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charts/chart5.xml" ContentType="application/vnd.openxmlformats-officedocument.drawingml.chart+xml"/>
  <Override PartName="/ppt/drawings/drawing1.xml" ContentType="application/vnd.openxmlformats-officedocument.drawingml.chartshapes+xml"/>
  <Override PartName="/ppt/charts/chart6.xml" ContentType="application/vnd.openxmlformats-officedocument.drawingml.chart+xml"/>
  <Override PartName="/ppt/drawings/drawing2.xml" ContentType="application/vnd.openxmlformats-officedocument.drawingml.chartshape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9.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58" r:id="rId2"/>
    <p:sldId id="294" r:id="rId3"/>
    <p:sldId id="305" r:id="rId4"/>
    <p:sldId id="292" r:id="rId5"/>
    <p:sldId id="264" r:id="rId6"/>
    <p:sldId id="266" r:id="rId7"/>
    <p:sldId id="267" r:id="rId8"/>
    <p:sldId id="268" r:id="rId9"/>
    <p:sldId id="291" r:id="rId10"/>
    <p:sldId id="271" r:id="rId11"/>
    <p:sldId id="272" r:id="rId12"/>
    <p:sldId id="273" r:id="rId13"/>
    <p:sldId id="274" r:id="rId14"/>
    <p:sldId id="275" r:id="rId15"/>
    <p:sldId id="276" r:id="rId16"/>
    <p:sldId id="277" r:id="rId17"/>
    <p:sldId id="278" r:id="rId18"/>
    <p:sldId id="279" r:id="rId19"/>
    <p:sldId id="280" r:id="rId20"/>
    <p:sldId id="259" r:id="rId21"/>
    <p:sldId id="260" r:id="rId22"/>
    <p:sldId id="261" r:id="rId23"/>
    <p:sldId id="295" r:id="rId24"/>
    <p:sldId id="297" r:id="rId25"/>
    <p:sldId id="298" r:id="rId26"/>
    <p:sldId id="299" r:id="rId27"/>
    <p:sldId id="300" r:id="rId28"/>
    <p:sldId id="301" r:id="rId29"/>
    <p:sldId id="302" r:id="rId30"/>
    <p:sldId id="282" r:id="rId31"/>
    <p:sldId id="283" r:id="rId32"/>
    <p:sldId id="284" r:id="rId33"/>
    <p:sldId id="285" r:id="rId34"/>
    <p:sldId id="286" r:id="rId35"/>
    <p:sldId id="287" r:id="rId36"/>
    <p:sldId id="288" r:id="rId37"/>
    <p:sldId id="289" r:id="rId38"/>
    <p:sldId id="290" r:id="rId39"/>
    <p:sldId id="303" r:id="rId40"/>
    <p:sldId id="304" r:id="rId41"/>
  </p:sldIdLst>
  <p:sldSz cx="12192000" cy="6858000"/>
  <p:notesSz cx="6805613" cy="9944100"/>
  <p:custDataLst>
    <p:tags r:id="rId4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2" autoAdjust="0"/>
    <p:restoredTop sz="94660"/>
  </p:normalViewPr>
  <p:slideViewPr>
    <p:cSldViewPr snapToGrid="0">
      <p:cViewPr varScale="1">
        <p:scale>
          <a:sx n="116" d="100"/>
          <a:sy n="116" d="100"/>
        </p:scale>
        <p:origin x="102" y="4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NULL"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Sales</c:v>
                </c:pt>
              </c:strCache>
            </c:strRef>
          </c:tx>
          <c:explosion val="3"/>
          <c:dPt>
            <c:idx val="0"/>
            <c:bubble3D val="0"/>
            <c:spPr>
              <a:solidFill>
                <a:schemeClr val="accent3"/>
              </a:solidFill>
            </c:spPr>
            <c:extLst>
              <c:ext xmlns:c16="http://schemas.microsoft.com/office/drawing/2014/chart" uri="{C3380CC4-5D6E-409C-BE32-E72D297353CC}">
                <c16:uniqueId val="{00000001-F60D-4CF3-B27C-8FFE3AEF85CB}"/>
              </c:ext>
            </c:extLst>
          </c:dPt>
          <c:dPt>
            <c:idx val="1"/>
            <c:bubble3D val="0"/>
            <c:spPr>
              <a:solidFill>
                <a:schemeClr val="bg2"/>
              </a:solidFill>
            </c:spPr>
            <c:extLst>
              <c:ext xmlns:c16="http://schemas.microsoft.com/office/drawing/2014/chart" uri="{C3380CC4-5D6E-409C-BE32-E72D297353CC}">
                <c16:uniqueId val="{00000003-F60D-4CF3-B27C-8FFE3AEF85CB}"/>
              </c:ext>
            </c:extLst>
          </c:dPt>
          <c:cat>
            <c:strRef>
              <c:f>Sheet1!$A$2:$A$5</c:f>
              <c:strCache>
                <c:ptCount val="2"/>
                <c:pt idx="0">
                  <c:v>Arbitration</c:v>
                </c:pt>
                <c:pt idx="1">
                  <c:v>No arbitration</c:v>
                </c:pt>
              </c:strCache>
            </c:strRef>
          </c:cat>
          <c:val>
            <c:numRef>
              <c:f>Sheet1!$B$2:$B$5</c:f>
              <c:numCache>
                <c:formatCode>General</c:formatCode>
                <c:ptCount val="4"/>
                <c:pt idx="0">
                  <c:v>91</c:v>
                </c:pt>
                <c:pt idx="1">
                  <c:v>9</c:v>
                </c:pt>
              </c:numCache>
            </c:numRef>
          </c:val>
          <c:extLst>
            <c:ext xmlns:c16="http://schemas.microsoft.com/office/drawing/2014/chart" uri="{C3380CC4-5D6E-409C-BE32-E72D297353CC}">
              <c16:uniqueId val="{00000004-F60D-4CF3-B27C-8FFE3AEF85CB}"/>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6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a:t>Total</a:t>
            </a:r>
            <a:r>
              <a:rPr lang="en-GB" baseline="0"/>
              <a:t> MAP Caseload</a:t>
            </a:r>
          </a:p>
        </c:rich>
      </c:tx>
      <c:overlay val="0"/>
    </c:title>
    <c:autoTitleDeleted val="0"/>
    <c:plotArea>
      <c:layout/>
      <c:barChart>
        <c:barDir val="col"/>
        <c:grouping val="stacked"/>
        <c:varyColors val="0"/>
        <c:ser>
          <c:idx val="0"/>
          <c:order val="0"/>
          <c:tx>
            <c:strRef>
              <c:f>'Summary - caseload NEW'!$BB$74</c:f>
              <c:strCache>
                <c:ptCount val="1"/>
                <c:pt idx="0">
                  <c:v>Cases pre-2016 or year of IF membership</c:v>
                </c:pt>
              </c:strCache>
            </c:strRef>
          </c:tx>
          <c:spPr>
            <a:solidFill>
              <a:srgbClr val="008080"/>
            </a:solidFill>
          </c:spPr>
          <c:invertIfNegative val="0"/>
          <c:cat>
            <c:strRef>
              <c:f>'Summary - caseload NEW'!$BC$73:$BF$73</c:f>
              <c:strCache>
                <c:ptCount val="4"/>
                <c:pt idx="0">
                  <c:v>Start inventory
01.01.2020</c:v>
                </c:pt>
                <c:pt idx="1">
                  <c:v>Cases started in 2020</c:v>
                </c:pt>
                <c:pt idx="2">
                  <c:v>Cases closed in 2020</c:v>
                </c:pt>
                <c:pt idx="3">
                  <c:v>End inventory
31.12.2020</c:v>
                </c:pt>
              </c:strCache>
            </c:strRef>
          </c:cat>
          <c:val>
            <c:numRef>
              <c:f>'Summary - caseload NEW'!$BC$74:$BF$74</c:f>
              <c:numCache>
                <c:formatCode>General</c:formatCode>
                <c:ptCount val="4"/>
                <c:pt idx="0">
                  <c:v>2449</c:v>
                </c:pt>
                <c:pt idx="1">
                  <c:v>0</c:v>
                </c:pt>
                <c:pt idx="2">
                  <c:v>653</c:v>
                </c:pt>
                <c:pt idx="3">
                  <c:v>1796</c:v>
                </c:pt>
              </c:numCache>
            </c:numRef>
          </c:val>
          <c:extLst>
            <c:ext xmlns:c16="http://schemas.microsoft.com/office/drawing/2014/chart" uri="{C3380CC4-5D6E-409C-BE32-E72D297353CC}">
              <c16:uniqueId val="{00000000-943A-4C00-9338-6CFDB2F2EE1E}"/>
            </c:ext>
          </c:extLst>
        </c:ser>
        <c:ser>
          <c:idx val="1"/>
          <c:order val="1"/>
          <c:tx>
            <c:strRef>
              <c:f>'Summary - caseload NEW'!$BB$75</c:f>
              <c:strCache>
                <c:ptCount val="1"/>
                <c:pt idx="0">
                  <c:v>Cases post-2016 or year of IF membership</c:v>
                </c:pt>
              </c:strCache>
            </c:strRef>
          </c:tx>
          <c:spPr>
            <a:solidFill>
              <a:srgbClr val="CCC1DA"/>
            </a:solidFill>
          </c:spPr>
          <c:invertIfNegative val="0"/>
          <c:cat>
            <c:strRef>
              <c:f>'Summary - caseload NEW'!$BC$73:$BF$73</c:f>
              <c:strCache>
                <c:ptCount val="4"/>
                <c:pt idx="0">
                  <c:v>Start inventory
01.01.2020</c:v>
                </c:pt>
                <c:pt idx="1">
                  <c:v>Cases started in 2020</c:v>
                </c:pt>
                <c:pt idx="2">
                  <c:v>Cases closed in 2020</c:v>
                </c:pt>
                <c:pt idx="3">
                  <c:v>End inventory
31.12.2020</c:v>
                </c:pt>
              </c:strCache>
            </c:strRef>
          </c:cat>
          <c:val>
            <c:numRef>
              <c:f>'Summary - caseload NEW'!$BC$75:$BF$75</c:f>
              <c:numCache>
                <c:formatCode>General</c:formatCode>
                <c:ptCount val="4"/>
                <c:pt idx="0">
                  <c:v>3898.5</c:v>
                </c:pt>
                <c:pt idx="1">
                  <c:v>2508</c:v>
                </c:pt>
                <c:pt idx="2">
                  <c:v>1724</c:v>
                </c:pt>
                <c:pt idx="3">
                  <c:v>4682.5</c:v>
                </c:pt>
              </c:numCache>
            </c:numRef>
          </c:val>
          <c:extLst>
            <c:ext xmlns:c16="http://schemas.microsoft.com/office/drawing/2014/chart" uri="{C3380CC4-5D6E-409C-BE32-E72D297353CC}">
              <c16:uniqueId val="{00000001-943A-4C00-9338-6CFDB2F2EE1E}"/>
            </c:ext>
          </c:extLst>
        </c:ser>
        <c:dLbls>
          <c:showLegendKey val="0"/>
          <c:showVal val="0"/>
          <c:showCatName val="0"/>
          <c:showSerName val="0"/>
          <c:showPercent val="0"/>
          <c:showBubbleSize val="0"/>
        </c:dLbls>
        <c:gapWidth val="75"/>
        <c:overlap val="100"/>
        <c:axId val="208739328"/>
        <c:axId val="211780352"/>
      </c:barChart>
      <c:catAx>
        <c:axId val="208739328"/>
        <c:scaling>
          <c:orientation val="minMax"/>
        </c:scaling>
        <c:delete val="0"/>
        <c:axPos val="b"/>
        <c:numFmt formatCode="General" sourceLinked="0"/>
        <c:majorTickMark val="none"/>
        <c:minorTickMark val="none"/>
        <c:tickLblPos val="nextTo"/>
        <c:crossAx val="211780352"/>
        <c:crosses val="autoZero"/>
        <c:auto val="1"/>
        <c:lblAlgn val="ctr"/>
        <c:lblOffset val="100"/>
        <c:noMultiLvlLbl val="0"/>
      </c:catAx>
      <c:valAx>
        <c:axId val="211780352"/>
        <c:scaling>
          <c:orientation val="minMax"/>
        </c:scaling>
        <c:delete val="0"/>
        <c:axPos val="l"/>
        <c:majorGridlines/>
        <c:numFmt formatCode="General" sourceLinked="1"/>
        <c:majorTickMark val="none"/>
        <c:minorTickMark val="none"/>
        <c:tickLblPos val="nextTo"/>
        <c:spPr>
          <a:ln w="9525">
            <a:noFill/>
          </a:ln>
        </c:spPr>
        <c:crossAx val="208739328"/>
        <c:crosses val="autoZero"/>
        <c:crossBetween val="between"/>
      </c:valAx>
    </c:plotArea>
    <c:legend>
      <c:legendPos val="b"/>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barChart>
        <c:barDir val="col"/>
        <c:grouping val="clustered"/>
        <c:varyColors val="0"/>
        <c:ser>
          <c:idx val="0"/>
          <c:order val="0"/>
          <c:tx>
            <c:strRef>
              <c:f>'Trends - Ev of TP cases closed'!$K$36</c:f>
              <c:strCache>
                <c:ptCount val="1"/>
                <c:pt idx="0">
                  <c:v>Transfer pricing cases</c:v>
                </c:pt>
              </c:strCache>
            </c:strRef>
          </c:tx>
          <c:spPr>
            <a:solidFill>
              <a:srgbClr val="4BACC6">
                <a:lumMod val="75000"/>
              </a:srgbClr>
            </a:solidFill>
            <a:ln>
              <a:noFill/>
            </a:ln>
            <a:effectLst/>
          </c:spPr>
          <c:invertIfNegative val="0"/>
          <c:dPt>
            <c:idx val="0"/>
            <c:invertIfNegative val="0"/>
            <c:bubble3D val="0"/>
            <c:spPr>
              <a:solidFill>
                <a:srgbClr val="4BACC6">
                  <a:lumMod val="75000"/>
                </a:srgbClr>
              </a:solidFill>
              <a:ln>
                <a:noFill/>
              </a:ln>
              <a:effectLst/>
            </c:spPr>
            <c:extLst>
              <c:ext xmlns:c16="http://schemas.microsoft.com/office/drawing/2014/chart" uri="{C3380CC4-5D6E-409C-BE32-E72D297353CC}">
                <c16:uniqueId val="{00000001-532A-44D4-B60F-0DD3B3513C61}"/>
              </c:ext>
            </c:extLst>
          </c:dPt>
          <c:dPt>
            <c:idx val="1"/>
            <c:invertIfNegative val="0"/>
            <c:bubble3D val="0"/>
            <c:spPr>
              <a:solidFill>
                <a:srgbClr val="4BACC6">
                  <a:lumMod val="75000"/>
                </a:srgbClr>
              </a:solidFill>
              <a:ln>
                <a:noFill/>
              </a:ln>
              <a:effectLst/>
            </c:spPr>
            <c:extLst>
              <c:ext xmlns:c16="http://schemas.microsoft.com/office/drawing/2014/chart" uri="{C3380CC4-5D6E-409C-BE32-E72D297353CC}">
                <c16:uniqueId val="{00000003-532A-44D4-B60F-0DD3B3513C61}"/>
              </c:ext>
            </c:extLst>
          </c:dPt>
          <c:cat>
            <c:numRef>
              <c:f>'Trends - Ev of TP cases closed'!$J$37:$J$41</c:f>
              <c:numCache>
                <c:formatCode>General</c:formatCode>
                <c:ptCount val="5"/>
                <c:pt idx="0">
                  <c:v>2016</c:v>
                </c:pt>
                <c:pt idx="1">
                  <c:v>2017</c:v>
                </c:pt>
                <c:pt idx="2">
                  <c:v>2018</c:v>
                </c:pt>
                <c:pt idx="3">
                  <c:v>2019</c:v>
                </c:pt>
                <c:pt idx="4">
                  <c:v>2020</c:v>
                </c:pt>
              </c:numCache>
            </c:numRef>
          </c:cat>
          <c:val>
            <c:numRef>
              <c:f>'Trends - Ev of TP cases closed'!$K$37:$K$41</c:f>
              <c:numCache>
                <c:formatCode>General</c:formatCode>
                <c:ptCount val="5"/>
                <c:pt idx="0">
                  <c:v>1038</c:v>
                </c:pt>
                <c:pt idx="1">
                  <c:v>1461</c:v>
                </c:pt>
                <c:pt idx="2">
                  <c:v>1521</c:v>
                </c:pt>
                <c:pt idx="3">
                  <c:v>1631</c:v>
                </c:pt>
                <c:pt idx="4">
                  <c:v>1732</c:v>
                </c:pt>
              </c:numCache>
            </c:numRef>
          </c:val>
          <c:extLst>
            <c:ext xmlns:c16="http://schemas.microsoft.com/office/drawing/2014/chart" uri="{C3380CC4-5D6E-409C-BE32-E72D297353CC}">
              <c16:uniqueId val="{00000004-532A-44D4-B60F-0DD3B3513C61}"/>
            </c:ext>
          </c:extLst>
        </c:ser>
        <c:ser>
          <c:idx val="1"/>
          <c:order val="1"/>
          <c:tx>
            <c:strRef>
              <c:f>'Trends - Ev of TP cases closed'!$L$36</c:f>
              <c:strCache>
                <c:ptCount val="1"/>
                <c:pt idx="0">
                  <c:v>Other cases</c:v>
                </c:pt>
              </c:strCache>
            </c:strRef>
          </c:tx>
          <c:spPr>
            <a:solidFill>
              <a:srgbClr val="F79646">
                <a:lumMod val="75000"/>
              </a:srgbClr>
            </a:solidFill>
            <a:ln>
              <a:noFill/>
            </a:ln>
            <a:effectLst/>
          </c:spPr>
          <c:invertIfNegative val="0"/>
          <c:dPt>
            <c:idx val="1"/>
            <c:invertIfNegative val="0"/>
            <c:bubble3D val="0"/>
            <c:spPr>
              <a:solidFill>
                <a:srgbClr val="F79646">
                  <a:lumMod val="75000"/>
                </a:srgbClr>
              </a:solidFill>
              <a:ln>
                <a:noFill/>
              </a:ln>
              <a:effectLst/>
            </c:spPr>
            <c:extLst>
              <c:ext xmlns:c16="http://schemas.microsoft.com/office/drawing/2014/chart" uri="{C3380CC4-5D6E-409C-BE32-E72D297353CC}">
                <c16:uniqueId val="{00000006-532A-44D4-B60F-0DD3B3513C61}"/>
              </c:ext>
            </c:extLst>
          </c:dPt>
          <c:cat>
            <c:numRef>
              <c:f>'Trends - Ev of TP cases closed'!$J$37:$J$41</c:f>
              <c:numCache>
                <c:formatCode>General</c:formatCode>
                <c:ptCount val="5"/>
                <c:pt idx="0">
                  <c:v>2016</c:v>
                </c:pt>
                <c:pt idx="1">
                  <c:v>2017</c:v>
                </c:pt>
                <c:pt idx="2">
                  <c:v>2018</c:v>
                </c:pt>
                <c:pt idx="3">
                  <c:v>2019</c:v>
                </c:pt>
                <c:pt idx="4">
                  <c:v>2020</c:v>
                </c:pt>
              </c:numCache>
            </c:numRef>
          </c:cat>
          <c:val>
            <c:numRef>
              <c:f>'Trends - Ev of TP cases closed'!$L$37:$L$41</c:f>
              <c:numCache>
                <c:formatCode>General</c:formatCode>
                <c:ptCount val="5"/>
                <c:pt idx="0">
                  <c:v>1535</c:v>
                </c:pt>
                <c:pt idx="1">
                  <c:v>2201</c:v>
                </c:pt>
                <c:pt idx="2">
                  <c:v>2564</c:v>
                </c:pt>
                <c:pt idx="3">
                  <c:v>2663</c:v>
                </c:pt>
                <c:pt idx="4">
                  <c:v>2355</c:v>
                </c:pt>
              </c:numCache>
            </c:numRef>
          </c:val>
          <c:extLst>
            <c:ext xmlns:c16="http://schemas.microsoft.com/office/drawing/2014/chart" uri="{C3380CC4-5D6E-409C-BE32-E72D297353CC}">
              <c16:uniqueId val="{00000007-532A-44D4-B60F-0DD3B3513C61}"/>
            </c:ext>
          </c:extLst>
        </c:ser>
        <c:dLbls>
          <c:showLegendKey val="0"/>
          <c:showVal val="0"/>
          <c:showCatName val="0"/>
          <c:showSerName val="0"/>
          <c:showPercent val="0"/>
          <c:showBubbleSize val="0"/>
        </c:dLbls>
        <c:gapWidth val="219"/>
        <c:overlap val="-27"/>
        <c:axId val="695414944"/>
        <c:axId val="695411008"/>
      </c:barChart>
      <c:catAx>
        <c:axId val="695414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lumMod val="50000"/>
                    <a:lumOff val="50000"/>
                  </a:schemeClr>
                </a:solidFill>
                <a:latin typeface="+mn-lt"/>
                <a:ea typeface="+mn-ea"/>
                <a:cs typeface="+mn-cs"/>
              </a:defRPr>
            </a:pPr>
            <a:endParaRPr lang="en-US"/>
          </a:p>
        </c:txPr>
        <c:crossAx val="695411008"/>
        <c:crosses val="autoZero"/>
        <c:auto val="1"/>
        <c:lblAlgn val="ctr"/>
        <c:lblOffset val="100"/>
        <c:noMultiLvlLbl val="0"/>
      </c:catAx>
      <c:valAx>
        <c:axId val="695411008"/>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lumMod val="50000"/>
                    <a:lumOff val="50000"/>
                  </a:schemeClr>
                </a:solidFill>
                <a:latin typeface="+mn-lt"/>
                <a:ea typeface="+mn-ea"/>
                <a:cs typeface="+mn-cs"/>
              </a:defRPr>
            </a:pPr>
            <a:endParaRPr lang="en-US"/>
          </a:p>
        </c:txPr>
        <c:crossAx val="695414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bg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bg1">
              <a:lumMod val="50000"/>
              <a:lumOff val="50000"/>
            </a:schemeClr>
          </a:solidFill>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1"/>
    <c:plotArea>
      <c:layout/>
      <c:barChart>
        <c:barDir val="col"/>
        <c:grouping val="clustered"/>
        <c:varyColors val="0"/>
        <c:ser>
          <c:idx val="0"/>
          <c:order val="0"/>
          <c:tx>
            <c:strRef>
              <c:f>'Trends - Ev TP&amp;Other cases open'!$T$7</c:f>
              <c:strCache>
                <c:ptCount val="1"/>
                <c:pt idx="0">
                  <c:v>Transfer pricing cases</c:v>
                </c:pt>
              </c:strCache>
            </c:strRef>
          </c:tx>
          <c:spPr>
            <a:solidFill>
              <a:srgbClr val="4BACC6">
                <a:lumMod val="60000"/>
                <a:lumOff val="40000"/>
              </a:srgbClr>
            </a:solidFill>
            <a:ln>
              <a:noFill/>
            </a:ln>
            <a:effectLst/>
          </c:spPr>
          <c:invertIfNegative val="0"/>
          <c:dPt>
            <c:idx val="0"/>
            <c:invertIfNegative val="0"/>
            <c:bubble3D val="0"/>
            <c:spPr>
              <a:solidFill>
                <a:srgbClr val="4BACC6">
                  <a:lumMod val="60000"/>
                  <a:lumOff val="40000"/>
                </a:srgbClr>
              </a:solidFill>
              <a:ln>
                <a:noFill/>
              </a:ln>
              <a:effectLst/>
            </c:spPr>
            <c:extLst>
              <c:ext xmlns:c16="http://schemas.microsoft.com/office/drawing/2014/chart" uri="{C3380CC4-5D6E-409C-BE32-E72D297353CC}">
                <c16:uniqueId val="{00000001-1EB1-4825-9F54-75197B006046}"/>
              </c:ext>
            </c:extLst>
          </c:dPt>
          <c:dPt>
            <c:idx val="1"/>
            <c:invertIfNegative val="0"/>
            <c:bubble3D val="0"/>
            <c:spPr>
              <a:solidFill>
                <a:srgbClr val="4BACC6">
                  <a:lumMod val="60000"/>
                  <a:lumOff val="40000"/>
                </a:srgbClr>
              </a:solidFill>
              <a:ln>
                <a:noFill/>
              </a:ln>
              <a:effectLst/>
            </c:spPr>
            <c:extLst>
              <c:ext xmlns:c16="http://schemas.microsoft.com/office/drawing/2014/chart" uri="{C3380CC4-5D6E-409C-BE32-E72D297353CC}">
                <c16:uniqueId val="{00000003-1EB1-4825-9F54-75197B006046}"/>
              </c:ext>
            </c:extLst>
          </c:dPt>
          <c:cat>
            <c:numRef>
              <c:f>'Trends - Ev TP&amp;Other cases open'!$S$8:$S$12</c:f>
              <c:numCache>
                <c:formatCode>General</c:formatCode>
                <c:ptCount val="5"/>
                <c:pt idx="0">
                  <c:v>2016</c:v>
                </c:pt>
                <c:pt idx="1">
                  <c:v>2017</c:v>
                </c:pt>
                <c:pt idx="2">
                  <c:v>2018</c:v>
                </c:pt>
                <c:pt idx="3">
                  <c:v>2019</c:v>
                </c:pt>
                <c:pt idx="4">
                  <c:v>2020</c:v>
                </c:pt>
              </c:numCache>
            </c:numRef>
          </c:cat>
          <c:val>
            <c:numRef>
              <c:f>'Trends - Ev TP&amp;Other cases open'!$T$8:$T$12</c:f>
              <c:numCache>
                <c:formatCode>General</c:formatCode>
                <c:ptCount val="5"/>
                <c:pt idx="0">
                  <c:v>1209</c:v>
                </c:pt>
                <c:pt idx="1">
                  <c:v>1513</c:v>
                </c:pt>
                <c:pt idx="2">
                  <c:v>1786</c:v>
                </c:pt>
                <c:pt idx="3">
                  <c:v>2043</c:v>
                </c:pt>
                <c:pt idx="4">
                  <c:v>2340</c:v>
                </c:pt>
              </c:numCache>
            </c:numRef>
          </c:val>
          <c:extLst>
            <c:ext xmlns:c16="http://schemas.microsoft.com/office/drawing/2014/chart" uri="{C3380CC4-5D6E-409C-BE32-E72D297353CC}">
              <c16:uniqueId val="{00000004-1EB1-4825-9F54-75197B006046}"/>
            </c:ext>
          </c:extLst>
        </c:ser>
        <c:ser>
          <c:idx val="1"/>
          <c:order val="1"/>
          <c:tx>
            <c:strRef>
              <c:f>'Trends - Ev TP&amp;Other cases open'!$U$7</c:f>
              <c:strCache>
                <c:ptCount val="1"/>
                <c:pt idx="0">
                  <c:v>Other cases</c:v>
                </c:pt>
              </c:strCache>
            </c:strRef>
          </c:tx>
          <c:spPr>
            <a:solidFill>
              <a:srgbClr val="F79646">
                <a:lumMod val="60000"/>
                <a:lumOff val="40000"/>
              </a:srgbClr>
            </a:solidFill>
            <a:ln>
              <a:noFill/>
            </a:ln>
            <a:effectLst/>
          </c:spPr>
          <c:invertIfNegative val="0"/>
          <c:dPt>
            <c:idx val="1"/>
            <c:invertIfNegative val="0"/>
            <c:bubble3D val="0"/>
            <c:spPr>
              <a:solidFill>
                <a:srgbClr val="F79646">
                  <a:lumMod val="60000"/>
                  <a:lumOff val="40000"/>
                </a:srgbClr>
              </a:solidFill>
              <a:ln>
                <a:noFill/>
              </a:ln>
              <a:effectLst/>
            </c:spPr>
            <c:extLst>
              <c:ext xmlns:c16="http://schemas.microsoft.com/office/drawing/2014/chart" uri="{C3380CC4-5D6E-409C-BE32-E72D297353CC}">
                <c16:uniqueId val="{00000006-1EB1-4825-9F54-75197B006046}"/>
              </c:ext>
            </c:extLst>
          </c:dPt>
          <c:cat>
            <c:numRef>
              <c:f>'Trends - Ev TP&amp;Other cases open'!$S$8:$S$12</c:f>
              <c:numCache>
                <c:formatCode>General</c:formatCode>
                <c:ptCount val="5"/>
                <c:pt idx="0">
                  <c:v>2016</c:v>
                </c:pt>
                <c:pt idx="1">
                  <c:v>2017</c:v>
                </c:pt>
                <c:pt idx="2">
                  <c:v>2018</c:v>
                </c:pt>
                <c:pt idx="3">
                  <c:v>2019</c:v>
                </c:pt>
                <c:pt idx="4">
                  <c:v>2020</c:v>
                </c:pt>
              </c:numCache>
            </c:numRef>
          </c:cat>
          <c:val>
            <c:numRef>
              <c:f>'Trends - Ev TP&amp;Other cases open'!$U$8:$U$12</c:f>
              <c:numCache>
                <c:formatCode>General</c:formatCode>
                <c:ptCount val="5"/>
                <c:pt idx="0">
                  <c:v>1708</c:v>
                </c:pt>
                <c:pt idx="1">
                  <c:v>2521</c:v>
                </c:pt>
                <c:pt idx="2">
                  <c:v>2774</c:v>
                </c:pt>
                <c:pt idx="3">
                  <c:v>2683</c:v>
                </c:pt>
                <c:pt idx="4">
                  <c:v>2628</c:v>
                </c:pt>
              </c:numCache>
            </c:numRef>
          </c:val>
          <c:extLst>
            <c:ext xmlns:c16="http://schemas.microsoft.com/office/drawing/2014/chart" uri="{C3380CC4-5D6E-409C-BE32-E72D297353CC}">
              <c16:uniqueId val="{00000007-1EB1-4825-9F54-75197B006046}"/>
            </c:ext>
          </c:extLst>
        </c:ser>
        <c:dLbls>
          <c:showLegendKey val="0"/>
          <c:showVal val="0"/>
          <c:showCatName val="0"/>
          <c:showSerName val="0"/>
          <c:showPercent val="0"/>
          <c:showBubbleSize val="0"/>
        </c:dLbls>
        <c:gapWidth val="219"/>
        <c:overlap val="-27"/>
        <c:axId val="695414944"/>
        <c:axId val="695411008"/>
      </c:barChart>
      <c:catAx>
        <c:axId val="695414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lumMod val="50000"/>
                    <a:lumOff val="50000"/>
                  </a:schemeClr>
                </a:solidFill>
                <a:latin typeface="+mn-lt"/>
                <a:ea typeface="+mn-ea"/>
                <a:cs typeface="+mn-cs"/>
              </a:defRPr>
            </a:pPr>
            <a:endParaRPr lang="en-US"/>
          </a:p>
        </c:txPr>
        <c:crossAx val="695411008"/>
        <c:crosses val="autoZero"/>
        <c:auto val="1"/>
        <c:lblAlgn val="ctr"/>
        <c:lblOffset val="100"/>
        <c:noMultiLvlLbl val="0"/>
      </c:catAx>
      <c:valAx>
        <c:axId val="6954110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lumMod val="50000"/>
                    <a:lumOff val="50000"/>
                  </a:schemeClr>
                </a:solidFill>
                <a:latin typeface="+mn-lt"/>
                <a:ea typeface="+mn-ea"/>
                <a:cs typeface="+mn-cs"/>
              </a:defRPr>
            </a:pPr>
            <a:endParaRPr lang="en-US"/>
          </a:p>
        </c:txPr>
        <c:crossAx val="695414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bg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bg1">
              <a:lumMod val="50000"/>
              <a:lumOff val="50000"/>
            </a:schemeClr>
          </a:solidFil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1">
                    <a:lumMod val="65000"/>
                  </a:schemeClr>
                </a:solidFill>
              </a:defRPr>
            </a:pPr>
            <a:r>
              <a:rPr lang="en-GB" sz="1400" dirty="0">
                <a:solidFill>
                  <a:schemeClr val="tx1">
                    <a:lumMod val="65000"/>
                  </a:schemeClr>
                </a:solidFill>
              </a:rPr>
              <a:t>Transfer pricing cases</a:t>
            </a:r>
          </a:p>
        </c:rich>
      </c:tx>
      <c:layout>
        <c:manualLayout>
          <c:xMode val="edge"/>
          <c:yMode val="edge"/>
          <c:x val="0.13985076566187662"/>
          <c:y val="0.10299342868483574"/>
        </c:manualLayout>
      </c:layout>
      <c:overlay val="0"/>
    </c:title>
    <c:autoTitleDeleted val="0"/>
    <c:plotArea>
      <c:layout>
        <c:manualLayout>
          <c:layoutTarget val="inner"/>
          <c:xMode val="edge"/>
          <c:yMode val="edge"/>
          <c:x val="0.14277345347054127"/>
          <c:y val="0.27165143203025577"/>
          <c:w val="0.25716684383320432"/>
          <c:h val="0.58698251931733991"/>
        </c:manualLayout>
      </c:layout>
      <c:doughnutChart>
        <c:varyColors val="1"/>
        <c:ser>
          <c:idx val="0"/>
          <c:order val="0"/>
          <c:explosion val="25"/>
          <c:dPt>
            <c:idx val="0"/>
            <c:bubble3D val="0"/>
            <c:spPr>
              <a:solidFill>
                <a:srgbClr val="632523"/>
              </a:solidFill>
            </c:spPr>
            <c:extLst>
              <c:ext xmlns:c16="http://schemas.microsoft.com/office/drawing/2014/chart" uri="{C3380CC4-5D6E-409C-BE32-E72D297353CC}">
                <c16:uniqueId val="{00000001-A3FA-4903-B790-E0C25A1A4010}"/>
              </c:ext>
            </c:extLst>
          </c:dPt>
          <c:dPt>
            <c:idx val="1"/>
            <c:bubble3D val="0"/>
            <c:spPr>
              <a:solidFill>
                <a:srgbClr val="E46C0A"/>
              </a:solidFill>
            </c:spPr>
            <c:extLst>
              <c:ext xmlns:c16="http://schemas.microsoft.com/office/drawing/2014/chart" uri="{C3380CC4-5D6E-409C-BE32-E72D297353CC}">
                <c16:uniqueId val="{00000003-A3FA-4903-B790-E0C25A1A4010}"/>
              </c:ext>
            </c:extLst>
          </c:dPt>
          <c:dPt>
            <c:idx val="2"/>
            <c:bubble3D val="0"/>
            <c:spPr>
              <a:solidFill>
                <a:srgbClr val="FCD5B5"/>
              </a:solidFill>
            </c:spPr>
            <c:extLst>
              <c:ext xmlns:c16="http://schemas.microsoft.com/office/drawing/2014/chart" uri="{C3380CC4-5D6E-409C-BE32-E72D297353CC}">
                <c16:uniqueId val="{00000005-A3FA-4903-B790-E0C25A1A4010}"/>
              </c:ext>
            </c:extLst>
          </c:dPt>
          <c:dPt>
            <c:idx val="3"/>
            <c:bubble3D val="0"/>
            <c:spPr>
              <a:solidFill>
                <a:srgbClr val="D99694"/>
              </a:solidFill>
            </c:spPr>
            <c:extLst>
              <c:ext xmlns:c16="http://schemas.microsoft.com/office/drawing/2014/chart" uri="{C3380CC4-5D6E-409C-BE32-E72D297353CC}">
                <c16:uniqueId val="{00000007-A3FA-4903-B790-E0C25A1A4010}"/>
              </c:ext>
            </c:extLst>
          </c:dPt>
          <c:dPt>
            <c:idx val="4"/>
            <c:bubble3D val="0"/>
            <c:spPr>
              <a:solidFill>
                <a:srgbClr val="93CDDD"/>
              </a:solidFill>
            </c:spPr>
            <c:extLst>
              <c:ext xmlns:c16="http://schemas.microsoft.com/office/drawing/2014/chart" uri="{C3380CC4-5D6E-409C-BE32-E72D297353CC}">
                <c16:uniqueId val="{00000009-A3FA-4903-B790-E0C25A1A4010}"/>
              </c:ext>
            </c:extLst>
          </c:dPt>
          <c:dPt>
            <c:idx val="5"/>
            <c:bubble3D val="0"/>
            <c:spPr>
              <a:solidFill>
                <a:srgbClr val="376092"/>
              </a:solidFill>
            </c:spPr>
            <c:extLst>
              <c:ext xmlns:c16="http://schemas.microsoft.com/office/drawing/2014/chart" uri="{C3380CC4-5D6E-409C-BE32-E72D297353CC}">
                <c16:uniqueId val="{0000000B-A3FA-4903-B790-E0C25A1A4010}"/>
              </c:ext>
            </c:extLst>
          </c:dPt>
          <c:dPt>
            <c:idx val="6"/>
            <c:bubble3D val="0"/>
            <c:spPr>
              <a:solidFill>
                <a:srgbClr val="C3D69B"/>
              </a:solidFill>
            </c:spPr>
            <c:extLst>
              <c:ext xmlns:c16="http://schemas.microsoft.com/office/drawing/2014/chart" uri="{C3380CC4-5D6E-409C-BE32-E72D297353CC}">
                <c16:uniqueId val="{0000000D-A3FA-4903-B790-E0C25A1A4010}"/>
              </c:ext>
            </c:extLst>
          </c:dPt>
          <c:dPt>
            <c:idx val="7"/>
            <c:bubble3D val="0"/>
            <c:explosion val="27"/>
            <c:spPr>
              <a:solidFill>
                <a:srgbClr val="77933C"/>
              </a:solidFill>
            </c:spPr>
            <c:extLst>
              <c:ext xmlns:c16="http://schemas.microsoft.com/office/drawing/2014/chart" uri="{C3380CC4-5D6E-409C-BE32-E72D297353CC}">
                <c16:uniqueId val="{0000000F-A3FA-4903-B790-E0C25A1A4010}"/>
              </c:ext>
            </c:extLst>
          </c:dPt>
          <c:dPt>
            <c:idx val="8"/>
            <c:bubble3D val="0"/>
            <c:spPr>
              <a:solidFill>
                <a:srgbClr val="E6E0EC"/>
              </a:solidFill>
            </c:spPr>
            <c:extLst>
              <c:ext xmlns:c16="http://schemas.microsoft.com/office/drawing/2014/chart" uri="{C3380CC4-5D6E-409C-BE32-E72D297353CC}">
                <c16:uniqueId val="{00000011-A3FA-4903-B790-E0C25A1A4010}"/>
              </c:ext>
            </c:extLst>
          </c:dPt>
          <c:dPt>
            <c:idx val="9"/>
            <c:bubble3D val="0"/>
            <c:explosion val="21"/>
            <c:spPr>
              <a:solidFill>
                <a:srgbClr val="B3A2C7"/>
              </a:solidFill>
            </c:spPr>
            <c:extLst>
              <c:ext xmlns:c16="http://schemas.microsoft.com/office/drawing/2014/chart" uri="{C3380CC4-5D6E-409C-BE32-E72D297353CC}">
                <c16:uniqueId val="{00000013-A3FA-4903-B790-E0C25A1A4010}"/>
              </c:ext>
            </c:extLst>
          </c:dPt>
          <c:dLbls>
            <c:dLbl>
              <c:idx val="0"/>
              <c:delete val="1"/>
              <c:extLst>
                <c:ext xmlns:c15="http://schemas.microsoft.com/office/drawing/2012/chart" uri="{CE6537A1-D6FC-4f65-9D91-7224C49458BB}"/>
                <c:ext xmlns:c16="http://schemas.microsoft.com/office/drawing/2014/chart" uri="{C3380CC4-5D6E-409C-BE32-E72D297353CC}">
                  <c16:uniqueId val="{00000001-A3FA-4903-B790-E0C25A1A4010}"/>
                </c:ext>
              </c:extLst>
            </c:dLbl>
            <c:dLbl>
              <c:idx val="1"/>
              <c:delete val="1"/>
              <c:extLst>
                <c:ext xmlns:c15="http://schemas.microsoft.com/office/drawing/2012/chart" uri="{CE6537A1-D6FC-4f65-9D91-7224C49458BB}"/>
                <c:ext xmlns:c16="http://schemas.microsoft.com/office/drawing/2014/chart" uri="{C3380CC4-5D6E-409C-BE32-E72D297353CC}">
                  <c16:uniqueId val="{00000003-A3FA-4903-B790-E0C25A1A4010}"/>
                </c:ext>
              </c:extLst>
            </c:dLbl>
            <c:dLbl>
              <c:idx val="2"/>
              <c:delete val="1"/>
              <c:extLst>
                <c:ext xmlns:c15="http://schemas.microsoft.com/office/drawing/2012/chart" uri="{CE6537A1-D6FC-4f65-9D91-7224C49458BB}"/>
                <c:ext xmlns:c16="http://schemas.microsoft.com/office/drawing/2014/chart" uri="{C3380CC4-5D6E-409C-BE32-E72D297353CC}">
                  <c16:uniqueId val="{00000005-A3FA-4903-B790-E0C25A1A4010}"/>
                </c:ext>
              </c:extLst>
            </c:dLbl>
            <c:dLbl>
              <c:idx val="3"/>
              <c:delete val="1"/>
              <c:extLst>
                <c:ext xmlns:c15="http://schemas.microsoft.com/office/drawing/2012/chart" uri="{CE6537A1-D6FC-4f65-9D91-7224C49458BB}"/>
                <c:ext xmlns:c16="http://schemas.microsoft.com/office/drawing/2014/chart" uri="{C3380CC4-5D6E-409C-BE32-E72D297353CC}">
                  <c16:uniqueId val="{00000007-A3FA-4903-B790-E0C25A1A4010}"/>
                </c:ext>
              </c:extLst>
            </c:dLbl>
            <c:dLbl>
              <c:idx val="4"/>
              <c:layout>
                <c:manualLayout>
                  <c:x val="6.2306568304701056E-2"/>
                  <c:y val="-7.1863253238838326E-2"/>
                </c:manualLayout>
              </c:layout>
              <c:tx>
                <c:rich>
                  <a:bodyPr/>
                  <a:lstStyle/>
                  <a:p>
                    <a:fld id="{CF2585C9-6A21-4A74-995F-497522F9B2B0}" type="PERCENTAGE">
                      <a:rPr lang="en-US" smtClean="0"/>
                      <a:pPr/>
                      <a:t>[PERCENTAGE]</a:t>
                    </a:fld>
                    <a:endParaRPr lang="en-US" dirty="0"/>
                  </a:p>
                  <a:p>
                    <a:r>
                      <a:rPr lang="en-US" dirty="0"/>
                      <a:t>(7% in 2019)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3FA-4903-B790-E0C25A1A4010}"/>
                </c:ext>
              </c:extLst>
            </c:dLbl>
            <c:dLbl>
              <c:idx val="5"/>
              <c:delete val="1"/>
              <c:extLst>
                <c:ext xmlns:c15="http://schemas.microsoft.com/office/drawing/2012/chart" uri="{CE6537A1-D6FC-4f65-9D91-7224C49458BB}"/>
                <c:ext xmlns:c16="http://schemas.microsoft.com/office/drawing/2014/chart" uri="{C3380CC4-5D6E-409C-BE32-E72D297353CC}">
                  <c16:uniqueId val="{0000000B-A3FA-4903-B790-E0C25A1A4010}"/>
                </c:ext>
              </c:extLst>
            </c:dLbl>
            <c:dLbl>
              <c:idx val="6"/>
              <c:layout>
                <c:manualLayout>
                  <c:x val="5.7707052422999762E-2"/>
                  <c:y val="2.8769398035316744E-2"/>
                </c:manualLayout>
              </c:layout>
              <c:tx>
                <c:rich>
                  <a:bodyPr/>
                  <a:lstStyle/>
                  <a:p>
                    <a:fld id="{D55B936E-9CC4-492D-83FA-6476543B1266}" type="PERCENTAGE">
                      <a:rPr lang="en-US" smtClean="0"/>
                      <a:pPr/>
                      <a:t>[PERCENTAGE]</a:t>
                    </a:fld>
                    <a:endParaRPr lang="en-US" dirty="0"/>
                  </a:p>
                  <a:p>
                    <a:r>
                      <a:rPr lang="en-US" dirty="0"/>
                      <a:t>(same as </a:t>
                    </a:r>
                  </a:p>
                  <a:p>
                    <a:r>
                      <a:rPr lang="en-US" dirty="0"/>
                      <a:t>2019)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A3FA-4903-B790-E0C25A1A4010}"/>
                </c:ext>
              </c:extLst>
            </c:dLbl>
            <c:dLbl>
              <c:idx val="7"/>
              <c:layout>
                <c:manualLayout>
                  <c:x val="2.7169767361107221E-2"/>
                  <c:y val="9.3947563704557355E-2"/>
                </c:manualLayout>
              </c:layout>
              <c:tx>
                <c:rich>
                  <a:bodyPr/>
                  <a:lstStyle/>
                  <a:p>
                    <a:fld id="{3592271C-BD3F-4FA6-A600-8D5E5FA13D1F}" type="PERCENTAGE">
                      <a:rPr lang="en-US" smtClean="0"/>
                      <a:pPr/>
                      <a:t>[PERCENTAGE]</a:t>
                    </a:fld>
                    <a:endParaRPr lang="en-US" dirty="0"/>
                  </a:p>
                  <a:p>
                    <a:r>
                      <a:rPr lang="en-US" dirty="0"/>
                      <a:t>(9% in 2019)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A3FA-4903-B790-E0C25A1A4010}"/>
                </c:ext>
              </c:extLst>
            </c:dLbl>
            <c:dLbl>
              <c:idx val="8"/>
              <c:delete val="1"/>
              <c:extLst>
                <c:ext xmlns:c15="http://schemas.microsoft.com/office/drawing/2012/chart" uri="{CE6537A1-D6FC-4f65-9D91-7224C49458BB}"/>
                <c:ext xmlns:c16="http://schemas.microsoft.com/office/drawing/2014/chart" uri="{C3380CC4-5D6E-409C-BE32-E72D297353CC}">
                  <c16:uniqueId val="{00000011-A3FA-4903-B790-E0C25A1A4010}"/>
                </c:ext>
              </c:extLst>
            </c:dLbl>
            <c:dLbl>
              <c:idx val="9"/>
              <c:layout>
                <c:manualLayout>
                  <c:x val="-1.9515621720115619E-3"/>
                  <c:y val="0.19958779166610577"/>
                </c:manualLayout>
              </c:layout>
              <c:tx>
                <c:rich>
                  <a:bodyPr/>
                  <a:lstStyle/>
                  <a:p>
                    <a:fld id="{165EC4CD-A96F-4A24-8525-BDC05E518BFA}" type="PERCENTAGE">
                      <a:rPr lang="en-US" sz="700" smtClean="0"/>
                      <a:pPr/>
                      <a:t>[PERCENTAGE]</a:t>
                    </a:fld>
                    <a:endParaRPr lang="en-US" sz="700" dirty="0"/>
                  </a:p>
                  <a:p>
                    <a:r>
                      <a:rPr lang="en-US" sz="700" dirty="0"/>
                      <a:t>(75% in 2019)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A3FA-4903-B790-E0C25A1A4010}"/>
                </c:ext>
              </c:extLst>
            </c:dLbl>
            <c:spPr>
              <a:noFill/>
              <a:ln>
                <a:noFill/>
              </a:ln>
              <a:effectLst/>
            </c:spPr>
            <c:txPr>
              <a:bodyPr wrap="square" lIns="38100" tIns="19050" rIns="38100" bIns="19050" anchor="ctr">
                <a:spAutoFit/>
              </a:bodyPr>
              <a:lstStyle/>
              <a:p>
                <a:pPr>
                  <a:defRPr sz="700">
                    <a:solidFill>
                      <a:schemeClr val="tx1">
                        <a:lumMod val="65000"/>
                      </a:schemeClr>
                    </a:solidFill>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'Outcomes II'!$B$81:$K$81</c:f>
              <c:strCache>
                <c:ptCount val="10"/>
                <c:pt idx="0">
                  <c:v>no agreement including agreement to disagree</c:v>
                </c:pt>
                <c:pt idx="1">
                  <c:v>any other outcome</c:v>
                </c:pt>
                <c:pt idx="2">
                  <c:v>denied MAP access</c:v>
                </c:pt>
                <c:pt idx="3">
                  <c:v>objection is not justified</c:v>
                </c:pt>
                <c:pt idx="4">
                  <c:v>withdrawn by taxpayer</c:v>
                </c:pt>
                <c:pt idx="5">
                  <c:v>agreement that there is no taxation not in accordance with tax treaty</c:v>
                </c:pt>
                <c:pt idx="6">
                  <c:v>resolved via domestic remedy</c:v>
                </c:pt>
                <c:pt idx="7">
                  <c:v>unilateral relief granted</c:v>
                </c:pt>
                <c:pt idx="8">
                  <c:v>agreement partially eliminating double taxation / partially resolving taxation not in accordance with tax treaty </c:v>
                </c:pt>
                <c:pt idx="9">
                  <c:v>agreement fully eliminating double taxation / fully resolving taxation not in accordance with tax treaty</c:v>
                </c:pt>
              </c:strCache>
            </c:strRef>
          </c:cat>
          <c:val>
            <c:numRef>
              <c:f>'Outcomes II'!$B$82:$K$82</c:f>
              <c:numCache>
                <c:formatCode>General</c:formatCode>
                <c:ptCount val="10"/>
                <c:pt idx="0">
                  <c:v>44</c:v>
                </c:pt>
                <c:pt idx="1">
                  <c:v>29</c:v>
                </c:pt>
                <c:pt idx="2">
                  <c:v>16</c:v>
                </c:pt>
                <c:pt idx="3">
                  <c:v>42</c:v>
                </c:pt>
                <c:pt idx="4">
                  <c:v>235</c:v>
                </c:pt>
                <c:pt idx="5">
                  <c:v>24</c:v>
                </c:pt>
                <c:pt idx="6">
                  <c:v>164</c:v>
                </c:pt>
                <c:pt idx="7">
                  <c:v>182</c:v>
                </c:pt>
                <c:pt idx="8">
                  <c:v>36</c:v>
                </c:pt>
                <c:pt idx="9">
                  <c:v>960</c:v>
                </c:pt>
              </c:numCache>
            </c:numRef>
          </c:val>
          <c:extLst>
            <c:ext xmlns:c16="http://schemas.microsoft.com/office/drawing/2014/chart" uri="{C3380CC4-5D6E-409C-BE32-E72D297353CC}">
              <c16:uniqueId val="{00000014-A3FA-4903-B790-E0C25A1A4010}"/>
            </c:ext>
          </c:extLst>
        </c:ser>
        <c:dLbls>
          <c:showLegendKey val="0"/>
          <c:showVal val="1"/>
          <c:showCatName val="0"/>
          <c:showSerName val="0"/>
          <c:showPercent val="0"/>
          <c:showBubbleSize val="0"/>
          <c:showLeaderLines val="0"/>
        </c:dLbls>
        <c:firstSliceAng val="0"/>
        <c:holeSize val="50"/>
      </c:doughnutChart>
    </c:plotArea>
    <c:legend>
      <c:legendPos val="r"/>
      <c:layout>
        <c:manualLayout>
          <c:xMode val="edge"/>
          <c:yMode val="edge"/>
          <c:x val="0.47912183830538424"/>
          <c:y val="4.1580732694544102E-3"/>
          <c:w val="0.3787025752808435"/>
          <c:h val="0.99584192673054561"/>
        </c:manualLayout>
      </c:layout>
      <c:overlay val="0"/>
      <c:txPr>
        <a:bodyPr/>
        <a:lstStyle/>
        <a:p>
          <a:pPr>
            <a:defRPr sz="800">
              <a:solidFill>
                <a:schemeClr val="tx1">
                  <a:lumMod val="65000"/>
                </a:schemeClr>
              </a:solidFill>
            </a:defRPr>
          </a:pPr>
          <a:endParaRPr lang="en-US"/>
        </a:p>
      </c:txPr>
    </c:legend>
    <c:plotVisOnly val="1"/>
    <c:dispBlanksAs val="gap"/>
    <c:showDLblsOverMax val="0"/>
  </c:chart>
  <c:spPr>
    <a:ln>
      <a:noFill/>
    </a:ln>
  </c:sp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1">
                    <a:lumMod val="65000"/>
                  </a:schemeClr>
                </a:solidFill>
              </a:defRPr>
            </a:pPr>
            <a:r>
              <a:rPr lang="en-GB" sz="1400" dirty="0">
                <a:solidFill>
                  <a:schemeClr val="tx1">
                    <a:lumMod val="65000"/>
                  </a:schemeClr>
                </a:solidFill>
              </a:rPr>
              <a:t>Other cases</a:t>
            </a:r>
          </a:p>
        </c:rich>
      </c:tx>
      <c:layout>
        <c:manualLayout>
          <c:xMode val="edge"/>
          <c:yMode val="edge"/>
          <c:x val="0.37377322507910427"/>
          <c:y val="4.1566377555520083E-2"/>
        </c:manualLayout>
      </c:layout>
      <c:overlay val="0"/>
    </c:title>
    <c:autoTitleDeleted val="0"/>
    <c:plotArea>
      <c:layout/>
      <c:doughnutChart>
        <c:varyColors val="1"/>
        <c:ser>
          <c:idx val="0"/>
          <c:order val="0"/>
          <c:explosion val="25"/>
          <c:dPt>
            <c:idx val="0"/>
            <c:bubble3D val="0"/>
            <c:spPr>
              <a:solidFill>
                <a:srgbClr val="632523"/>
              </a:solidFill>
            </c:spPr>
            <c:extLst>
              <c:ext xmlns:c16="http://schemas.microsoft.com/office/drawing/2014/chart" uri="{C3380CC4-5D6E-409C-BE32-E72D297353CC}">
                <c16:uniqueId val="{00000001-6547-4608-8BBD-FCC82B3F51BE}"/>
              </c:ext>
            </c:extLst>
          </c:dPt>
          <c:dPt>
            <c:idx val="1"/>
            <c:bubble3D val="0"/>
            <c:spPr>
              <a:solidFill>
                <a:srgbClr val="E46C0A"/>
              </a:solidFill>
            </c:spPr>
            <c:extLst>
              <c:ext xmlns:c16="http://schemas.microsoft.com/office/drawing/2014/chart" uri="{C3380CC4-5D6E-409C-BE32-E72D297353CC}">
                <c16:uniqueId val="{00000003-6547-4608-8BBD-FCC82B3F51BE}"/>
              </c:ext>
            </c:extLst>
          </c:dPt>
          <c:dPt>
            <c:idx val="2"/>
            <c:bubble3D val="0"/>
            <c:spPr>
              <a:solidFill>
                <a:srgbClr val="FCD5B5"/>
              </a:solidFill>
            </c:spPr>
            <c:extLst>
              <c:ext xmlns:c16="http://schemas.microsoft.com/office/drawing/2014/chart" uri="{C3380CC4-5D6E-409C-BE32-E72D297353CC}">
                <c16:uniqueId val="{00000005-6547-4608-8BBD-FCC82B3F51BE}"/>
              </c:ext>
            </c:extLst>
          </c:dPt>
          <c:dPt>
            <c:idx val="3"/>
            <c:bubble3D val="0"/>
            <c:spPr>
              <a:solidFill>
                <a:srgbClr val="D99694"/>
              </a:solidFill>
            </c:spPr>
            <c:extLst>
              <c:ext xmlns:c16="http://schemas.microsoft.com/office/drawing/2014/chart" uri="{C3380CC4-5D6E-409C-BE32-E72D297353CC}">
                <c16:uniqueId val="{00000007-6547-4608-8BBD-FCC82B3F51BE}"/>
              </c:ext>
            </c:extLst>
          </c:dPt>
          <c:dPt>
            <c:idx val="4"/>
            <c:bubble3D val="0"/>
            <c:spPr>
              <a:solidFill>
                <a:srgbClr val="93CDDD"/>
              </a:solidFill>
            </c:spPr>
            <c:extLst>
              <c:ext xmlns:c16="http://schemas.microsoft.com/office/drawing/2014/chart" uri="{C3380CC4-5D6E-409C-BE32-E72D297353CC}">
                <c16:uniqueId val="{00000009-6547-4608-8BBD-FCC82B3F51BE}"/>
              </c:ext>
            </c:extLst>
          </c:dPt>
          <c:dPt>
            <c:idx val="5"/>
            <c:bubble3D val="0"/>
            <c:spPr>
              <a:solidFill>
                <a:srgbClr val="376092"/>
              </a:solidFill>
            </c:spPr>
            <c:extLst>
              <c:ext xmlns:c16="http://schemas.microsoft.com/office/drawing/2014/chart" uri="{C3380CC4-5D6E-409C-BE32-E72D297353CC}">
                <c16:uniqueId val="{0000000B-6547-4608-8BBD-FCC82B3F51BE}"/>
              </c:ext>
            </c:extLst>
          </c:dPt>
          <c:dPt>
            <c:idx val="6"/>
            <c:bubble3D val="0"/>
            <c:spPr>
              <a:solidFill>
                <a:srgbClr val="C3D69B"/>
              </a:solidFill>
            </c:spPr>
            <c:extLst>
              <c:ext xmlns:c16="http://schemas.microsoft.com/office/drawing/2014/chart" uri="{C3380CC4-5D6E-409C-BE32-E72D297353CC}">
                <c16:uniqueId val="{0000000D-6547-4608-8BBD-FCC82B3F51BE}"/>
              </c:ext>
            </c:extLst>
          </c:dPt>
          <c:dPt>
            <c:idx val="7"/>
            <c:bubble3D val="0"/>
            <c:spPr>
              <a:solidFill>
                <a:srgbClr val="77933C"/>
              </a:solidFill>
            </c:spPr>
            <c:extLst>
              <c:ext xmlns:c16="http://schemas.microsoft.com/office/drawing/2014/chart" uri="{C3380CC4-5D6E-409C-BE32-E72D297353CC}">
                <c16:uniqueId val="{0000000F-6547-4608-8BBD-FCC82B3F51BE}"/>
              </c:ext>
            </c:extLst>
          </c:dPt>
          <c:dPt>
            <c:idx val="8"/>
            <c:bubble3D val="0"/>
            <c:spPr>
              <a:solidFill>
                <a:srgbClr val="E6E0EC"/>
              </a:solidFill>
            </c:spPr>
            <c:extLst>
              <c:ext xmlns:c16="http://schemas.microsoft.com/office/drawing/2014/chart" uri="{C3380CC4-5D6E-409C-BE32-E72D297353CC}">
                <c16:uniqueId val="{00000011-6547-4608-8BBD-FCC82B3F51BE}"/>
              </c:ext>
            </c:extLst>
          </c:dPt>
          <c:dPt>
            <c:idx val="9"/>
            <c:bubble3D val="0"/>
            <c:spPr>
              <a:solidFill>
                <a:srgbClr val="B3A2C7"/>
              </a:solidFill>
            </c:spPr>
            <c:extLst>
              <c:ext xmlns:c16="http://schemas.microsoft.com/office/drawing/2014/chart" uri="{C3380CC4-5D6E-409C-BE32-E72D297353CC}">
                <c16:uniqueId val="{00000013-6547-4608-8BBD-FCC82B3F51BE}"/>
              </c:ext>
            </c:extLst>
          </c:dPt>
          <c:dLbls>
            <c:dLbl>
              <c:idx val="0"/>
              <c:delete val="1"/>
              <c:extLst>
                <c:ext xmlns:c15="http://schemas.microsoft.com/office/drawing/2012/chart" uri="{CE6537A1-D6FC-4f65-9D91-7224C49458BB}"/>
                <c:ext xmlns:c16="http://schemas.microsoft.com/office/drawing/2014/chart" uri="{C3380CC4-5D6E-409C-BE32-E72D297353CC}">
                  <c16:uniqueId val="{00000001-6547-4608-8BBD-FCC82B3F51BE}"/>
                </c:ext>
              </c:extLst>
            </c:dLbl>
            <c:dLbl>
              <c:idx val="1"/>
              <c:delete val="1"/>
              <c:extLst>
                <c:ext xmlns:c15="http://schemas.microsoft.com/office/drawing/2012/chart" uri="{CE6537A1-D6FC-4f65-9D91-7224C49458BB}"/>
                <c:ext xmlns:c16="http://schemas.microsoft.com/office/drawing/2014/chart" uri="{C3380CC4-5D6E-409C-BE32-E72D297353CC}">
                  <c16:uniqueId val="{00000003-6547-4608-8BBD-FCC82B3F51BE}"/>
                </c:ext>
              </c:extLst>
            </c:dLbl>
            <c:dLbl>
              <c:idx val="2"/>
              <c:layout>
                <c:manualLayout>
                  <c:x val="9.6348500563600059E-2"/>
                  <c:y val="-0.1216663466208813"/>
                </c:manualLayout>
              </c:layout>
              <c:tx>
                <c:rich>
                  <a:bodyPr/>
                  <a:lstStyle/>
                  <a:p>
                    <a:fld id="{052B7070-18D3-4240-85CA-56AC83C2CB9B}" type="PERCENTAGE">
                      <a:rPr lang="en-US" smtClean="0"/>
                      <a:pPr/>
                      <a:t>[PERCENTAGE]</a:t>
                    </a:fld>
                    <a:endParaRPr lang="en-US" dirty="0"/>
                  </a:p>
                  <a:p>
                    <a:r>
                      <a:rPr lang="en-US" dirty="0"/>
                      <a:t>(8% in 2019)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547-4608-8BBD-FCC82B3F51BE}"/>
                </c:ext>
              </c:extLst>
            </c:dLbl>
            <c:dLbl>
              <c:idx val="3"/>
              <c:delete val="1"/>
              <c:extLst>
                <c:ext xmlns:c15="http://schemas.microsoft.com/office/drawing/2012/chart" uri="{CE6537A1-D6FC-4f65-9D91-7224C49458BB}"/>
                <c:ext xmlns:c16="http://schemas.microsoft.com/office/drawing/2014/chart" uri="{C3380CC4-5D6E-409C-BE32-E72D297353CC}">
                  <c16:uniqueId val="{00000007-6547-4608-8BBD-FCC82B3F51BE}"/>
                </c:ext>
              </c:extLst>
            </c:dLbl>
            <c:dLbl>
              <c:idx val="4"/>
              <c:layout>
                <c:manualLayout>
                  <c:x val="0.1235851036086127"/>
                  <c:y val="-3.6357577742886511E-2"/>
                </c:manualLayout>
              </c:layout>
              <c:tx>
                <c:rich>
                  <a:bodyPr/>
                  <a:lstStyle/>
                  <a:p>
                    <a:fld id="{D375FBD2-63B0-4824-87A7-C9ADC9016ABC}" type="PERCENTAGE">
                      <a:rPr lang="en-US" smtClean="0"/>
                      <a:pPr/>
                      <a:t>[PERCENTAGE]</a:t>
                    </a:fld>
                    <a:endParaRPr lang="en-US" dirty="0"/>
                  </a:p>
                  <a:p>
                    <a:r>
                      <a:rPr lang="en-US" dirty="0"/>
                      <a:t>(5% in 2019)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6547-4608-8BBD-FCC82B3F51BE}"/>
                </c:ext>
              </c:extLst>
            </c:dLbl>
            <c:dLbl>
              <c:idx val="5"/>
              <c:delete val="1"/>
              <c:extLst>
                <c:ext xmlns:c15="http://schemas.microsoft.com/office/drawing/2012/chart" uri="{CE6537A1-D6FC-4f65-9D91-7224C49458BB}"/>
                <c:ext xmlns:c16="http://schemas.microsoft.com/office/drawing/2014/chart" uri="{C3380CC4-5D6E-409C-BE32-E72D297353CC}">
                  <c16:uniqueId val="{0000000B-6547-4608-8BBD-FCC82B3F51BE}"/>
                </c:ext>
              </c:extLst>
            </c:dLbl>
            <c:dLbl>
              <c:idx val="6"/>
              <c:delete val="1"/>
              <c:extLst>
                <c:ext xmlns:c15="http://schemas.microsoft.com/office/drawing/2012/chart" uri="{CE6537A1-D6FC-4f65-9D91-7224C49458BB}"/>
                <c:ext xmlns:c16="http://schemas.microsoft.com/office/drawing/2014/chart" uri="{C3380CC4-5D6E-409C-BE32-E72D297353CC}">
                  <c16:uniqueId val="{0000000D-6547-4608-8BBD-FCC82B3F51BE}"/>
                </c:ext>
              </c:extLst>
            </c:dLbl>
            <c:dLbl>
              <c:idx val="7"/>
              <c:layout>
                <c:manualLayout>
                  <c:x val="5.5345834356523543E-2"/>
                  <c:y val="0.13600558946643354"/>
                </c:manualLayout>
              </c:layout>
              <c:tx>
                <c:rich>
                  <a:bodyPr/>
                  <a:lstStyle/>
                  <a:p>
                    <a:fld id="{952CBD30-4DA6-45D7-85C4-EBD7174FEEA9}" type="PERCENTAGE">
                      <a:rPr lang="en-US" smtClean="0"/>
                      <a:pPr/>
                      <a:t>[PERCENTAGE]</a:t>
                    </a:fld>
                    <a:r>
                      <a:rPr lang="en-US" dirty="0"/>
                      <a:t> </a:t>
                    </a:r>
                  </a:p>
                  <a:p>
                    <a:r>
                      <a:rPr lang="en-US" dirty="0"/>
                      <a:t>(19% in 2019)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6547-4608-8BBD-FCC82B3F51BE}"/>
                </c:ext>
              </c:extLst>
            </c:dLbl>
            <c:dLbl>
              <c:idx val="8"/>
              <c:delete val="1"/>
              <c:extLst>
                <c:ext xmlns:c15="http://schemas.microsoft.com/office/drawing/2012/chart" uri="{CE6537A1-D6FC-4f65-9D91-7224C49458BB}"/>
                <c:ext xmlns:c16="http://schemas.microsoft.com/office/drawing/2014/chart" uri="{C3380CC4-5D6E-409C-BE32-E72D297353CC}">
                  <c16:uniqueId val="{00000011-6547-4608-8BBD-FCC82B3F51BE}"/>
                </c:ext>
              </c:extLst>
            </c:dLbl>
            <c:dLbl>
              <c:idx val="9"/>
              <c:layout>
                <c:manualLayout>
                  <c:x val="-4.1897252917355784E-3"/>
                  <c:y val="0.28863875114369314"/>
                </c:manualLayout>
              </c:layout>
              <c:tx>
                <c:rich>
                  <a:bodyPr/>
                  <a:lstStyle/>
                  <a:p>
                    <a:fld id="{4A2F4981-AE31-4DAE-9C78-C921E473DF6B}" type="PERCENTAGE">
                      <a:rPr lang="en-US" smtClean="0"/>
                      <a:pPr/>
                      <a:t>[PERCENTAGE]</a:t>
                    </a:fld>
                    <a:endParaRPr lang="en-US" dirty="0"/>
                  </a:p>
                  <a:p>
                    <a:r>
                      <a:rPr lang="en-US" dirty="0"/>
                      <a:t>(46% in 2019)</a:t>
                    </a:r>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6547-4608-8BBD-FCC82B3F51BE}"/>
                </c:ext>
              </c:extLst>
            </c:dLbl>
            <c:spPr>
              <a:noFill/>
              <a:ln>
                <a:noFill/>
              </a:ln>
              <a:effectLst/>
            </c:spPr>
            <c:txPr>
              <a:bodyPr wrap="square" lIns="38100" tIns="19050" rIns="38100" bIns="19050" anchor="ctr">
                <a:spAutoFit/>
              </a:bodyPr>
              <a:lstStyle/>
              <a:p>
                <a:pPr>
                  <a:defRPr sz="700">
                    <a:solidFill>
                      <a:schemeClr val="tx1">
                        <a:lumMod val="65000"/>
                      </a:schemeClr>
                    </a:solidFill>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'Outcomes II'!$B$81:$K$81</c:f>
              <c:strCache>
                <c:ptCount val="10"/>
                <c:pt idx="0">
                  <c:v>no agreement including agreement to disagree</c:v>
                </c:pt>
                <c:pt idx="1">
                  <c:v>any other outcome</c:v>
                </c:pt>
                <c:pt idx="2">
                  <c:v>denied MAP access</c:v>
                </c:pt>
                <c:pt idx="3">
                  <c:v>objection is not justified</c:v>
                </c:pt>
                <c:pt idx="4">
                  <c:v>withdrawn by taxpayer</c:v>
                </c:pt>
                <c:pt idx="5">
                  <c:v>agreement that there is no taxation not in accordance with tax treaty</c:v>
                </c:pt>
                <c:pt idx="6">
                  <c:v>resolved via domestic remedy</c:v>
                </c:pt>
                <c:pt idx="7">
                  <c:v>unilateral relief granted</c:v>
                </c:pt>
                <c:pt idx="8">
                  <c:v>agreement partially eliminating double taxation / partially resolving taxation not in accordance with tax treaty </c:v>
                </c:pt>
                <c:pt idx="9">
                  <c:v>agreement fully eliminating double taxation / fully resolving taxation not in accordance with tax treaty</c:v>
                </c:pt>
              </c:strCache>
            </c:strRef>
          </c:cat>
          <c:val>
            <c:numRef>
              <c:f>'Outcomes II'!$B$85:$K$85</c:f>
              <c:numCache>
                <c:formatCode>General</c:formatCode>
                <c:ptCount val="10"/>
                <c:pt idx="0">
                  <c:v>65</c:v>
                </c:pt>
                <c:pt idx="1">
                  <c:v>14</c:v>
                </c:pt>
                <c:pt idx="2">
                  <c:v>92</c:v>
                </c:pt>
                <c:pt idx="3">
                  <c:v>209</c:v>
                </c:pt>
                <c:pt idx="4">
                  <c:v>196</c:v>
                </c:pt>
                <c:pt idx="5">
                  <c:v>35</c:v>
                </c:pt>
                <c:pt idx="6">
                  <c:v>134</c:v>
                </c:pt>
                <c:pt idx="7">
                  <c:v>484</c:v>
                </c:pt>
                <c:pt idx="8">
                  <c:v>5</c:v>
                </c:pt>
                <c:pt idx="9">
                  <c:v>1121</c:v>
                </c:pt>
              </c:numCache>
            </c:numRef>
          </c:val>
          <c:extLst>
            <c:ext xmlns:c16="http://schemas.microsoft.com/office/drawing/2014/chart" uri="{C3380CC4-5D6E-409C-BE32-E72D297353CC}">
              <c16:uniqueId val="{00000014-6547-4608-8BBD-FCC82B3F51BE}"/>
            </c:ext>
          </c:extLst>
        </c:ser>
        <c:dLbls>
          <c:showLegendKey val="0"/>
          <c:showVal val="0"/>
          <c:showCatName val="0"/>
          <c:showSerName val="0"/>
          <c:showPercent val="1"/>
          <c:showBubbleSize val="0"/>
          <c:showLeaderLines val="0"/>
        </c:dLbls>
        <c:firstSliceAng val="0"/>
        <c:holeSize val="50"/>
      </c:doughnutChart>
    </c:plotArea>
    <c:plotVisOnly val="1"/>
    <c:dispBlanksAs val="gap"/>
    <c:showDLblsOverMax val="0"/>
  </c:chart>
  <c:spPr>
    <a:ln>
      <a:noFill/>
    </a:ln>
  </c:sp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3.xml.rels><?xml version="1.0" encoding="UTF-8" standalone="yes"?>
<Relationships xmlns="http://schemas.openxmlformats.org/package/2006/relationships"><Relationship Id="rId2" Type="http://schemas.openxmlformats.org/officeDocument/2006/relationships/hyperlink" Target="https://financien.belgium.be/sites/default/files/downloads/126-onderling-overleg-apa-faq-20180315.pdf" TargetMode="External"/><Relationship Id="rId1" Type="http://schemas.openxmlformats.org/officeDocument/2006/relationships/hyperlink" Target="https://gcloudbelgium.sharepoint.com/sites/minfin-fisconet_public/fiscal-discipline/income-taxes/legislation-and-regulations/conventions-for-the-avoidance-of-double-taxation/in-operation/conventions-and-circular-letters/27c5818d-7978-4749-a1ee-4f4816d3306d" TargetMode="External"/></Relationships>
</file>

<file path=ppt/diagrams/_rels/data5.xml.rels><?xml version="1.0" encoding="UTF-8" standalone="yes"?>
<Relationships xmlns="http://schemas.openxmlformats.org/package/2006/relationships"><Relationship Id="rId1" Type="http://schemas.openxmlformats.org/officeDocument/2006/relationships/hyperlink" Target="https://www.oecd.org/tax/beps/beps-actions/action14/" TargetMode="External"/></Relationships>
</file>

<file path=ppt/diagrams/_rels/data6.xml.rels><?xml version="1.0" encoding="UTF-8" standalone="yes"?>
<Relationships xmlns="http://schemas.openxmlformats.org/package/2006/relationships"><Relationship Id="rId1" Type="http://schemas.openxmlformats.org/officeDocument/2006/relationships/hyperlink" Target="http://www.oecd.org/tax/dispute/mutual-agreement-procedure-statistics.htm" TargetMode="External"/></Relationships>
</file>

<file path=ppt/diagrams/_rels/data8.xml.rels><?xml version="1.0" encoding="UTF-8" standalone="yes"?>
<Relationships xmlns="http://schemas.openxmlformats.org/package/2006/relationships"><Relationship Id="rId1" Type="http://schemas.openxmlformats.org/officeDocument/2006/relationships/hyperlink" Target="http://www.oecd.org/tax/dispute/country-map-profiles.htm" TargetMode="External"/></Relationships>
</file>

<file path=ppt/diagrams/_rels/drawing13.xml.rels><?xml version="1.0" encoding="UTF-8" standalone="yes"?>
<Relationships xmlns="http://schemas.openxmlformats.org/package/2006/relationships"><Relationship Id="rId2" Type="http://schemas.openxmlformats.org/officeDocument/2006/relationships/hyperlink" Target="https://financien.belgium.be/sites/default/files/downloads/126-onderling-overleg-apa-faq-20180315.pdf" TargetMode="External"/><Relationship Id="rId1" Type="http://schemas.openxmlformats.org/officeDocument/2006/relationships/hyperlink" Target="https://gcloudbelgium.sharepoint.com/sites/minfin-fisconet_public/fiscal-discipline/income-taxes/legislation-and-regulations/conventions-for-the-avoidance-of-double-taxation/in-operation/conventions-and-circular-letters/27c5818d-7978-4749-a1ee-4f4816d3306d"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www.oecd.org/tax/beps/beps-actions/action14/" TargetMode="External"/></Relationships>
</file>

<file path=ppt/diagrams/_rels/drawing6.xml.rels><?xml version="1.0" encoding="UTF-8" standalone="yes"?>
<Relationships xmlns="http://schemas.openxmlformats.org/package/2006/relationships"><Relationship Id="rId1" Type="http://schemas.openxmlformats.org/officeDocument/2006/relationships/hyperlink" Target="http://www.oecd.org/tax/dispute/mutual-agreement-procedure-statistics.htm"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www.oecd.org/tax/dispute/country-map-profiles.htm"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16D2A4-AEC0-43CD-8F25-9A40553B9373}" type="doc">
      <dgm:prSet loTypeId="urn:microsoft.com/office/officeart/2005/8/layout/target2" loCatId="relationship" qsTypeId="urn:microsoft.com/office/officeart/2005/8/quickstyle/simple3" qsCatId="simple" csTypeId="urn:microsoft.com/office/officeart/2005/8/colors/colorful4" csCatId="colorful" phldr="1"/>
      <dgm:spPr/>
      <dgm:t>
        <a:bodyPr/>
        <a:lstStyle/>
        <a:p>
          <a:endParaRPr lang="en-US"/>
        </a:p>
      </dgm:t>
    </dgm:pt>
    <dgm:pt modelId="{8F34D9D5-B799-4FD5-9199-F782B7EE8EEC}">
      <dgm:prSet/>
      <dgm:spPr/>
      <dgm:t>
        <a:bodyPr/>
        <a:lstStyle/>
        <a:p>
          <a:pPr rtl="0"/>
          <a:r>
            <a:rPr lang="nl-BE" noProof="0" dirty="0"/>
            <a:t>Voorkomen is beter dan genezen</a:t>
          </a:r>
        </a:p>
      </dgm:t>
    </dgm:pt>
    <dgm:pt modelId="{ACBA042E-8E56-414E-AE97-6A0653D5EEB7}" type="parTrans" cxnId="{B3F2BE14-865B-4A5F-B13D-4A6C5F5924A0}">
      <dgm:prSet/>
      <dgm:spPr/>
      <dgm:t>
        <a:bodyPr/>
        <a:lstStyle/>
        <a:p>
          <a:endParaRPr lang="en-US"/>
        </a:p>
      </dgm:t>
    </dgm:pt>
    <dgm:pt modelId="{EEDD6811-3E48-403D-8CEE-51D3151FCA90}" type="sibTrans" cxnId="{B3F2BE14-865B-4A5F-B13D-4A6C5F5924A0}">
      <dgm:prSet/>
      <dgm:spPr/>
      <dgm:t>
        <a:bodyPr/>
        <a:lstStyle/>
        <a:p>
          <a:endParaRPr lang="en-US"/>
        </a:p>
      </dgm:t>
    </dgm:pt>
    <dgm:pt modelId="{C91E42FD-CF4D-40B4-A53D-986FDF6A24FA}">
      <dgm:prSet/>
      <dgm:spPr/>
      <dgm:t>
        <a:bodyPr/>
        <a:lstStyle/>
        <a:p>
          <a:pPr rtl="0"/>
          <a:r>
            <a:rPr lang="en-GB" dirty="0"/>
            <a:t>Tools</a:t>
          </a:r>
        </a:p>
      </dgm:t>
    </dgm:pt>
    <dgm:pt modelId="{C158AF43-D318-4494-9ABD-5B930FCD0B09}" type="parTrans" cxnId="{50C1A192-16C4-4309-B242-63E88EA4A013}">
      <dgm:prSet/>
      <dgm:spPr/>
      <dgm:t>
        <a:bodyPr/>
        <a:lstStyle/>
        <a:p>
          <a:endParaRPr lang="en-US"/>
        </a:p>
      </dgm:t>
    </dgm:pt>
    <dgm:pt modelId="{84D12911-8FBF-4DA9-8ECA-716739F1BBBA}" type="sibTrans" cxnId="{50C1A192-16C4-4309-B242-63E88EA4A013}">
      <dgm:prSet/>
      <dgm:spPr/>
      <dgm:t>
        <a:bodyPr/>
        <a:lstStyle/>
        <a:p>
          <a:endParaRPr lang="en-US"/>
        </a:p>
      </dgm:t>
    </dgm:pt>
    <dgm:pt modelId="{29940BAD-4135-4020-9501-11E2617AF085}">
      <dgm:prSet/>
      <dgm:spPr/>
      <dgm:t>
        <a:bodyPr/>
        <a:lstStyle/>
        <a:p>
          <a:pPr rtl="0"/>
          <a:r>
            <a:rPr lang="en-GB" dirty="0"/>
            <a:t>APA</a:t>
          </a:r>
        </a:p>
      </dgm:t>
    </dgm:pt>
    <dgm:pt modelId="{27A3E667-FEB6-48AA-9703-63053921C2EF}" type="parTrans" cxnId="{F7D4D7FA-E5D9-40F0-ABBC-896A1EC28920}">
      <dgm:prSet/>
      <dgm:spPr/>
      <dgm:t>
        <a:bodyPr/>
        <a:lstStyle/>
        <a:p>
          <a:endParaRPr lang="en-US"/>
        </a:p>
      </dgm:t>
    </dgm:pt>
    <dgm:pt modelId="{1D4B6F10-0BBD-42D4-942B-08C3F7A063AA}" type="sibTrans" cxnId="{F7D4D7FA-E5D9-40F0-ABBC-896A1EC28920}">
      <dgm:prSet/>
      <dgm:spPr/>
      <dgm:t>
        <a:bodyPr/>
        <a:lstStyle/>
        <a:p>
          <a:endParaRPr lang="en-US"/>
        </a:p>
      </dgm:t>
    </dgm:pt>
    <dgm:pt modelId="{6E265ABD-ED58-44C6-9F04-7E7AA1695336}">
      <dgm:prSet/>
      <dgm:spPr/>
      <dgm:t>
        <a:bodyPr/>
        <a:lstStyle/>
        <a:p>
          <a:pPr rtl="0"/>
          <a:r>
            <a:rPr lang="en-GB"/>
            <a:t>Cooperative compliance</a:t>
          </a:r>
        </a:p>
      </dgm:t>
    </dgm:pt>
    <dgm:pt modelId="{4C44FCEC-0FDC-49D0-B13D-83CFEC144709}" type="parTrans" cxnId="{5C074801-FA7A-4340-BE1A-63EFA5542FE9}">
      <dgm:prSet/>
      <dgm:spPr/>
      <dgm:t>
        <a:bodyPr/>
        <a:lstStyle/>
        <a:p>
          <a:endParaRPr lang="en-US"/>
        </a:p>
      </dgm:t>
    </dgm:pt>
    <dgm:pt modelId="{FF2029A9-8ACE-4C58-9CC5-F3110E999719}" type="sibTrans" cxnId="{5C074801-FA7A-4340-BE1A-63EFA5542FE9}">
      <dgm:prSet/>
      <dgm:spPr/>
      <dgm:t>
        <a:bodyPr/>
        <a:lstStyle/>
        <a:p>
          <a:endParaRPr lang="en-US"/>
        </a:p>
      </dgm:t>
    </dgm:pt>
    <dgm:pt modelId="{A7719467-8B56-453F-AFA9-59F9C0AAD12D}">
      <dgm:prSet/>
      <dgm:spPr/>
      <dgm:t>
        <a:bodyPr/>
        <a:lstStyle/>
        <a:p>
          <a:pPr rtl="0"/>
          <a:r>
            <a:rPr lang="en-GB"/>
            <a:t>Risk assessment, o.a. ICAP</a:t>
          </a:r>
        </a:p>
      </dgm:t>
    </dgm:pt>
    <dgm:pt modelId="{62A7BAA6-8579-4959-A405-D27A7736D3BF}" type="parTrans" cxnId="{3C8B15FA-089C-4AC5-8903-78F7C281E00B}">
      <dgm:prSet/>
      <dgm:spPr/>
      <dgm:t>
        <a:bodyPr/>
        <a:lstStyle/>
        <a:p>
          <a:endParaRPr lang="en-US"/>
        </a:p>
      </dgm:t>
    </dgm:pt>
    <dgm:pt modelId="{C6674871-3717-4734-862C-D5AFCFB76933}" type="sibTrans" cxnId="{3C8B15FA-089C-4AC5-8903-78F7C281E00B}">
      <dgm:prSet/>
      <dgm:spPr/>
      <dgm:t>
        <a:bodyPr/>
        <a:lstStyle/>
        <a:p>
          <a:endParaRPr lang="en-US"/>
        </a:p>
      </dgm:t>
    </dgm:pt>
    <dgm:pt modelId="{4F987EC9-4EAD-486B-8B28-BE508919EFC0}">
      <dgm:prSet/>
      <dgm:spPr/>
      <dgm:t>
        <a:bodyPr/>
        <a:lstStyle/>
        <a:p>
          <a:pPr rtl="0"/>
          <a:r>
            <a:rPr lang="en-GB"/>
            <a:t>Joint audits</a:t>
          </a:r>
        </a:p>
      </dgm:t>
    </dgm:pt>
    <dgm:pt modelId="{A9EBE1BB-43D0-4857-8EF0-36FE61039532}" type="parTrans" cxnId="{AAA352E5-D67A-4D8D-A0CA-0C758E96E341}">
      <dgm:prSet/>
      <dgm:spPr/>
      <dgm:t>
        <a:bodyPr/>
        <a:lstStyle/>
        <a:p>
          <a:endParaRPr lang="en-US"/>
        </a:p>
      </dgm:t>
    </dgm:pt>
    <dgm:pt modelId="{49E29ABE-E53B-4D95-B68A-7DAB2FAD7181}" type="sibTrans" cxnId="{AAA352E5-D67A-4D8D-A0CA-0C758E96E341}">
      <dgm:prSet/>
      <dgm:spPr/>
      <dgm:t>
        <a:bodyPr/>
        <a:lstStyle/>
        <a:p>
          <a:endParaRPr lang="en-US"/>
        </a:p>
      </dgm:t>
    </dgm:pt>
    <dgm:pt modelId="{29638274-1375-423E-9D80-EE4459A26556}" type="pres">
      <dgm:prSet presAssocID="{9716D2A4-AEC0-43CD-8F25-9A40553B9373}" presName="Name0" presStyleCnt="0">
        <dgm:presLayoutVars>
          <dgm:chMax val="3"/>
          <dgm:chPref val="1"/>
          <dgm:dir/>
          <dgm:animLvl val="lvl"/>
          <dgm:resizeHandles/>
        </dgm:presLayoutVars>
      </dgm:prSet>
      <dgm:spPr/>
    </dgm:pt>
    <dgm:pt modelId="{BB091B33-C806-4806-A1F8-8564777E31A5}" type="pres">
      <dgm:prSet presAssocID="{9716D2A4-AEC0-43CD-8F25-9A40553B9373}" presName="outerBox" presStyleCnt="0"/>
      <dgm:spPr/>
    </dgm:pt>
    <dgm:pt modelId="{2B8CAB39-00F9-4898-9643-D3EA2E15ECB0}" type="pres">
      <dgm:prSet presAssocID="{9716D2A4-AEC0-43CD-8F25-9A40553B9373}" presName="outerBoxParent" presStyleLbl="node1" presStyleIdx="0" presStyleCnt="2"/>
      <dgm:spPr/>
    </dgm:pt>
    <dgm:pt modelId="{35B53F71-7931-4CB1-95B1-0C8CC2D5968E}" type="pres">
      <dgm:prSet presAssocID="{9716D2A4-AEC0-43CD-8F25-9A40553B9373}" presName="outerBoxChildren" presStyleCnt="0"/>
      <dgm:spPr/>
    </dgm:pt>
    <dgm:pt modelId="{36908883-830E-4532-BA81-AAECECE395DE}" type="pres">
      <dgm:prSet presAssocID="{9716D2A4-AEC0-43CD-8F25-9A40553B9373}" presName="middleBox" presStyleCnt="0"/>
      <dgm:spPr/>
    </dgm:pt>
    <dgm:pt modelId="{B083106C-80D8-444C-A6E8-90536BB1B517}" type="pres">
      <dgm:prSet presAssocID="{9716D2A4-AEC0-43CD-8F25-9A40553B9373}" presName="middleBoxParent" presStyleLbl="node1" presStyleIdx="1" presStyleCnt="2"/>
      <dgm:spPr/>
    </dgm:pt>
    <dgm:pt modelId="{0BA5D710-FEEE-4682-BB16-07A6E0232026}" type="pres">
      <dgm:prSet presAssocID="{9716D2A4-AEC0-43CD-8F25-9A40553B9373}" presName="middleBoxChildren" presStyleCnt="0"/>
      <dgm:spPr/>
    </dgm:pt>
    <dgm:pt modelId="{32E7CF9A-32B7-4706-914D-8860CE6BC540}" type="pres">
      <dgm:prSet presAssocID="{29940BAD-4135-4020-9501-11E2617AF085}" presName="mChild" presStyleLbl="fgAcc1" presStyleIdx="0" presStyleCnt="4">
        <dgm:presLayoutVars>
          <dgm:bulletEnabled val="1"/>
        </dgm:presLayoutVars>
      </dgm:prSet>
      <dgm:spPr/>
    </dgm:pt>
    <dgm:pt modelId="{C4BD0C49-67B3-4C49-9D27-0D391FD1E93D}" type="pres">
      <dgm:prSet presAssocID="{1D4B6F10-0BBD-42D4-942B-08C3F7A063AA}" presName="middleSibTrans" presStyleCnt="0"/>
      <dgm:spPr/>
    </dgm:pt>
    <dgm:pt modelId="{0AABD2D7-EBE0-4A4E-8569-F8C5D0D92ADD}" type="pres">
      <dgm:prSet presAssocID="{6E265ABD-ED58-44C6-9F04-7E7AA1695336}" presName="mChild" presStyleLbl="fgAcc1" presStyleIdx="1" presStyleCnt="4">
        <dgm:presLayoutVars>
          <dgm:bulletEnabled val="1"/>
        </dgm:presLayoutVars>
      </dgm:prSet>
      <dgm:spPr/>
    </dgm:pt>
    <dgm:pt modelId="{6D7711CD-3DFC-46E4-8A4F-D739A9EF18FF}" type="pres">
      <dgm:prSet presAssocID="{FF2029A9-8ACE-4C58-9CC5-F3110E999719}" presName="middleSibTrans" presStyleCnt="0"/>
      <dgm:spPr/>
    </dgm:pt>
    <dgm:pt modelId="{3E5B08D0-276E-462A-BB18-174E035C569D}" type="pres">
      <dgm:prSet presAssocID="{A7719467-8B56-453F-AFA9-59F9C0AAD12D}" presName="mChild" presStyleLbl="fgAcc1" presStyleIdx="2" presStyleCnt="4">
        <dgm:presLayoutVars>
          <dgm:bulletEnabled val="1"/>
        </dgm:presLayoutVars>
      </dgm:prSet>
      <dgm:spPr/>
    </dgm:pt>
    <dgm:pt modelId="{A109C0EB-9A31-4C4E-A74B-85BA42D294AC}" type="pres">
      <dgm:prSet presAssocID="{C6674871-3717-4734-862C-D5AFCFB76933}" presName="middleSibTrans" presStyleCnt="0"/>
      <dgm:spPr/>
    </dgm:pt>
    <dgm:pt modelId="{50524206-2B98-4497-921F-DDDCC863EFFB}" type="pres">
      <dgm:prSet presAssocID="{4F987EC9-4EAD-486B-8B28-BE508919EFC0}" presName="mChild" presStyleLbl="fgAcc1" presStyleIdx="3" presStyleCnt="4">
        <dgm:presLayoutVars>
          <dgm:bulletEnabled val="1"/>
        </dgm:presLayoutVars>
      </dgm:prSet>
      <dgm:spPr/>
    </dgm:pt>
  </dgm:ptLst>
  <dgm:cxnLst>
    <dgm:cxn modelId="{5C074801-FA7A-4340-BE1A-63EFA5542FE9}" srcId="{C91E42FD-CF4D-40B4-A53D-986FDF6A24FA}" destId="{6E265ABD-ED58-44C6-9F04-7E7AA1695336}" srcOrd="1" destOrd="0" parTransId="{4C44FCEC-0FDC-49D0-B13D-83CFEC144709}" sibTransId="{FF2029A9-8ACE-4C58-9CC5-F3110E999719}"/>
    <dgm:cxn modelId="{B3F2BE14-865B-4A5F-B13D-4A6C5F5924A0}" srcId="{9716D2A4-AEC0-43CD-8F25-9A40553B9373}" destId="{8F34D9D5-B799-4FD5-9199-F782B7EE8EEC}" srcOrd="0" destOrd="0" parTransId="{ACBA042E-8E56-414E-AE97-6A0653D5EEB7}" sibTransId="{EEDD6811-3E48-403D-8CEE-51D3151FCA90}"/>
    <dgm:cxn modelId="{5A409C22-1E76-4D66-A7B9-A1F9EAA4917E}" type="presOf" srcId="{C91E42FD-CF4D-40B4-A53D-986FDF6A24FA}" destId="{B083106C-80D8-444C-A6E8-90536BB1B517}" srcOrd="0" destOrd="0" presId="urn:microsoft.com/office/officeart/2005/8/layout/target2"/>
    <dgm:cxn modelId="{BE0A2131-AB90-495A-851E-2A0C080A7D1E}" type="presOf" srcId="{8F34D9D5-B799-4FD5-9199-F782B7EE8EEC}" destId="{2B8CAB39-00F9-4898-9643-D3EA2E15ECB0}" srcOrd="0" destOrd="0" presId="urn:microsoft.com/office/officeart/2005/8/layout/target2"/>
    <dgm:cxn modelId="{A22ACE66-2F4E-4C2A-91F2-372FA08777CA}" type="presOf" srcId="{29940BAD-4135-4020-9501-11E2617AF085}" destId="{32E7CF9A-32B7-4706-914D-8860CE6BC540}" srcOrd="0" destOrd="0" presId="urn:microsoft.com/office/officeart/2005/8/layout/target2"/>
    <dgm:cxn modelId="{D0F9206E-7360-484F-AA21-E08E01DBA79D}" type="presOf" srcId="{6E265ABD-ED58-44C6-9F04-7E7AA1695336}" destId="{0AABD2D7-EBE0-4A4E-8569-F8C5D0D92ADD}" srcOrd="0" destOrd="0" presId="urn:microsoft.com/office/officeart/2005/8/layout/target2"/>
    <dgm:cxn modelId="{11C87052-8C95-465D-8023-CE814E262926}" type="presOf" srcId="{9716D2A4-AEC0-43CD-8F25-9A40553B9373}" destId="{29638274-1375-423E-9D80-EE4459A26556}" srcOrd="0" destOrd="0" presId="urn:microsoft.com/office/officeart/2005/8/layout/target2"/>
    <dgm:cxn modelId="{50C1A192-16C4-4309-B242-63E88EA4A013}" srcId="{9716D2A4-AEC0-43CD-8F25-9A40553B9373}" destId="{C91E42FD-CF4D-40B4-A53D-986FDF6A24FA}" srcOrd="1" destOrd="0" parTransId="{C158AF43-D318-4494-9ABD-5B930FCD0B09}" sibTransId="{84D12911-8FBF-4DA9-8ECA-716739F1BBBA}"/>
    <dgm:cxn modelId="{6349F8C5-412C-4736-949B-72EC5F7499DB}" type="presOf" srcId="{4F987EC9-4EAD-486B-8B28-BE508919EFC0}" destId="{50524206-2B98-4497-921F-DDDCC863EFFB}" srcOrd="0" destOrd="0" presId="urn:microsoft.com/office/officeart/2005/8/layout/target2"/>
    <dgm:cxn modelId="{AAA352E5-D67A-4D8D-A0CA-0C758E96E341}" srcId="{C91E42FD-CF4D-40B4-A53D-986FDF6A24FA}" destId="{4F987EC9-4EAD-486B-8B28-BE508919EFC0}" srcOrd="3" destOrd="0" parTransId="{A9EBE1BB-43D0-4857-8EF0-36FE61039532}" sibTransId="{49E29ABE-E53B-4D95-B68A-7DAB2FAD7181}"/>
    <dgm:cxn modelId="{3C8B15FA-089C-4AC5-8903-78F7C281E00B}" srcId="{C91E42FD-CF4D-40B4-A53D-986FDF6A24FA}" destId="{A7719467-8B56-453F-AFA9-59F9C0AAD12D}" srcOrd="2" destOrd="0" parTransId="{62A7BAA6-8579-4959-A405-D27A7736D3BF}" sibTransId="{C6674871-3717-4734-862C-D5AFCFB76933}"/>
    <dgm:cxn modelId="{F7D4D7FA-E5D9-40F0-ABBC-896A1EC28920}" srcId="{C91E42FD-CF4D-40B4-A53D-986FDF6A24FA}" destId="{29940BAD-4135-4020-9501-11E2617AF085}" srcOrd="0" destOrd="0" parTransId="{27A3E667-FEB6-48AA-9703-63053921C2EF}" sibTransId="{1D4B6F10-0BBD-42D4-942B-08C3F7A063AA}"/>
    <dgm:cxn modelId="{409F0DFE-50BD-4886-BB29-81A1B7B253B3}" type="presOf" srcId="{A7719467-8B56-453F-AFA9-59F9C0AAD12D}" destId="{3E5B08D0-276E-462A-BB18-174E035C569D}" srcOrd="0" destOrd="0" presId="urn:microsoft.com/office/officeart/2005/8/layout/target2"/>
    <dgm:cxn modelId="{10475559-BE4F-41C0-8733-5F63C5BF478C}" type="presParOf" srcId="{29638274-1375-423E-9D80-EE4459A26556}" destId="{BB091B33-C806-4806-A1F8-8564777E31A5}" srcOrd="0" destOrd="0" presId="urn:microsoft.com/office/officeart/2005/8/layout/target2"/>
    <dgm:cxn modelId="{541BA2F8-224A-4797-8BBF-726B8F42855F}" type="presParOf" srcId="{BB091B33-C806-4806-A1F8-8564777E31A5}" destId="{2B8CAB39-00F9-4898-9643-D3EA2E15ECB0}" srcOrd="0" destOrd="0" presId="urn:microsoft.com/office/officeart/2005/8/layout/target2"/>
    <dgm:cxn modelId="{2D2DE6EC-345B-4F5C-AFD2-C28E3B74005D}" type="presParOf" srcId="{BB091B33-C806-4806-A1F8-8564777E31A5}" destId="{35B53F71-7931-4CB1-95B1-0C8CC2D5968E}" srcOrd="1" destOrd="0" presId="urn:microsoft.com/office/officeart/2005/8/layout/target2"/>
    <dgm:cxn modelId="{F7224D53-CA2B-44C0-BD30-6FD2128468B5}" type="presParOf" srcId="{29638274-1375-423E-9D80-EE4459A26556}" destId="{36908883-830E-4532-BA81-AAECECE395DE}" srcOrd="1" destOrd="0" presId="urn:microsoft.com/office/officeart/2005/8/layout/target2"/>
    <dgm:cxn modelId="{3995FB5E-433E-4BD3-A8BD-58796016F6EF}" type="presParOf" srcId="{36908883-830E-4532-BA81-AAECECE395DE}" destId="{B083106C-80D8-444C-A6E8-90536BB1B517}" srcOrd="0" destOrd="0" presId="urn:microsoft.com/office/officeart/2005/8/layout/target2"/>
    <dgm:cxn modelId="{1D3CFEBC-A81C-486F-8309-C1047889921D}" type="presParOf" srcId="{36908883-830E-4532-BA81-AAECECE395DE}" destId="{0BA5D710-FEEE-4682-BB16-07A6E0232026}" srcOrd="1" destOrd="0" presId="urn:microsoft.com/office/officeart/2005/8/layout/target2"/>
    <dgm:cxn modelId="{FD24F456-8F9C-4C05-9EF0-7513F3F8AF0D}" type="presParOf" srcId="{0BA5D710-FEEE-4682-BB16-07A6E0232026}" destId="{32E7CF9A-32B7-4706-914D-8860CE6BC540}" srcOrd="0" destOrd="0" presId="urn:microsoft.com/office/officeart/2005/8/layout/target2"/>
    <dgm:cxn modelId="{B7C58D59-4DCB-4187-AC60-847078C46F95}" type="presParOf" srcId="{0BA5D710-FEEE-4682-BB16-07A6E0232026}" destId="{C4BD0C49-67B3-4C49-9D27-0D391FD1E93D}" srcOrd="1" destOrd="0" presId="urn:microsoft.com/office/officeart/2005/8/layout/target2"/>
    <dgm:cxn modelId="{C8277A8E-2196-4009-97D9-6A92BAC1482D}" type="presParOf" srcId="{0BA5D710-FEEE-4682-BB16-07A6E0232026}" destId="{0AABD2D7-EBE0-4A4E-8569-F8C5D0D92ADD}" srcOrd="2" destOrd="0" presId="urn:microsoft.com/office/officeart/2005/8/layout/target2"/>
    <dgm:cxn modelId="{3CDE6984-B3C5-4644-84E8-38273EC9DF38}" type="presParOf" srcId="{0BA5D710-FEEE-4682-BB16-07A6E0232026}" destId="{6D7711CD-3DFC-46E4-8A4F-D739A9EF18FF}" srcOrd="3" destOrd="0" presId="urn:microsoft.com/office/officeart/2005/8/layout/target2"/>
    <dgm:cxn modelId="{C611DB2C-481C-481E-A2D8-07E394BF42AD}" type="presParOf" srcId="{0BA5D710-FEEE-4682-BB16-07A6E0232026}" destId="{3E5B08D0-276E-462A-BB18-174E035C569D}" srcOrd="4" destOrd="0" presId="urn:microsoft.com/office/officeart/2005/8/layout/target2"/>
    <dgm:cxn modelId="{71C17DD0-BEB4-48B3-ADB7-EC1525FBD3A3}" type="presParOf" srcId="{0BA5D710-FEEE-4682-BB16-07A6E0232026}" destId="{A109C0EB-9A31-4C4E-A74B-85BA42D294AC}" srcOrd="5" destOrd="0" presId="urn:microsoft.com/office/officeart/2005/8/layout/target2"/>
    <dgm:cxn modelId="{933B6A34-EA53-44BF-BE1E-19D3192EE098}" type="presParOf" srcId="{0BA5D710-FEEE-4682-BB16-07A6E0232026}" destId="{50524206-2B98-4497-921F-DDDCC863EFFB}" srcOrd="6"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079AC3E-35B5-4E86-B7A2-FB4BEA2F4EDD}"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n-US"/>
        </a:p>
      </dgm:t>
    </dgm:pt>
    <dgm:pt modelId="{154C42AE-9D83-41A4-8E1D-9FB6EBBCEC86}">
      <dgm:prSet/>
      <dgm:spPr/>
      <dgm:t>
        <a:bodyPr/>
        <a:lstStyle/>
        <a:p>
          <a:pPr rtl="0"/>
          <a:r>
            <a:rPr lang="en-GB"/>
            <a:t>Minimum standard and peer review</a:t>
          </a:r>
        </a:p>
      </dgm:t>
    </dgm:pt>
    <dgm:pt modelId="{7BC8C951-663B-4AA0-ADB2-B3BB868B26DC}" type="parTrans" cxnId="{F5030ACA-F153-4E82-9ED2-77E73AE604A5}">
      <dgm:prSet/>
      <dgm:spPr/>
      <dgm:t>
        <a:bodyPr/>
        <a:lstStyle/>
        <a:p>
          <a:endParaRPr lang="en-US"/>
        </a:p>
      </dgm:t>
    </dgm:pt>
    <dgm:pt modelId="{20ED3508-F8D6-4333-A8DB-748E32AB9B45}" type="sibTrans" cxnId="{F5030ACA-F153-4E82-9ED2-77E73AE604A5}">
      <dgm:prSet/>
      <dgm:spPr/>
      <dgm:t>
        <a:bodyPr/>
        <a:lstStyle/>
        <a:p>
          <a:endParaRPr lang="en-US"/>
        </a:p>
      </dgm:t>
    </dgm:pt>
    <dgm:pt modelId="{CE55D798-A0BD-4563-87C2-BBAEFF35263F}">
      <dgm:prSet/>
      <dgm:spPr/>
      <dgm:t>
        <a:bodyPr/>
        <a:lstStyle/>
        <a:p>
          <a:pPr rtl="0"/>
          <a:r>
            <a:rPr lang="en-GB" dirty="0"/>
            <a:t>Access: 4 specific circumstances</a:t>
          </a:r>
        </a:p>
      </dgm:t>
    </dgm:pt>
    <dgm:pt modelId="{779FE813-82AD-4079-BA39-3D434437A32F}" type="parTrans" cxnId="{CF09081D-D3BF-461B-943C-59F449CEADAA}">
      <dgm:prSet/>
      <dgm:spPr/>
      <dgm:t>
        <a:bodyPr/>
        <a:lstStyle/>
        <a:p>
          <a:endParaRPr lang="en-US"/>
        </a:p>
      </dgm:t>
    </dgm:pt>
    <dgm:pt modelId="{F64D201D-24B0-4C40-A748-9781AAB5B92A}" type="sibTrans" cxnId="{CF09081D-D3BF-461B-943C-59F449CEADAA}">
      <dgm:prSet/>
      <dgm:spPr/>
      <dgm:t>
        <a:bodyPr/>
        <a:lstStyle/>
        <a:p>
          <a:endParaRPr lang="en-US"/>
        </a:p>
      </dgm:t>
    </dgm:pt>
    <dgm:pt modelId="{5FA1B5A6-422A-452B-B48A-7EC2F28A149F}">
      <dgm:prSet/>
      <dgm:spPr/>
      <dgm:t>
        <a:bodyPr/>
        <a:lstStyle/>
        <a:p>
          <a:pPr rtl="0"/>
          <a:r>
            <a:rPr lang="en-GB" dirty="0"/>
            <a:t>Time taken to resolve</a:t>
          </a:r>
        </a:p>
      </dgm:t>
    </dgm:pt>
    <dgm:pt modelId="{20497337-AB7C-4DFC-A062-1D73020DBC46}" type="parTrans" cxnId="{59BA2D55-ADD7-4699-8F27-0D5A7AC9E04A}">
      <dgm:prSet/>
      <dgm:spPr/>
      <dgm:t>
        <a:bodyPr/>
        <a:lstStyle/>
        <a:p>
          <a:endParaRPr lang="en-US"/>
        </a:p>
      </dgm:t>
    </dgm:pt>
    <dgm:pt modelId="{C4CEF0BB-2D73-48CF-B3AD-B32AB8C89E59}" type="sibTrans" cxnId="{59BA2D55-ADD7-4699-8F27-0D5A7AC9E04A}">
      <dgm:prSet/>
      <dgm:spPr/>
      <dgm:t>
        <a:bodyPr/>
        <a:lstStyle/>
        <a:p>
          <a:endParaRPr lang="en-US"/>
        </a:p>
      </dgm:t>
    </dgm:pt>
    <dgm:pt modelId="{A31C38A3-F191-4F1E-932B-C21381536175}">
      <dgm:prSet/>
      <dgm:spPr/>
      <dgm:t>
        <a:bodyPr/>
        <a:lstStyle/>
        <a:p>
          <a:pPr rtl="0"/>
          <a:r>
            <a:rPr lang="en-GB" dirty="0"/>
            <a:t>MAP statistics and MAP profile: transparency</a:t>
          </a:r>
        </a:p>
      </dgm:t>
    </dgm:pt>
    <dgm:pt modelId="{48512C63-B9ED-47C2-8192-5537D37A1845}" type="parTrans" cxnId="{1C9241F6-9A1C-4154-8B39-566A707C0233}">
      <dgm:prSet/>
      <dgm:spPr/>
      <dgm:t>
        <a:bodyPr/>
        <a:lstStyle/>
        <a:p>
          <a:endParaRPr lang="en-US"/>
        </a:p>
      </dgm:t>
    </dgm:pt>
    <dgm:pt modelId="{C9CFE95E-DFD1-48B5-B58E-7ED3711E26EA}" type="sibTrans" cxnId="{1C9241F6-9A1C-4154-8B39-566A707C0233}">
      <dgm:prSet/>
      <dgm:spPr/>
      <dgm:t>
        <a:bodyPr/>
        <a:lstStyle/>
        <a:p>
          <a:endParaRPr lang="en-US"/>
        </a:p>
      </dgm:t>
    </dgm:pt>
    <dgm:pt modelId="{90DDC689-9690-4704-9A72-BC43EE9E9F73}">
      <dgm:prSet/>
      <dgm:spPr/>
      <dgm:t>
        <a:bodyPr/>
        <a:lstStyle/>
        <a:p>
          <a:pPr rtl="0"/>
          <a:r>
            <a:rPr lang="en-GB"/>
            <a:t>Additional commitment by 20 jurisdictions</a:t>
          </a:r>
        </a:p>
      </dgm:t>
    </dgm:pt>
    <dgm:pt modelId="{C6DF92ED-CC2A-4F9D-BE32-C400DB54B88D}" type="parTrans" cxnId="{3F559BAA-AFBE-4BD2-8807-DCAF912B0A72}">
      <dgm:prSet/>
      <dgm:spPr/>
      <dgm:t>
        <a:bodyPr/>
        <a:lstStyle/>
        <a:p>
          <a:endParaRPr lang="en-US"/>
        </a:p>
      </dgm:t>
    </dgm:pt>
    <dgm:pt modelId="{DEDE98BA-2B0D-448D-9268-476423B562EC}" type="sibTrans" cxnId="{3F559BAA-AFBE-4BD2-8807-DCAF912B0A72}">
      <dgm:prSet/>
      <dgm:spPr/>
      <dgm:t>
        <a:bodyPr/>
        <a:lstStyle/>
        <a:p>
          <a:endParaRPr lang="en-US"/>
        </a:p>
      </dgm:t>
    </dgm:pt>
    <dgm:pt modelId="{70CE96A6-675A-4212-B590-8436EF8FCC63}">
      <dgm:prSet/>
      <dgm:spPr/>
      <dgm:t>
        <a:bodyPr/>
        <a:lstStyle/>
        <a:p>
          <a:pPr rtl="0"/>
          <a:r>
            <a:rPr lang="en-GB"/>
            <a:t>Arbitration </a:t>
          </a:r>
        </a:p>
      </dgm:t>
    </dgm:pt>
    <dgm:pt modelId="{24D5FEBB-E061-49FF-8F70-9029E39A9647}" type="parTrans" cxnId="{BF70F451-954C-4419-A27C-E94B78388AE8}">
      <dgm:prSet/>
      <dgm:spPr/>
      <dgm:t>
        <a:bodyPr/>
        <a:lstStyle/>
        <a:p>
          <a:endParaRPr lang="en-US"/>
        </a:p>
      </dgm:t>
    </dgm:pt>
    <dgm:pt modelId="{5B4E95D0-0E88-4955-88A2-E010A98A442B}" type="sibTrans" cxnId="{BF70F451-954C-4419-A27C-E94B78388AE8}">
      <dgm:prSet/>
      <dgm:spPr/>
      <dgm:t>
        <a:bodyPr/>
        <a:lstStyle/>
        <a:p>
          <a:endParaRPr lang="en-US"/>
        </a:p>
      </dgm:t>
    </dgm:pt>
    <dgm:pt modelId="{261FEB38-4C7D-4A24-AE56-962751272349}">
      <dgm:prSet/>
      <dgm:spPr/>
      <dgm:t>
        <a:bodyPr/>
        <a:lstStyle/>
        <a:p>
          <a:pPr rtl="0"/>
          <a:r>
            <a:rPr lang="en-GB" dirty="0"/>
            <a:t>Resources</a:t>
          </a:r>
        </a:p>
      </dgm:t>
    </dgm:pt>
    <dgm:pt modelId="{318E65F8-96CA-47FD-A032-9E56F0267D3A}" type="parTrans" cxnId="{6C4AAF6A-8B83-4537-AC89-812357A826EF}">
      <dgm:prSet/>
      <dgm:spPr/>
      <dgm:t>
        <a:bodyPr/>
        <a:lstStyle/>
        <a:p>
          <a:endParaRPr lang="en-US"/>
        </a:p>
      </dgm:t>
    </dgm:pt>
    <dgm:pt modelId="{310CB79C-3750-4E9B-876F-2F2F7CF24D93}" type="sibTrans" cxnId="{6C4AAF6A-8B83-4537-AC89-812357A826EF}">
      <dgm:prSet/>
      <dgm:spPr/>
      <dgm:t>
        <a:bodyPr/>
        <a:lstStyle/>
        <a:p>
          <a:endParaRPr lang="en-US"/>
        </a:p>
      </dgm:t>
    </dgm:pt>
    <dgm:pt modelId="{052B5BFD-D290-4A54-A78A-3835C2FDA8BA}">
      <dgm:prSet/>
      <dgm:spPr/>
      <dgm:t>
        <a:bodyPr/>
        <a:lstStyle/>
        <a:p>
          <a:pPr rtl="0"/>
          <a:r>
            <a:rPr lang="en-GB" dirty="0"/>
            <a:t>24-month average</a:t>
          </a:r>
        </a:p>
      </dgm:t>
    </dgm:pt>
    <dgm:pt modelId="{6DF0C3E5-C372-44BE-8FB2-BA05AA673959}" type="parTrans" cxnId="{20AE0113-EBF7-4441-9779-F1B904724525}">
      <dgm:prSet/>
      <dgm:spPr/>
      <dgm:t>
        <a:bodyPr/>
        <a:lstStyle/>
        <a:p>
          <a:endParaRPr lang="en-US"/>
        </a:p>
      </dgm:t>
    </dgm:pt>
    <dgm:pt modelId="{5E688825-CDE8-4700-BD1A-C0F612DD2A82}" type="sibTrans" cxnId="{20AE0113-EBF7-4441-9779-F1B904724525}">
      <dgm:prSet/>
      <dgm:spPr/>
      <dgm:t>
        <a:bodyPr/>
        <a:lstStyle/>
        <a:p>
          <a:endParaRPr lang="en-US"/>
        </a:p>
      </dgm:t>
    </dgm:pt>
    <dgm:pt modelId="{B9BEF257-DF2C-46AC-80A3-7728840C88DD}" type="pres">
      <dgm:prSet presAssocID="{6079AC3E-35B5-4E86-B7A2-FB4BEA2F4EDD}" presName="linear" presStyleCnt="0">
        <dgm:presLayoutVars>
          <dgm:animLvl val="lvl"/>
          <dgm:resizeHandles val="exact"/>
        </dgm:presLayoutVars>
      </dgm:prSet>
      <dgm:spPr/>
    </dgm:pt>
    <dgm:pt modelId="{EA7814C7-E9C7-4DC0-ADA6-6C324B157FB6}" type="pres">
      <dgm:prSet presAssocID="{154C42AE-9D83-41A4-8E1D-9FB6EBBCEC86}" presName="parentText" presStyleLbl="node1" presStyleIdx="0" presStyleCnt="2">
        <dgm:presLayoutVars>
          <dgm:chMax val="0"/>
          <dgm:bulletEnabled val="1"/>
        </dgm:presLayoutVars>
      </dgm:prSet>
      <dgm:spPr/>
    </dgm:pt>
    <dgm:pt modelId="{4788C1C0-37B7-4E08-AD8A-AE16D880E37A}" type="pres">
      <dgm:prSet presAssocID="{154C42AE-9D83-41A4-8E1D-9FB6EBBCEC86}" presName="childText" presStyleLbl="revTx" presStyleIdx="0" presStyleCnt="2">
        <dgm:presLayoutVars>
          <dgm:bulletEnabled val="1"/>
        </dgm:presLayoutVars>
      </dgm:prSet>
      <dgm:spPr/>
    </dgm:pt>
    <dgm:pt modelId="{97FF2B0C-D4A4-495C-8F56-F1EB2C0C5371}" type="pres">
      <dgm:prSet presAssocID="{90DDC689-9690-4704-9A72-BC43EE9E9F73}" presName="parentText" presStyleLbl="node1" presStyleIdx="1" presStyleCnt="2">
        <dgm:presLayoutVars>
          <dgm:chMax val="0"/>
          <dgm:bulletEnabled val="1"/>
        </dgm:presLayoutVars>
      </dgm:prSet>
      <dgm:spPr/>
    </dgm:pt>
    <dgm:pt modelId="{2C4F4B9A-49EF-471B-88AD-EC79246CA36F}" type="pres">
      <dgm:prSet presAssocID="{90DDC689-9690-4704-9A72-BC43EE9E9F73}" presName="childText" presStyleLbl="revTx" presStyleIdx="1" presStyleCnt="2">
        <dgm:presLayoutVars>
          <dgm:bulletEnabled val="1"/>
        </dgm:presLayoutVars>
      </dgm:prSet>
      <dgm:spPr/>
    </dgm:pt>
  </dgm:ptLst>
  <dgm:cxnLst>
    <dgm:cxn modelId="{D1C3E20E-1F21-4B62-81B5-57DFAB8F4AF0}" type="presOf" srcId="{6079AC3E-35B5-4E86-B7A2-FB4BEA2F4EDD}" destId="{B9BEF257-DF2C-46AC-80A3-7728840C88DD}" srcOrd="0" destOrd="0" presId="urn:microsoft.com/office/officeart/2005/8/layout/vList2"/>
    <dgm:cxn modelId="{72A51F12-5333-4562-960E-C5E3D8789D9D}" type="presOf" srcId="{261FEB38-4C7D-4A24-AE56-962751272349}" destId="{4788C1C0-37B7-4E08-AD8A-AE16D880E37A}" srcOrd="0" destOrd="2" presId="urn:microsoft.com/office/officeart/2005/8/layout/vList2"/>
    <dgm:cxn modelId="{DA082212-7A2C-4095-8C15-5C1C0C3BAB54}" type="presOf" srcId="{70CE96A6-675A-4212-B590-8436EF8FCC63}" destId="{2C4F4B9A-49EF-471B-88AD-EC79246CA36F}" srcOrd="0" destOrd="0" presId="urn:microsoft.com/office/officeart/2005/8/layout/vList2"/>
    <dgm:cxn modelId="{20AE0113-EBF7-4441-9779-F1B904724525}" srcId="{5FA1B5A6-422A-452B-B48A-7EC2F28A149F}" destId="{052B5BFD-D290-4A54-A78A-3835C2FDA8BA}" srcOrd="1" destOrd="0" parTransId="{6DF0C3E5-C372-44BE-8FB2-BA05AA673959}" sibTransId="{5E688825-CDE8-4700-BD1A-C0F612DD2A82}"/>
    <dgm:cxn modelId="{CF09081D-D3BF-461B-943C-59F449CEADAA}" srcId="{154C42AE-9D83-41A4-8E1D-9FB6EBBCEC86}" destId="{CE55D798-A0BD-4563-87C2-BBAEFF35263F}" srcOrd="0" destOrd="0" parTransId="{779FE813-82AD-4079-BA39-3D434437A32F}" sibTransId="{F64D201D-24B0-4C40-A748-9781AAB5B92A}"/>
    <dgm:cxn modelId="{87E6E929-5667-4808-B6B1-DB1A2B2E5330}" type="presOf" srcId="{154C42AE-9D83-41A4-8E1D-9FB6EBBCEC86}" destId="{EA7814C7-E9C7-4DC0-ADA6-6C324B157FB6}" srcOrd="0" destOrd="0" presId="urn:microsoft.com/office/officeart/2005/8/layout/vList2"/>
    <dgm:cxn modelId="{C4859149-04BF-4CD8-AE7A-07F9B60901C6}" type="presOf" srcId="{A31C38A3-F191-4F1E-932B-C21381536175}" destId="{4788C1C0-37B7-4E08-AD8A-AE16D880E37A}" srcOrd="0" destOrd="4" presId="urn:microsoft.com/office/officeart/2005/8/layout/vList2"/>
    <dgm:cxn modelId="{6C4AAF6A-8B83-4537-AC89-812357A826EF}" srcId="{5FA1B5A6-422A-452B-B48A-7EC2F28A149F}" destId="{261FEB38-4C7D-4A24-AE56-962751272349}" srcOrd="0" destOrd="0" parTransId="{318E65F8-96CA-47FD-A032-9E56F0267D3A}" sibTransId="{310CB79C-3750-4E9B-876F-2F2F7CF24D93}"/>
    <dgm:cxn modelId="{01614C6D-BCF2-4498-8C9C-85A405187E19}" type="presOf" srcId="{052B5BFD-D290-4A54-A78A-3835C2FDA8BA}" destId="{4788C1C0-37B7-4E08-AD8A-AE16D880E37A}" srcOrd="0" destOrd="3" presId="urn:microsoft.com/office/officeart/2005/8/layout/vList2"/>
    <dgm:cxn modelId="{BF70F451-954C-4419-A27C-E94B78388AE8}" srcId="{90DDC689-9690-4704-9A72-BC43EE9E9F73}" destId="{70CE96A6-675A-4212-B590-8436EF8FCC63}" srcOrd="0" destOrd="0" parTransId="{24D5FEBB-E061-49FF-8F70-9029E39A9647}" sibTransId="{5B4E95D0-0E88-4955-88A2-E010A98A442B}"/>
    <dgm:cxn modelId="{59BA2D55-ADD7-4699-8F27-0D5A7AC9E04A}" srcId="{154C42AE-9D83-41A4-8E1D-9FB6EBBCEC86}" destId="{5FA1B5A6-422A-452B-B48A-7EC2F28A149F}" srcOrd="1" destOrd="0" parTransId="{20497337-AB7C-4DFC-A062-1D73020DBC46}" sibTransId="{C4CEF0BB-2D73-48CF-B3AD-B32AB8C89E59}"/>
    <dgm:cxn modelId="{3F559BAA-AFBE-4BD2-8807-DCAF912B0A72}" srcId="{6079AC3E-35B5-4E86-B7A2-FB4BEA2F4EDD}" destId="{90DDC689-9690-4704-9A72-BC43EE9E9F73}" srcOrd="1" destOrd="0" parTransId="{C6DF92ED-CC2A-4F9D-BE32-C400DB54B88D}" sibTransId="{DEDE98BA-2B0D-448D-9268-476423B562EC}"/>
    <dgm:cxn modelId="{AA1E89B1-D1C2-408E-B8F5-1FBECD789ECA}" type="presOf" srcId="{5FA1B5A6-422A-452B-B48A-7EC2F28A149F}" destId="{4788C1C0-37B7-4E08-AD8A-AE16D880E37A}" srcOrd="0" destOrd="1" presId="urn:microsoft.com/office/officeart/2005/8/layout/vList2"/>
    <dgm:cxn modelId="{98A068B3-4AE5-4B52-A9E3-EE9DDEC7D6B1}" type="presOf" srcId="{90DDC689-9690-4704-9A72-BC43EE9E9F73}" destId="{97FF2B0C-D4A4-495C-8F56-F1EB2C0C5371}" srcOrd="0" destOrd="0" presId="urn:microsoft.com/office/officeart/2005/8/layout/vList2"/>
    <dgm:cxn modelId="{FECE3BC2-EE38-4FB7-8C97-BC09E846978D}" type="presOf" srcId="{CE55D798-A0BD-4563-87C2-BBAEFF35263F}" destId="{4788C1C0-37B7-4E08-AD8A-AE16D880E37A}" srcOrd="0" destOrd="0" presId="urn:microsoft.com/office/officeart/2005/8/layout/vList2"/>
    <dgm:cxn modelId="{F5030ACA-F153-4E82-9ED2-77E73AE604A5}" srcId="{6079AC3E-35B5-4E86-B7A2-FB4BEA2F4EDD}" destId="{154C42AE-9D83-41A4-8E1D-9FB6EBBCEC86}" srcOrd="0" destOrd="0" parTransId="{7BC8C951-663B-4AA0-ADB2-B3BB868B26DC}" sibTransId="{20ED3508-F8D6-4333-A8DB-748E32AB9B45}"/>
    <dgm:cxn modelId="{1C9241F6-9A1C-4154-8B39-566A707C0233}" srcId="{154C42AE-9D83-41A4-8E1D-9FB6EBBCEC86}" destId="{A31C38A3-F191-4F1E-932B-C21381536175}" srcOrd="2" destOrd="0" parTransId="{48512C63-B9ED-47C2-8192-5537D37A1845}" sibTransId="{C9CFE95E-DFD1-48B5-B58E-7ED3711E26EA}"/>
    <dgm:cxn modelId="{1357991F-F2CB-4FE3-BFC4-93E9E150C7D8}" type="presParOf" srcId="{B9BEF257-DF2C-46AC-80A3-7728840C88DD}" destId="{EA7814C7-E9C7-4DC0-ADA6-6C324B157FB6}" srcOrd="0" destOrd="0" presId="urn:microsoft.com/office/officeart/2005/8/layout/vList2"/>
    <dgm:cxn modelId="{74B0D2AB-A241-44EA-B920-F65D1BE5138B}" type="presParOf" srcId="{B9BEF257-DF2C-46AC-80A3-7728840C88DD}" destId="{4788C1C0-37B7-4E08-AD8A-AE16D880E37A}" srcOrd="1" destOrd="0" presId="urn:microsoft.com/office/officeart/2005/8/layout/vList2"/>
    <dgm:cxn modelId="{C638BDF7-DE0B-4AE6-9FE9-F0DA75BF271F}" type="presParOf" srcId="{B9BEF257-DF2C-46AC-80A3-7728840C88DD}" destId="{97FF2B0C-D4A4-495C-8F56-F1EB2C0C5371}" srcOrd="2" destOrd="0" presId="urn:microsoft.com/office/officeart/2005/8/layout/vList2"/>
    <dgm:cxn modelId="{EE32FC70-409E-4592-BAD7-E191A9EC778C}" type="presParOf" srcId="{B9BEF257-DF2C-46AC-80A3-7728840C88DD}" destId="{2C4F4B9A-49EF-471B-88AD-EC79246CA36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560A18D-9F6E-4219-B9C6-8D7A91C8BA3D}" type="doc">
      <dgm:prSet loTypeId="urn:microsoft.com/office/officeart/2005/8/layout/hList7" loCatId="list" qsTypeId="urn:microsoft.com/office/officeart/2005/8/quickstyle/simple3" qsCatId="simple" csTypeId="urn:microsoft.com/office/officeart/2005/8/colors/colorful4" csCatId="colorful"/>
      <dgm:spPr/>
      <dgm:t>
        <a:bodyPr/>
        <a:lstStyle/>
        <a:p>
          <a:endParaRPr lang="en-US"/>
        </a:p>
      </dgm:t>
    </dgm:pt>
    <dgm:pt modelId="{10D84686-CFC0-41B1-86F8-163F36942CA1}">
      <dgm:prSet/>
      <dgm:spPr/>
      <dgm:t>
        <a:bodyPr/>
        <a:lstStyle/>
        <a:p>
          <a:pPr rtl="0"/>
          <a:r>
            <a:rPr lang="en-GB"/>
            <a:t>Still no access for all cases</a:t>
          </a:r>
        </a:p>
      </dgm:t>
    </dgm:pt>
    <dgm:pt modelId="{E8D4831D-E03A-4BC0-9278-991CEE0ADEF4}" type="parTrans" cxnId="{1739508E-3BE2-4CCF-AD32-C8A9E70A5BB5}">
      <dgm:prSet/>
      <dgm:spPr/>
      <dgm:t>
        <a:bodyPr/>
        <a:lstStyle/>
        <a:p>
          <a:endParaRPr lang="en-US"/>
        </a:p>
      </dgm:t>
    </dgm:pt>
    <dgm:pt modelId="{A7EF4150-1BF6-4D61-904E-133CD529E5BB}" type="sibTrans" cxnId="{1739508E-3BE2-4CCF-AD32-C8A9E70A5BB5}">
      <dgm:prSet/>
      <dgm:spPr/>
      <dgm:t>
        <a:bodyPr/>
        <a:lstStyle/>
        <a:p>
          <a:endParaRPr lang="en-US"/>
        </a:p>
      </dgm:t>
    </dgm:pt>
    <dgm:pt modelId="{8880C084-A2A6-4655-9DE5-2DB505015F45}">
      <dgm:prSet/>
      <dgm:spPr/>
      <dgm:t>
        <a:bodyPr/>
        <a:lstStyle/>
        <a:p>
          <a:pPr rtl="0"/>
          <a:r>
            <a:rPr lang="en-GB"/>
            <a:t>Specific circumstances</a:t>
          </a:r>
        </a:p>
      </dgm:t>
    </dgm:pt>
    <dgm:pt modelId="{89291F6E-28ED-41AC-AD57-14A4704890C2}" type="parTrans" cxnId="{417210D6-C8CE-4280-8A9A-6D0CCB9767DE}">
      <dgm:prSet/>
      <dgm:spPr/>
      <dgm:t>
        <a:bodyPr/>
        <a:lstStyle/>
        <a:p>
          <a:endParaRPr lang="en-US"/>
        </a:p>
      </dgm:t>
    </dgm:pt>
    <dgm:pt modelId="{DAA976EA-EB0D-4616-8EE6-6DF7C3422B8D}" type="sibTrans" cxnId="{417210D6-C8CE-4280-8A9A-6D0CCB9767DE}">
      <dgm:prSet/>
      <dgm:spPr/>
      <dgm:t>
        <a:bodyPr/>
        <a:lstStyle/>
        <a:p>
          <a:endParaRPr lang="en-US"/>
        </a:p>
      </dgm:t>
    </dgm:pt>
    <dgm:pt modelId="{9F61AA03-ADF7-476E-959F-6A6B7A52FDE3}">
      <dgm:prSet/>
      <dgm:spPr/>
      <dgm:t>
        <a:bodyPr/>
        <a:lstStyle/>
        <a:p>
          <a:pPr rtl="0"/>
          <a:r>
            <a:rPr lang="en-GB"/>
            <a:t>‘full’ access</a:t>
          </a:r>
        </a:p>
      </dgm:t>
    </dgm:pt>
    <dgm:pt modelId="{FC4D9784-B9A3-4382-865F-9EB1226C751A}" type="parTrans" cxnId="{B6F08725-7B12-4175-AF80-9ED5BB121C3A}">
      <dgm:prSet/>
      <dgm:spPr/>
      <dgm:t>
        <a:bodyPr/>
        <a:lstStyle/>
        <a:p>
          <a:endParaRPr lang="en-US"/>
        </a:p>
      </dgm:t>
    </dgm:pt>
    <dgm:pt modelId="{49879DDB-C4BD-4FAF-B632-7824CDCE2447}" type="sibTrans" cxnId="{B6F08725-7B12-4175-AF80-9ED5BB121C3A}">
      <dgm:prSet/>
      <dgm:spPr/>
      <dgm:t>
        <a:bodyPr/>
        <a:lstStyle/>
        <a:p>
          <a:endParaRPr lang="en-US"/>
        </a:p>
      </dgm:t>
    </dgm:pt>
    <dgm:pt modelId="{E69EEDDC-4CDE-45FC-A5CE-2712D7FF5C49}">
      <dgm:prSet/>
      <dgm:spPr/>
      <dgm:t>
        <a:bodyPr/>
        <a:lstStyle/>
        <a:p>
          <a:pPr rtl="0"/>
          <a:r>
            <a:rPr lang="en-GB"/>
            <a:t>Increase in number of cases: resources</a:t>
          </a:r>
        </a:p>
      </dgm:t>
    </dgm:pt>
    <dgm:pt modelId="{1272A7E4-2665-43BD-BD89-C78052E78654}" type="parTrans" cxnId="{8875D768-C001-4D98-84D8-A36C90699779}">
      <dgm:prSet/>
      <dgm:spPr/>
      <dgm:t>
        <a:bodyPr/>
        <a:lstStyle/>
        <a:p>
          <a:endParaRPr lang="en-US"/>
        </a:p>
      </dgm:t>
    </dgm:pt>
    <dgm:pt modelId="{A8134AC7-04F1-4918-8EA9-801D453DEF70}" type="sibTrans" cxnId="{8875D768-C001-4D98-84D8-A36C90699779}">
      <dgm:prSet/>
      <dgm:spPr/>
      <dgm:t>
        <a:bodyPr/>
        <a:lstStyle/>
        <a:p>
          <a:endParaRPr lang="en-US"/>
        </a:p>
      </dgm:t>
    </dgm:pt>
    <dgm:pt modelId="{41AC3193-1577-4523-8882-CA3BC5AA1961}">
      <dgm:prSet/>
      <dgm:spPr/>
      <dgm:t>
        <a:bodyPr/>
        <a:lstStyle/>
        <a:p>
          <a:pPr rtl="0"/>
          <a:r>
            <a:rPr lang="en-GB"/>
            <a:t>Good faith application needed from all MAP partners</a:t>
          </a:r>
        </a:p>
      </dgm:t>
    </dgm:pt>
    <dgm:pt modelId="{A1E90587-725A-4A27-96E7-C72B09814716}" type="parTrans" cxnId="{A417F9FB-8841-4B61-8ECA-FAA1A1CA0565}">
      <dgm:prSet/>
      <dgm:spPr/>
      <dgm:t>
        <a:bodyPr/>
        <a:lstStyle/>
        <a:p>
          <a:endParaRPr lang="en-US"/>
        </a:p>
      </dgm:t>
    </dgm:pt>
    <dgm:pt modelId="{90C47A56-B686-4A39-B331-2EB1C37B3428}" type="sibTrans" cxnId="{A417F9FB-8841-4B61-8ECA-FAA1A1CA0565}">
      <dgm:prSet/>
      <dgm:spPr/>
      <dgm:t>
        <a:bodyPr/>
        <a:lstStyle/>
        <a:p>
          <a:endParaRPr lang="en-US"/>
        </a:p>
      </dgm:t>
    </dgm:pt>
    <dgm:pt modelId="{3C130BDD-FAB3-4E1D-830B-EE09D165C9B1}">
      <dgm:prSet/>
      <dgm:spPr/>
      <dgm:t>
        <a:bodyPr/>
        <a:lstStyle/>
        <a:p>
          <a:pPr rtl="0"/>
          <a:r>
            <a:rPr lang="en-GB"/>
            <a:t>Guaranteed solution</a:t>
          </a:r>
        </a:p>
      </dgm:t>
    </dgm:pt>
    <dgm:pt modelId="{6203F74E-4324-4FCA-B309-810C8441E99F}" type="parTrans" cxnId="{BAACA8B2-1342-4B35-ABE4-02CC93105022}">
      <dgm:prSet/>
      <dgm:spPr/>
      <dgm:t>
        <a:bodyPr/>
        <a:lstStyle/>
        <a:p>
          <a:endParaRPr lang="en-US"/>
        </a:p>
      </dgm:t>
    </dgm:pt>
    <dgm:pt modelId="{7A7699DE-2CD7-4D05-8C2E-C398D24B212D}" type="sibTrans" cxnId="{BAACA8B2-1342-4B35-ABE4-02CC93105022}">
      <dgm:prSet/>
      <dgm:spPr/>
      <dgm:t>
        <a:bodyPr/>
        <a:lstStyle/>
        <a:p>
          <a:endParaRPr lang="en-US"/>
        </a:p>
      </dgm:t>
    </dgm:pt>
    <dgm:pt modelId="{CD2C7383-48D9-46BE-8948-3C9E78876F7C}">
      <dgm:prSet/>
      <dgm:spPr/>
      <dgm:t>
        <a:bodyPr/>
        <a:lstStyle/>
        <a:p>
          <a:pPr rtl="0"/>
          <a:r>
            <a:rPr lang="en-GB"/>
            <a:t>Implementation </a:t>
          </a:r>
        </a:p>
      </dgm:t>
    </dgm:pt>
    <dgm:pt modelId="{ED15DA56-2E8E-40FE-BC92-5695F7C417B5}" type="parTrans" cxnId="{B631A43C-5120-4FB3-9502-84605B5AB6DD}">
      <dgm:prSet/>
      <dgm:spPr/>
      <dgm:t>
        <a:bodyPr/>
        <a:lstStyle/>
        <a:p>
          <a:endParaRPr lang="en-US"/>
        </a:p>
      </dgm:t>
    </dgm:pt>
    <dgm:pt modelId="{AD0AF210-A219-4422-B6CA-4A546AF807D0}" type="sibTrans" cxnId="{B631A43C-5120-4FB3-9502-84605B5AB6DD}">
      <dgm:prSet/>
      <dgm:spPr/>
      <dgm:t>
        <a:bodyPr/>
        <a:lstStyle/>
        <a:p>
          <a:endParaRPr lang="en-US"/>
        </a:p>
      </dgm:t>
    </dgm:pt>
    <dgm:pt modelId="{83309B13-9D07-4031-A864-9D75E039D6B6}" type="pres">
      <dgm:prSet presAssocID="{3560A18D-9F6E-4219-B9C6-8D7A91C8BA3D}" presName="Name0" presStyleCnt="0">
        <dgm:presLayoutVars>
          <dgm:dir/>
          <dgm:resizeHandles val="exact"/>
        </dgm:presLayoutVars>
      </dgm:prSet>
      <dgm:spPr/>
    </dgm:pt>
    <dgm:pt modelId="{BA48D974-1D85-4499-BAC9-AD0CE20E24E4}" type="pres">
      <dgm:prSet presAssocID="{3560A18D-9F6E-4219-B9C6-8D7A91C8BA3D}" presName="fgShape" presStyleLbl="fgShp" presStyleIdx="0" presStyleCnt="1"/>
      <dgm:spPr/>
    </dgm:pt>
    <dgm:pt modelId="{2E60D25B-FF63-491D-A3D2-E6815552566B}" type="pres">
      <dgm:prSet presAssocID="{3560A18D-9F6E-4219-B9C6-8D7A91C8BA3D}" presName="linComp" presStyleCnt="0"/>
      <dgm:spPr/>
    </dgm:pt>
    <dgm:pt modelId="{320A6FDA-A357-43D1-B736-173DCA1D9FFD}" type="pres">
      <dgm:prSet presAssocID="{10D84686-CFC0-41B1-86F8-163F36942CA1}" presName="compNode" presStyleCnt="0"/>
      <dgm:spPr/>
    </dgm:pt>
    <dgm:pt modelId="{E30A11A8-4045-4E89-A08E-A422951551CD}" type="pres">
      <dgm:prSet presAssocID="{10D84686-CFC0-41B1-86F8-163F36942CA1}" presName="bkgdShape" presStyleLbl="node1" presStyleIdx="0" presStyleCnt="5"/>
      <dgm:spPr/>
    </dgm:pt>
    <dgm:pt modelId="{01DDC4E8-1919-460F-947C-423FF00C18EB}" type="pres">
      <dgm:prSet presAssocID="{10D84686-CFC0-41B1-86F8-163F36942CA1}" presName="nodeTx" presStyleLbl="node1" presStyleIdx="0" presStyleCnt="5">
        <dgm:presLayoutVars>
          <dgm:bulletEnabled val="1"/>
        </dgm:presLayoutVars>
      </dgm:prSet>
      <dgm:spPr/>
    </dgm:pt>
    <dgm:pt modelId="{54F65F30-7C42-44BF-A29B-2396B4BA5CAC}" type="pres">
      <dgm:prSet presAssocID="{10D84686-CFC0-41B1-86F8-163F36942CA1}" presName="invisiNode" presStyleLbl="node1" presStyleIdx="0" presStyleCnt="5"/>
      <dgm:spPr/>
    </dgm:pt>
    <dgm:pt modelId="{6BB267B9-EA0D-4CE0-A65F-D37B808B3446}" type="pres">
      <dgm:prSet presAssocID="{10D84686-CFC0-41B1-86F8-163F36942CA1}" presName="imagNode" presStyleLbl="fgImgPlace1" presStyleIdx="0" presStyleCnt="5"/>
      <dgm:spPr/>
    </dgm:pt>
    <dgm:pt modelId="{8E2133EF-30AC-4E63-967F-F97FC5EB754E}" type="pres">
      <dgm:prSet presAssocID="{A7EF4150-1BF6-4D61-904E-133CD529E5BB}" presName="sibTrans" presStyleLbl="sibTrans2D1" presStyleIdx="0" presStyleCnt="0"/>
      <dgm:spPr/>
    </dgm:pt>
    <dgm:pt modelId="{5443383D-4CCF-42C4-B496-E8A3C248B21D}" type="pres">
      <dgm:prSet presAssocID="{E69EEDDC-4CDE-45FC-A5CE-2712D7FF5C49}" presName="compNode" presStyleCnt="0"/>
      <dgm:spPr/>
    </dgm:pt>
    <dgm:pt modelId="{2BB4C5FE-EACE-452C-860A-CCBE926F7446}" type="pres">
      <dgm:prSet presAssocID="{E69EEDDC-4CDE-45FC-A5CE-2712D7FF5C49}" presName="bkgdShape" presStyleLbl="node1" presStyleIdx="1" presStyleCnt="5"/>
      <dgm:spPr/>
    </dgm:pt>
    <dgm:pt modelId="{94C23CE8-58F7-44D6-9659-598964DCA15C}" type="pres">
      <dgm:prSet presAssocID="{E69EEDDC-4CDE-45FC-A5CE-2712D7FF5C49}" presName="nodeTx" presStyleLbl="node1" presStyleIdx="1" presStyleCnt="5">
        <dgm:presLayoutVars>
          <dgm:bulletEnabled val="1"/>
        </dgm:presLayoutVars>
      </dgm:prSet>
      <dgm:spPr/>
    </dgm:pt>
    <dgm:pt modelId="{D44483B3-1470-485F-8CAE-E58CF77B73A2}" type="pres">
      <dgm:prSet presAssocID="{E69EEDDC-4CDE-45FC-A5CE-2712D7FF5C49}" presName="invisiNode" presStyleLbl="node1" presStyleIdx="1" presStyleCnt="5"/>
      <dgm:spPr/>
    </dgm:pt>
    <dgm:pt modelId="{C496447A-D09F-4074-897C-E1632F9A016C}" type="pres">
      <dgm:prSet presAssocID="{E69EEDDC-4CDE-45FC-A5CE-2712D7FF5C49}" presName="imagNode" presStyleLbl="fgImgPlace1" presStyleIdx="1" presStyleCnt="5"/>
      <dgm:spPr/>
    </dgm:pt>
    <dgm:pt modelId="{FD8E6FC5-F88B-4132-8AB5-9C4B7D1A0531}" type="pres">
      <dgm:prSet presAssocID="{A8134AC7-04F1-4918-8EA9-801D453DEF70}" presName="sibTrans" presStyleLbl="sibTrans2D1" presStyleIdx="0" presStyleCnt="0"/>
      <dgm:spPr/>
    </dgm:pt>
    <dgm:pt modelId="{47D06023-8CE4-4BE2-864F-193ABCB4A81A}" type="pres">
      <dgm:prSet presAssocID="{41AC3193-1577-4523-8882-CA3BC5AA1961}" presName="compNode" presStyleCnt="0"/>
      <dgm:spPr/>
    </dgm:pt>
    <dgm:pt modelId="{4E627939-AB08-43BC-9D38-D8B4D6AB276D}" type="pres">
      <dgm:prSet presAssocID="{41AC3193-1577-4523-8882-CA3BC5AA1961}" presName="bkgdShape" presStyleLbl="node1" presStyleIdx="2" presStyleCnt="5"/>
      <dgm:spPr/>
    </dgm:pt>
    <dgm:pt modelId="{32E9AD9C-0FAE-4D1F-99BE-D32B57C04EC7}" type="pres">
      <dgm:prSet presAssocID="{41AC3193-1577-4523-8882-CA3BC5AA1961}" presName="nodeTx" presStyleLbl="node1" presStyleIdx="2" presStyleCnt="5">
        <dgm:presLayoutVars>
          <dgm:bulletEnabled val="1"/>
        </dgm:presLayoutVars>
      </dgm:prSet>
      <dgm:spPr/>
    </dgm:pt>
    <dgm:pt modelId="{4241512A-45B3-4EEE-A5DE-F7E5D66F0E50}" type="pres">
      <dgm:prSet presAssocID="{41AC3193-1577-4523-8882-CA3BC5AA1961}" presName="invisiNode" presStyleLbl="node1" presStyleIdx="2" presStyleCnt="5"/>
      <dgm:spPr/>
    </dgm:pt>
    <dgm:pt modelId="{384E4028-F09B-4505-90BD-699CD6B45611}" type="pres">
      <dgm:prSet presAssocID="{41AC3193-1577-4523-8882-CA3BC5AA1961}" presName="imagNode" presStyleLbl="fgImgPlace1" presStyleIdx="2" presStyleCnt="5"/>
      <dgm:spPr/>
    </dgm:pt>
    <dgm:pt modelId="{98AB1E4D-36C4-4C14-847D-58190FC80C51}" type="pres">
      <dgm:prSet presAssocID="{90C47A56-B686-4A39-B331-2EB1C37B3428}" presName="sibTrans" presStyleLbl="sibTrans2D1" presStyleIdx="0" presStyleCnt="0"/>
      <dgm:spPr/>
    </dgm:pt>
    <dgm:pt modelId="{0ED8630E-4A8D-4A1C-AF1D-BE40AF3C3EDD}" type="pres">
      <dgm:prSet presAssocID="{3C130BDD-FAB3-4E1D-830B-EE09D165C9B1}" presName="compNode" presStyleCnt="0"/>
      <dgm:spPr/>
    </dgm:pt>
    <dgm:pt modelId="{66799C6B-CA30-456E-A612-A42269C569ED}" type="pres">
      <dgm:prSet presAssocID="{3C130BDD-FAB3-4E1D-830B-EE09D165C9B1}" presName="bkgdShape" presStyleLbl="node1" presStyleIdx="3" presStyleCnt="5"/>
      <dgm:spPr/>
    </dgm:pt>
    <dgm:pt modelId="{DE53C058-3135-462A-9EB7-B978274C8095}" type="pres">
      <dgm:prSet presAssocID="{3C130BDD-FAB3-4E1D-830B-EE09D165C9B1}" presName="nodeTx" presStyleLbl="node1" presStyleIdx="3" presStyleCnt="5">
        <dgm:presLayoutVars>
          <dgm:bulletEnabled val="1"/>
        </dgm:presLayoutVars>
      </dgm:prSet>
      <dgm:spPr/>
    </dgm:pt>
    <dgm:pt modelId="{C6E9A518-7A48-46F2-B2FC-7747759ADE27}" type="pres">
      <dgm:prSet presAssocID="{3C130BDD-FAB3-4E1D-830B-EE09D165C9B1}" presName="invisiNode" presStyleLbl="node1" presStyleIdx="3" presStyleCnt="5"/>
      <dgm:spPr/>
    </dgm:pt>
    <dgm:pt modelId="{A266D497-07F3-48C9-8F16-2821DDEA0759}" type="pres">
      <dgm:prSet presAssocID="{3C130BDD-FAB3-4E1D-830B-EE09D165C9B1}" presName="imagNode" presStyleLbl="fgImgPlace1" presStyleIdx="3" presStyleCnt="5"/>
      <dgm:spPr/>
    </dgm:pt>
    <dgm:pt modelId="{D03C0A5E-FDB2-427F-B830-F0FD5319E1F7}" type="pres">
      <dgm:prSet presAssocID="{7A7699DE-2CD7-4D05-8C2E-C398D24B212D}" presName="sibTrans" presStyleLbl="sibTrans2D1" presStyleIdx="0" presStyleCnt="0"/>
      <dgm:spPr/>
    </dgm:pt>
    <dgm:pt modelId="{8CD1BD28-F13D-439B-B83B-8191BBA829B1}" type="pres">
      <dgm:prSet presAssocID="{CD2C7383-48D9-46BE-8948-3C9E78876F7C}" presName="compNode" presStyleCnt="0"/>
      <dgm:spPr/>
    </dgm:pt>
    <dgm:pt modelId="{B9F08A1F-76BC-476A-AFA1-599D0845693A}" type="pres">
      <dgm:prSet presAssocID="{CD2C7383-48D9-46BE-8948-3C9E78876F7C}" presName="bkgdShape" presStyleLbl="node1" presStyleIdx="4" presStyleCnt="5"/>
      <dgm:spPr/>
    </dgm:pt>
    <dgm:pt modelId="{38300312-1B79-4F15-9C99-447D6F8FCDA4}" type="pres">
      <dgm:prSet presAssocID="{CD2C7383-48D9-46BE-8948-3C9E78876F7C}" presName="nodeTx" presStyleLbl="node1" presStyleIdx="4" presStyleCnt="5">
        <dgm:presLayoutVars>
          <dgm:bulletEnabled val="1"/>
        </dgm:presLayoutVars>
      </dgm:prSet>
      <dgm:spPr/>
    </dgm:pt>
    <dgm:pt modelId="{24A31CC4-862E-463E-8122-EE7183FDA30D}" type="pres">
      <dgm:prSet presAssocID="{CD2C7383-48D9-46BE-8948-3C9E78876F7C}" presName="invisiNode" presStyleLbl="node1" presStyleIdx="4" presStyleCnt="5"/>
      <dgm:spPr/>
    </dgm:pt>
    <dgm:pt modelId="{EEF6CF49-B317-42AD-AA07-5F051522C341}" type="pres">
      <dgm:prSet presAssocID="{CD2C7383-48D9-46BE-8948-3C9E78876F7C}" presName="imagNode" presStyleLbl="fgImgPlace1" presStyleIdx="4" presStyleCnt="5"/>
      <dgm:spPr/>
    </dgm:pt>
  </dgm:ptLst>
  <dgm:cxnLst>
    <dgm:cxn modelId="{DBBE2A01-B644-4F29-92D5-4868D354F4C6}" type="presOf" srcId="{9F61AA03-ADF7-476E-959F-6A6B7A52FDE3}" destId="{01DDC4E8-1919-460F-947C-423FF00C18EB}" srcOrd="1" destOrd="2" presId="urn:microsoft.com/office/officeart/2005/8/layout/hList7"/>
    <dgm:cxn modelId="{71334206-A609-4891-ADC5-6435A65B08A6}" type="presOf" srcId="{41AC3193-1577-4523-8882-CA3BC5AA1961}" destId="{32E9AD9C-0FAE-4D1F-99BE-D32B57C04EC7}" srcOrd="1" destOrd="0" presId="urn:microsoft.com/office/officeart/2005/8/layout/hList7"/>
    <dgm:cxn modelId="{D55B310D-147B-452B-9299-547A0D685FC1}" type="presOf" srcId="{A8134AC7-04F1-4918-8EA9-801D453DEF70}" destId="{FD8E6FC5-F88B-4132-8AB5-9C4B7D1A0531}" srcOrd="0" destOrd="0" presId="urn:microsoft.com/office/officeart/2005/8/layout/hList7"/>
    <dgm:cxn modelId="{8BA42E1C-B28F-45CB-904A-43E72A1CAEFD}" type="presOf" srcId="{10D84686-CFC0-41B1-86F8-163F36942CA1}" destId="{01DDC4E8-1919-460F-947C-423FF00C18EB}" srcOrd="1" destOrd="0" presId="urn:microsoft.com/office/officeart/2005/8/layout/hList7"/>
    <dgm:cxn modelId="{D059F320-58FD-4752-9055-609B3D300465}" type="presOf" srcId="{8880C084-A2A6-4655-9DE5-2DB505015F45}" destId="{01DDC4E8-1919-460F-947C-423FF00C18EB}" srcOrd="1" destOrd="1" presId="urn:microsoft.com/office/officeart/2005/8/layout/hList7"/>
    <dgm:cxn modelId="{B6F08725-7B12-4175-AF80-9ED5BB121C3A}" srcId="{10D84686-CFC0-41B1-86F8-163F36942CA1}" destId="{9F61AA03-ADF7-476E-959F-6A6B7A52FDE3}" srcOrd="1" destOrd="0" parTransId="{FC4D9784-B9A3-4382-865F-9EB1226C751A}" sibTransId="{49879DDB-C4BD-4FAF-B632-7824CDCE2447}"/>
    <dgm:cxn modelId="{0B6A182C-C202-44C4-B719-DC832C1D7C7E}" type="presOf" srcId="{9F61AA03-ADF7-476E-959F-6A6B7A52FDE3}" destId="{E30A11A8-4045-4E89-A08E-A422951551CD}" srcOrd="0" destOrd="2" presId="urn:microsoft.com/office/officeart/2005/8/layout/hList7"/>
    <dgm:cxn modelId="{B631A43C-5120-4FB3-9502-84605B5AB6DD}" srcId="{3560A18D-9F6E-4219-B9C6-8D7A91C8BA3D}" destId="{CD2C7383-48D9-46BE-8948-3C9E78876F7C}" srcOrd="4" destOrd="0" parTransId="{ED15DA56-2E8E-40FE-BC92-5695F7C417B5}" sibTransId="{AD0AF210-A219-4422-B6CA-4A546AF807D0}"/>
    <dgm:cxn modelId="{D3201C43-65B5-44AE-A1F1-A5F0936FC46E}" type="presOf" srcId="{3560A18D-9F6E-4219-B9C6-8D7A91C8BA3D}" destId="{83309B13-9D07-4031-A864-9D75E039D6B6}" srcOrd="0" destOrd="0" presId="urn:microsoft.com/office/officeart/2005/8/layout/hList7"/>
    <dgm:cxn modelId="{7FD8A565-95A7-48D6-97B9-2C8A1FED513B}" type="presOf" srcId="{E69EEDDC-4CDE-45FC-A5CE-2712D7FF5C49}" destId="{2BB4C5FE-EACE-452C-860A-CCBE926F7446}" srcOrd="0" destOrd="0" presId="urn:microsoft.com/office/officeart/2005/8/layout/hList7"/>
    <dgm:cxn modelId="{8875D768-C001-4D98-84D8-A36C90699779}" srcId="{3560A18D-9F6E-4219-B9C6-8D7A91C8BA3D}" destId="{E69EEDDC-4CDE-45FC-A5CE-2712D7FF5C49}" srcOrd="1" destOrd="0" parTransId="{1272A7E4-2665-43BD-BD89-C78052E78654}" sibTransId="{A8134AC7-04F1-4918-8EA9-801D453DEF70}"/>
    <dgm:cxn modelId="{AEA25E4C-A5CB-48AB-8EDE-10CB93B36001}" type="presOf" srcId="{3C130BDD-FAB3-4E1D-830B-EE09D165C9B1}" destId="{DE53C058-3135-462A-9EB7-B978274C8095}" srcOrd="1" destOrd="0" presId="urn:microsoft.com/office/officeart/2005/8/layout/hList7"/>
    <dgm:cxn modelId="{449DE680-E2F9-4D61-BB40-14C6B1D809E8}" type="presOf" srcId="{A7EF4150-1BF6-4D61-904E-133CD529E5BB}" destId="{8E2133EF-30AC-4E63-967F-F97FC5EB754E}" srcOrd="0" destOrd="0" presId="urn:microsoft.com/office/officeart/2005/8/layout/hList7"/>
    <dgm:cxn modelId="{D0BCB081-47DF-4CC6-8A87-554D68FEFF1D}" type="presOf" srcId="{90C47A56-B686-4A39-B331-2EB1C37B3428}" destId="{98AB1E4D-36C4-4C14-847D-58190FC80C51}" srcOrd="0" destOrd="0" presId="urn:microsoft.com/office/officeart/2005/8/layout/hList7"/>
    <dgm:cxn modelId="{BCDD748A-786C-4D1A-92DB-BF166E31EE0F}" type="presOf" srcId="{41AC3193-1577-4523-8882-CA3BC5AA1961}" destId="{4E627939-AB08-43BC-9D38-D8B4D6AB276D}" srcOrd="0" destOrd="0" presId="urn:microsoft.com/office/officeart/2005/8/layout/hList7"/>
    <dgm:cxn modelId="{1739508E-3BE2-4CCF-AD32-C8A9E70A5BB5}" srcId="{3560A18D-9F6E-4219-B9C6-8D7A91C8BA3D}" destId="{10D84686-CFC0-41B1-86F8-163F36942CA1}" srcOrd="0" destOrd="0" parTransId="{E8D4831D-E03A-4BC0-9278-991CEE0ADEF4}" sibTransId="{A7EF4150-1BF6-4D61-904E-133CD529E5BB}"/>
    <dgm:cxn modelId="{BAACA8B2-1342-4B35-ABE4-02CC93105022}" srcId="{3560A18D-9F6E-4219-B9C6-8D7A91C8BA3D}" destId="{3C130BDD-FAB3-4E1D-830B-EE09D165C9B1}" srcOrd="3" destOrd="0" parTransId="{6203F74E-4324-4FCA-B309-810C8441E99F}" sibTransId="{7A7699DE-2CD7-4D05-8C2E-C398D24B212D}"/>
    <dgm:cxn modelId="{9866C6B3-12B3-4D61-A93B-72A8353BA81A}" type="presOf" srcId="{E69EEDDC-4CDE-45FC-A5CE-2712D7FF5C49}" destId="{94C23CE8-58F7-44D6-9659-598964DCA15C}" srcOrd="1" destOrd="0" presId="urn:microsoft.com/office/officeart/2005/8/layout/hList7"/>
    <dgm:cxn modelId="{6AE031B4-63D2-4531-8B93-CBA76D4125BF}" type="presOf" srcId="{3C130BDD-FAB3-4E1D-830B-EE09D165C9B1}" destId="{66799C6B-CA30-456E-A612-A42269C569ED}" srcOrd="0" destOrd="0" presId="urn:microsoft.com/office/officeart/2005/8/layout/hList7"/>
    <dgm:cxn modelId="{9EEEB1C1-4EE4-4590-9987-330783123DB7}" type="presOf" srcId="{CD2C7383-48D9-46BE-8948-3C9E78876F7C}" destId="{B9F08A1F-76BC-476A-AFA1-599D0845693A}" srcOrd="0" destOrd="0" presId="urn:microsoft.com/office/officeart/2005/8/layout/hList7"/>
    <dgm:cxn modelId="{417210D6-C8CE-4280-8A9A-6D0CCB9767DE}" srcId="{10D84686-CFC0-41B1-86F8-163F36942CA1}" destId="{8880C084-A2A6-4655-9DE5-2DB505015F45}" srcOrd="0" destOrd="0" parTransId="{89291F6E-28ED-41AC-AD57-14A4704890C2}" sibTransId="{DAA976EA-EB0D-4616-8EE6-6DF7C3422B8D}"/>
    <dgm:cxn modelId="{1BE297DE-5F6A-489F-80A1-DF33357BDD04}" type="presOf" srcId="{CD2C7383-48D9-46BE-8948-3C9E78876F7C}" destId="{38300312-1B79-4F15-9C99-447D6F8FCDA4}" srcOrd="1" destOrd="0" presId="urn:microsoft.com/office/officeart/2005/8/layout/hList7"/>
    <dgm:cxn modelId="{EF99D7EE-87B1-4EAF-89E1-149E417E67FD}" type="presOf" srcId="{8880C084-A2A6-4655-9DE5-2DB505015F45}" destId="{E30A11A8-4045-4E89-A08E-A422951551CD}" srcOrd="0" destOrd="1" presId="urn:microsoft.com/office/officeart/2005/8/layout/hList7"/>
    <dgm:cxn modelId="{C4F76EF7-A811-464D-A443-050132F12D99}" type="presOf" srcId="{10D84686-CFC0-41B1-86F8-163F36942CA1}" destId="{E30A11A8-4045-4E89-A08E-A422951551CD}" srcOrd="0" destOrd="0" presId="urn:microsoft.com/office/officeart/2005/8/layout/hList7"/>
    <dgm:cxn modelId="{A417F9FB-8841-4B61-8ECA-FAA1A1CA0565}" srcId="{3560A18D-9F6E-4219-B9C6-8D7A91C8BA3D}" destId="{41AC3193-1577-4523-8882-CA3BC5AA1961}" srcOrd="2" destOrd="0" parTransId="{A1E90587-725A-4A27-96E7-C72B09814716}" sibTransId="{90C47A56-B686-4A39-B331-2EB1C37B3428}"/>
    <dgm:cxn modelId="{2FCD18FE-ADFC-481C-B523-3A01EA7149E6}" type="presOf" srcId="{7A7699DE-2CD7-4D05-8C2E-C398D24B212D}" destId="{D03C0A5E-FDB2-427F-B830-F0FD5319E1F7}" srcOrd="0" destOrd="0" presId="urn:microsoft.com/office/officeart/2005/8/layout/hList7"/>
    <dgm:cxn modelId="{490E9D60-5204-4F46-B040-9B29668C45B3}" type="presParOf" srcId="{83309B13-9D07-4031-A864-9D75E039D6B6}" destId="{BA48D974-1D85-4499-BAC9-AD0CE20E24E4}" srcOrd="0" destOrd="0" presId="urn:microsoft.com/office/officeart/2005/8/layout/hList7"/>
    <dgm:cxn modelId="{A48ECE1C-FCCD-4A7D-8AB8-A92A9CD6EC8E}" type="presParOf" srcId="{83309B13-9D07-4031-A864-9D75E039D6B6}" destId="{2E60D25B-FF63-491D-A3D2-E6815552566B}" srcOrd="1" destOrd="0" presId="urn:microsoft.com/office/officeart/2005/8/layout/hList7"/>
    <dgm:cxn modelId="{F3C7E426-04F6-452A-B565-32837CE8D00E}" type="presParOf" srcId="{2E60D25B-FF63-491D-A3D2-E6815552566B}" destId="{320A6FDA-A357-43D1-B736-173DCA1D9FFD}" srcOrd="0" destOrd="0" presId="urn:microsoft.com/office/officeart/2005/8/layout/hList7"/>
    <dgm:cxn modelId="{A3B4A8FC-B94B-4B01-A2B7-44D518642414}" type="presParOf" srcId="{320A6FDA-A357-43D1-B736-173DCA1D9FFD}" destId="{E30A11A8-4045-4E89-A08E-A422951551CD}" srcOrd="0" destOrd="0" presId="urn:microsoft.com/office/officeart/2005/8/layout/hList7"/>
    <dgm:cxn modelId="{20F6D822-D02F-46E7-B54B-1BDB33EC21B4}" type="presParOf" srcId="{320A6FDA-A357-43D1-B736-173DCA1D9FFD}" destId="{01DDC4E8-1919-460F-947C-423FF00C18EB}" srcOrd="1" destOrd="0" presId="urn:microsoft.com/office/officeart/2005/8/layout/hList7"/>
    <dgm:cxn modelId="{1C7AA5A6-0C56-4658-BBA4-ADB5D478D060}" type="presParOf" srcId="{320A6FDA-A357-43D1-B736-173DCA1D9FFD}" destId="{54F65F30-7C42-44BF-A29B-2396B4BA5CAC}" srcOrd="2" destOrd="0" presId="urn:microsoft.com/office/officeart/2005/8/layout/hList7"/>
    <dgm:cxn modelId="{46627A7E-A8F4-4497-821E-C0798AE3159E}" type="presParOf" srcId="{320A6FDA-A357-43D1-B736-173DCA1D9FFD}" destId="{6BB267B9-EA0D-4CE0-A65F-D37B808B3446}" srcOrd="3" destOrd="0" presId="urn:microsoft.com/office/officeart/2005/8/layout/hList7"/>
    <dgm:cxn modelId="{4986EE30-599F-41C2-B20F-43EA31FC56DF}" type="presParOf" srcId="{2E60D25B-FF63-491D-A3D2-E6815552566B}" destId="{8E2133EF-30AC-4E63-967F-F97FC5EB754E}" srcOrd="1" destOrd="0" presId="urn:microsoft.com/office/officeart/2005/8/layout/hList7"/>
    <dgm:cxn modelId="{A144B86B-329B-4CB2-BB1C-7B242954E813}" type="presParOf" srcId="{2E60D25B-FF63-491D-A3D2-E6815552566B}" destId="{5443383D-4CCF-42C4-B496-E8A3C248B21D}" srcOrd="2" destOrd="0" presId="urn:microsoft.com/office/officeart/2005/8/layout/hList7"/>
    <dgm:cxn modelId="{01D5A807-344E-4293-88CB-69FF48A0072F}" type="presParOf" srcId="{5443383D-4CCF-42C4-B496-E8A3C248B21D}" destId="{2BB4C5FE-EACE-452C-860A-CCBE926F7446}" srcOrd="0" destOrd="0" presId="urn:microsoft.com/office/officeart/2005/8/layout/hList7"/>
    <dgm:cxn modelId="{77130706-435D-4ED3-8411-9970FD510713}" type="presParOf" srcId="{5443383D-4CCF-42C4-B496-E8A3C248B21D}" destId="{94C23CE8-58F7-44D6-9659-598964DCA15C}" srcOrd="1" destOrd="0" presId="urn:microsoft.com/office/officeart/2005/8/layout/hList7"/>
    <dgm:cxn modelId="{2D592144-9D98-4D9A-B4B2-69E20C8EB7C1}" type="presParOf" srcId="{5443383D-4CCF-42C4-B496-E8A3C248B21D}" destId="{D44483B3-1470-485F-8CAE-E58CF77B73A2}" srcOrd="2" destOrd="0" presId="urn:microsoft.com/office/officeart/2005/8/layout/hList7"/>
    <dgm:cxn modelId="{31031617-3D1E-4A8F-8B3A-C632699DECCA}" type="presParOf" srcId="{5443383D-4CCF-42C4-B496-E8A3C248B21D}" destId="{C496447A-D09F-4074-897C-E1632F9A016C}" srcOrd="3" destOrd="0" presId="urn:microsoft.com/office/officeart/2005/8/layout/hList7"/>
    <dgm:cxn modelId="{0B0997C9-C30B-4022-94F2-0E8D89DC0DB9}" type="presParOf" srcId="{2E60D25B-FF63-491D-A3D2-E6815552566B}" destId="{FD8E6FC5-F88B-4132-8AB5-9C4B7D1A0531}" srcOrd="3" destOrd="0" presId="urn:microsoft.com/office/officeart/2005/8/layout/hList7"/>
    <dgm:cxn modelId="{DFE7E8EE-9953-4F7D-BF22-21FFB27283B4}" type="presParOf" srcId="{2E60D25B-FF63-491D-A3D2-E6815552566B}" destId="{47D06023-8CE4-4BE2-864F-193ABCB4A81A}" srcOrd="4" destOrd="0" presId="urn:microsoft.com/office/officeart/2005/8/layout/hList7"/>
    <dgm:cxn modelId="{57CDB333-255B-4D32-9C06-7A4DC6981803}" type="presParOf" srcId="{47D06023-8CE4-4BE2-864F-193ABCB4A81A}" destId="{4E627939-AB08-43BC-9D38-D8B4D6AB276D}" srcOrd="0" destOrd="0" presId="urn:microsoft.com/office/officeart/2005/8/layout/hList7"/>
    <dgm:cxn modelId="{784D8631-A99A-4F95-AB04-AA4DA95782B8}" type="presParOf" srcId="{47D06023-8CE4-4BE2-864F-193ABCB4A81A}" destId="{32E9AD9C-0FAE-4D1F-99BE-D32B57C04EC7}" srcOrd="1" destOrd="0" presId="urn:microsoft.com/office/officeart/2005/8/layout/hList7"/>
    <dgm:cxn modelId="{6F9763E7-0CD8-458E-95D0-58D0104CC9D1}" type="presParOf" srcId="{47D06023-8CE4-4BE2-864F-193ABCB4A81A}" destId="{4241512A-45B3-4EEE-A5DE-F7E5D66F0E50}" srcOrd="2" destOrd="0" presId="urn:microsoft.com/office/officeart/2005/8/layout/hList7"/>
    <dgm:cxn modelId="{5D3FDD07-5DA3-4C1A-88A9-DA6039FD525C}" type="presParOf" srcId="{47D06023-8CE4-4BE2-864F-193ABCB4A81A}" destId="{384E4028-F09B-4505-90BD-699CD6B45611}" srcOrd="3" destOrd="0" presId="urn:microsoft.com/office/officeart/2005/8/layout/hList7"/>
    <dgm:cxn modelId="{7A7739F5-20A5-4691-AF07-70B190FDA040}" type="presParOf" srcId="{2E60D25B-FF63-491D-A3D2-E6815552566B}" destId="{98AB1E4D-36C4-4C14-847D-58190FC80C51}" srcOrd="5" destOrd="0" presId="urn:microsoft.com/office/officeart/2005/8/layout/hList7"/>
    <dgm:cxn modelId="{6DF5A426-585C-484E-8C50-EF2ABCF37EA5}" type="presParOf" srcId="{2E60D25B-FF63-491D-A3D2-E6815552566B}" destId="{0ED8630E-4A8D-4A1C-AF1D-BE40AF3C3EDD}" srcOrd="6" destOrd="0" presId="urn:microsoft.com/office/officeart/2005/8/layout/hList7"/>
    <dgm:cxn modelId="{B138AD24-DF4E-4B82-8878-AC2FCA3EEB5D}" type="presParOf" srcId="{0ED8630E-4A8D-4A1C-AF1D-BE40AF3C3EDD}" destId="{66799C6B-CA30-456E-A612-A42269C569ED}" srcOrd="0" destOrd="0" presId="urn:microsoft.com/office/officeart/2005/8/layout/hList7"/>
    <dgm:cxn modelId="{0A03511E-0FF5-4998-8269-A5D6C4A94F8E}" type="presParOf" srcId="{0ED8630E-4A8D-4A1C-AF1D-BE40AF3C3EDD}" destId="{DE53C058-3135-462A-9EB7-B978274C8095}" srcOrd="1" destOrd="0" presId="urn:microsoft.com/office/officeart/2005/8/layout/hList7"/>
    <dgm:cxn modelId="{46BBFAC7-B618-4B97-9C7D-AEE2690AD8BD}" type="presParOf" srcId="{0ED8630E-4A8D-4A1C-AF1D-BE40AF3C3EDD}" destId="{C6E9A518-7A48-46F2-B2FC-7747759ADE27}" srcOrd="2" destOrd="0" presId="urn:microsoft.com/office/officeart/2005/8/layout/hList7"/>
    <dgm:cxn modelId="{ACD60551-53A0-4DDD-85A2-D16CBA76BF52}" type="presParOf" srcId="{0ED8630E-4A8D-4A1C-AF1D-BE40AF3C3EDD}" destId="{A266D497-07F3-48C9-8F16-2821DDEA0759}" srcOrd="3" destOrd="0" presId="urn:microsoft.com/office/officeart/2005/8/layout/hList7"/>
    <dgm:cxn modelId="{D4D9CC1E-E2F6-411B-91E6-682AA34F5334}" type="presParOf" srcId="{2E60D25B-FF63-491D-A3D2-E6815552566B}" destId="{D03C0A5E-FDB2-427F-B830-F0FD5319E1F7}" srcOrd="7" destOrd="0" presId="urn:microsoft.com/office/officeart/2005/8/layout/hList7"/>
    <dgm:cxn modelId="{2D63F798-CBAA-4673-8070-6D79D1588750}" type="presParOf" srcId="{2E60D25B-FF63-491D-A3D2-E6815552566B}" destId="{8CD1BD28-F13D-439B-B83B-8191BBA829B1}" srcOrd="8" destOrd="0" presId="urn:microsoft.com/office/officeart/2005/8/layout/hList7"/>
    <dgm:cxn modelId="{CE4296F1-F8E6-49EA-AC0F-9165F1FC98C7}" type="presParOf" srcId="{8CD1BD28-F13D-439B-B83B-8191BBA829B1}" destId="{B9F08A1F-76BC-476A-AFA1-599D0845693A}" srcOrd="0" destOrd="0" presId="urn:microsoft.com/office/officeart/2005/8/layout/hList7"/>
    <dgm:cxn modelId="{2C08964E-05D1-40DB-A5D4-FCEE3DBA5C3F}" type="presParOf" srcId="{8CD1BD28-F13D-439B-B83B-8191BBA829B1}" destId="{38300312-1B79-4F15-9C99-447D6F8FCDA4}" srcOrd="1" destOrd="0" presId="urn:microsoft.com/office/officeart/2005/8/layout/hList7"/>
    <dgm:cxn modelId="{B774ADCA-3A5B-4DAB-98C4-C30A30395A39}" type="presParOf" srcId="{8CD1BD28-F13D-439B-B83B-8191BBA829B1}" destId="{24A31CC4-862E-463E-8122-EE7183FDA30D}" srcOrd="2" destOrd="0" presId="urn:microsoft.com/office/officeart/2005/8/layout/hList7"/>
    <dgm:cxn modelId="{3C60ACBA-DABF-4E8C-A7AA-2935072F763A}" type="presParOf" srcId="{8CD1BD28-F13D-439B-B83B-8191BBA829B1}" destId="{EEF6CF49-B317-42AD-AA07-5F051522C341}"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B30F2E7-8CEF-4AB1-8EF8-8FA33A605055}"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n-GB"/>
        </a:p>
      </dgm:t>
    </dgm:pt>
    <dgm:pt modelId="{6F1F1E6F-8A43-4812-B6EC-260E015ACBA5}">
      <dgm:prSet/>
      <dgm:spPr/>
      <dgm:t>
        <a:bodyPr/>
        <a:lstStyle/>
        <a:p>
          <a:pPr rtl="0"/>
          <a:r>
            <a:rPr lang="en-GB"/>
            <a:t>Wie?</a:t>
          </a:r>
        </a:p>
      </dgm:t>
    </dgm:pt>
    <dgm:pt modelId="{91126011-084B-45CB-B6CC-ED0068ACEAF7}" type="parTrans" cxnId="{80A0C581-2D34-4036-9B52-DD73E727F63D}">
      <dgm:prSet/>
      <dgm:spPr/>
      <dgm:t>
        <a:bodyPr/>
        <a:lstStyle/>
        <a:p>
          <a:endParaRPr lang="en-GB"/>
        </a:p>
      </dgm:t>
    </dgm:pt>
    <dgm:pt modelId="{3F383D25-0AC1-432E-B8A3-167060DD37D7}" type="sibTrans" cxnId="{80A0C581-2D34-4036-9B52-DD73E727F63D}">
      <dgm:prSet/>
      <dgm:spPr/>
      <dgm:t>
        <a:bodyPr/>
        <a:lstStyle/>
        <a:p>
          <a:endParaRPr lang="en-GB"/>
        </a:p>
      </dgm:t>
    </dgm:pt>
    <dgm:pt modelId="{D0C3E940-1822-4FD7-9DF8-9971E769FBB9}">
      <dgm:prSet/>
      <dgm:spPr/>
      <dgm:t>
        <a:bodyPr/>
        <a:lstStyle/>
        <a:p>
          <a:pPr rtl="0"/>
          <a:r>
            <a:rPr lang="nl-BE" noProof="0" dirty="0"/>
            <a:t>Inwoners van België/ inwoner van beide staten (waar MLI heeft gewijzigd)</a:t>
          </a:r>
        </a:p>
      </dgm:t>
    </dgm:pt>
    <dgm:pt modelId="{099C3819-C398-4610-8132-E5B083B534E4}" type="parTrans" cxnId="{F1728B5E-BDE2-4CC2-8F0D-3D645B54887A}">
      <dgm:prSet/>
      <dgm:spPr/>
      <dgm:t>
        <a:bodyPr/>
        <a:lstStyle/>
        <a:p>
          <a:endParaRPr lang="en-GB"/>
        </a:p>
      </dgm:t>
    </dgm:pt>
    <dgm:pt modelId="{7EDAD72E-CEB1-4825-8974-A7DD4A65A1AC}" type="sibTrans" cxnId="{F1728B5E-BDE2-4CC2-8F0D-3D645B54887A}">
      <dgm:prSet/>
      <dgm:spPr/>
      <dgm:t>
        <a:bodyPr/>
        <a:lstStyle/>
        <a:p>
          <a:endParaRPr lang="en-GB"/>
        </a:p>
      </dgm:t>
    </dgm:pt>
    <dgm:pt modelId="{6DF5D370-F646-4BD2-A161-92CFDDCB4741}">
      <dgm:prSet/>
      <dgm:spPr/>
      <dgm:t>
        <a:bodyPr/>
        <a:lstStyle/>
        <a:p>
          <a:pPr rtl="0"/>
          <a:r>
            <a:rPr lang="en-GB"/>
            <a:t>Waar indienen?</a:t>
          </a:r>
        </a:p>
      </dgm:t>
    </dgm:pt>
    <dgm:pt modelId="{5FC47CD4-92A5-4CA9-A0F6-3AEB85499C3E}" type="parTrans" cxnId="{D6C255DC-D3B7-4A1C-8F70-29277C86FB6D}">
      <dgm:prSet/>
      <dgm:spPr/>
      <dgm:t>
        <a:bodyPr/>
        <a:lstStyle/>
        <a:p>
          <a:endParaRPr lang="en-GB"/>
        </a:p>
      </dgm:t>
    </dgm:pt>
    <dgm:pt modelId="{1DAEB0D5-3101-441A-B7BA-3FAE4B16F3DF}" type="sibTrans" cxnId="{D6C255DC-D3B7-4A1C-8F70-29277C86FB6D}">
      <dgm:prSet/>
      <dgm:spPr/>
      <dgm:t>
        <a:bodyPr/>
        <a:lstStyle/>
        <a:p>
          <a:endParaRPr lang="en-GB"/>
        </a:p>
      </dgm:t>
    </dgm:pt>
    <dgm:pt modelId="{86158767-6BE4-4B84-8948-E1630CCCC3E6}">
      <dgm:prSet/>
      <dgm:spPr/>
      <dgm:t>
        <a:bodyPr/>
        <a:lstStyle/>
        <a:p>
          <a:pPr rtl="0"/>
          <a:r>
            <a:rPr lang="nl-NL" noProof="0" dirty="0"/>
            <a:t>De bevoegde autoriteit (CA): het MAP team</a:t>
          </a:r>
        </a:p>
      </dgm:t>
    </dgm:pt>
    <dgm:pt modelId="{6EBB04A5-CABD-422D-AA72-9C3E374969A5}" type="parTrans" cxnId="{E52525C0-A214-4D78-A546-CF12D922272F}">
      <dgm:prSet/>
      <dgm:spPr/>
      <dgm:t>
        <a:bodyPr/>
        <a:lstStyle/>
        <a:p>
          <a:endParaRPr lang="en-GB"/>
        </a:p>
      </dgm:t>
    </dgm:pt>
    <dgm:pt modelId="{B30A8829-2AA9-4BEB-93BE-9843E9786716}" type="sibTrans" cxnId="{E52525C0-A214-4D78-A546-CF12D922272F}">
      <dgm:prSet/>
      <dgm:spPr/>
      <dgm:t>
        <a:bodyPr/>
        <a:lstStyle/>
        <a:p>
          <a:endParaRPr lang="en-GB"/>
        </a:p>
      </dgm:t>
    </dgm:pt>
    <dgm:pt modelId="{E6A7052B-26EE-4A39-935C-FE2FE926F917}">
      <dgm:prSet/>
      <dgm:spPr/>
      <dgm:t>
        <a:bodyPr/>
        <a:lstStyle/>
        <a:p>
          <a:pPr rtl="0"/>
          <a:r>
            <a:rPr lang="nl-NL"/>
            <a:t>Hoe?</a:t>
          </a:r>
          <a:endParaRPr lang="nl-NL" noProof="0" dirty="0"/>
        </a:p>
      </dgm:t>
    </dgm:pt>
    <dgm:pt modelId="{76544ADE-60F7-40C7-B821-AC072DDBED6B}" type="parTrans" cxnId="{4BDACD45-B7BB-4FA6-8269-A189CCE5F0F6}">
      <dgm:prSet/>
      <dgm:spPr/>
      <dgm:t>
        <a:bodyPr/>
        <a:lstStyle/>
        <a:p>
          <a:endParaRPr lang="en-US"/>
        </a:p>
      </dgm:t>
    </dgm:pt>
    <dgm:pt modelId="{8909483A-8F0C-4D22-B29B-DFC3EA020D46}" type="sibTrans" cxnId="{4BDACD45-B7BB-4FA6-8269-A189CCE5F0F6}">
      <dgm:prSet/>
      <dgm:spPr/>
      <dgm:t>
        <a:bodyPr/>
        <a:lstStyle/>
        <a:p>
          <a:endParaRPr lang="en-US"/>
        </a:p>
      </dgm:t>
    </dgm:pt>
    <dgm:pt modelId="{279540FF-5F4B-4F96-AF4B-3E6E830E62D8}">
      <dgm:prSet/>
      <dgm:spPr/>
      <dgm:t>
        <a:bodyPr/>
        <a:lstStyle/>
        <a:p>
          <a:pPr rtl="0"/>
          <a:r>
            <a:rPr lang="nl-NL" dirty="0"/>
            <a:t>schriftelijk</a:t>
          </a:r>
          <a:endParaRPr lang="en-GB" dirty="0"/>
        </a:p>
      </dgm:t>
    </dgm:pt>
    <dgm:pt modelId="{38E9193A-B15E-47A0-82F1-47FB77BE4119}" type="parTrans" cxnId="{FAE295C0-A88B-4B0E-9872-BE5D7902F497}">
      <dgm:prSet/>
      <dgm:spPr/>
      <dgm:t>
        <a:bodyPr/>
        <a:lstStyle/>
        <a:p>
          <a:endParaRPr lang="en-US"/>
        </a:p>
      </dgm:t>
    </dgm:pt>
    <dgm:pt modelId="{EDB3D95F-801B-4BC3-A36B-CA5A34AFE534}" type="sibTrans" cxnId="{FAE295C0-A88B-4B0E-9872-BE5D7902F497}">
      <dgm:prSet/>
      <dgm:spPr/>
      <dgm:t>
        <a:bodyPr/>
        <a:lstStyle/>
        <a:p>
          <a:endParaRPr lang="en-US"/>
        </a:p>
      </dgm:t>
    </dgm:pt>
    <dgm:pt modelId="{BC526581-6E03-4139-865B-48F5D2AC524E}">
      <dgm:prSet/>
      <dgm:spPr/>
      <dgm:t>
        <a:bodyPr/>
        <a:lstStyle/>
        <a:p>
          <a:pPr rtl="0"/>
          <a:r>
            <a:rPr lang="nl-NL" dirty="0"/>
            <a:t>Lijst van informatie/documentatie die moet aangeleverd worden in FAQ en circulaire</a:t>
          </a:r>
          <a:endParaRPr lang="en-GB" dirty="0"/>
        </a:p>
      </dgm:t>
    </dgm:pt>
    <dgm:pt modelId="{19622CE9-7F33-4937-BB07-07757542D752}" type="parTrans" cxnId="{134DF4BF-80FF-48E2-B772-533D9A27BFF3}">
      <dgm:prSet/>
      <dgm:spPr/>
      <dgm:t>
        <a:bodyPr/>
        <a:lstStyle/>
        <a:p>
          <a:endParaRPr lang="en-US"/>
        </a:p>
      </dgm:t>
    </dgm:pt>
    <dgm:pt modelId="{C5B0B9A1-8BD7-4606-B0A6-2124D50745E3}" type="sibTrans" cxnId="{134DF4BF-80FF-48E2-B772-533D9A27BFF3}">
      <dgm:prSet/>
      <dgm:spPr/>
      <dgm:t>
        <a:bodyPr/>
        <a:lstStyle/>
        <a:p>
          <a:endParaRPr lang="en-US"/>
        </a:p>
      </dgm:t>
    </dgm:pt>
    <dgm:pt modelId="{876F4054-5511-4F04-8D48-4184C4580E6E}">
      <dgm:prSet/>
      <dgm:spPr/>
      <dgm:t>
        <a:bodyPr/>
        <a:lstStyle/>
        <a:p>
          <a:pPr rtl="0"/>
          <a:r>
            <a:rPr lang="nl-NL" dirty="0"/>
            <a:t>Taal</a:t>
          </a:r>
          <a:endParaRPr lang="en-GB" dirty="0"/>
        </a:p>
      </dgm:t>
    </dgm:pt>
    <dgm:pt modelId="{C93475B8-BF0B-43F8-AA4E-2F9041B0715D}" type="parTrans" cxnId="{8081E4F0-5666-467B-B6DB-F1AB2A5B6E75}">
      <dgm:prSet/>
      <dgm:spPr/>
      <dgm:t>
        <a:bodyPr/>
        <a:lstStyle/>
        <a:p>
          <a:endParaRPr lang="en-US"/>
        </a:p>
      </dgm:t>
    </dgm:pt>
    <dgm:pt modelId="{5A0A5ADD-52B3-42C1-8331-C39595B612CD}" type="sibTrans" cxnId="{8081E4F0-5666-467B-B6DB-F1AB2A5B6E75}">
      <dgm:prSet/>
      <dgm:spPr/>
      <dgm:t>
        <a:bodyPr/>
        <a:lstStyle/>
        <a:p>
          <a:endParaRPr lang="en-US"/>
        </a:p>
      </dgm:t>
    </dgm:pt>
    <dgm:pt modelId="{440BF01C-365C-4461-A16F-6B6D161C73FC}">
      <dgm:prSet/>
      <dgm:spPr/>
      <dgm:t>
        <a:bodyPr/>
        <a:lstStyle/>
        <a:p>
          <a:pPr rtl="0"/>
          <a:r>
            <a:rPr lang="nl-NL" dirty="0"/>
            <a:t>Procedure tussen CA</a:t>
          </a:r>
          <a:endParaRPr lang="en-GB" dirty="0"/>
        </a:p>
      </dgm:t>
    </dgm:pt>
    <dgm:pt modelId="{15D3AFEA-9BD2-4DE0-8BF9-E2AC2C512AC1}" type="parTrans" cxnId="{DA88BBE4-266B-4172-9560-529F5E74978C}">
      <dgm:prSet/>
      <dgm:spPr/>
      <dgm:t>
        <a:bodyPr/>
        <a:lstStyle/>
        <a:p>
          <a:endParaRPr lang="en-US"/>
        </a:p>
      </dgm:t>
    </dgm:pt>
    <dgm:pt modelId="{F3F134DA-A72F-474E-B423-F52C18B3F6E6}" type="sibTrans" cxnId="{DA88BBE4-266B-4172-9560-529F5E74978C}">
      <dgm:prSet/>
      <dgm:spPr/>
      <dgm:t>
        <a:bodyPr/>
        <a:lstStyle/>
        <a:p>
          <a:endParaRPr lang="en-US"/>
        </a:p>
      </dgm:t>
    </dgm:pt>
    <dgm:pt modelId="{E384E1C5-80CB-4A13-A996-499C37A3CB37}">
      <dgm:prSet/>
      <dgm:spPr/>
      <dgm:t>
        <a:bodyPr/>
        <a:lstStyle/>
        <a:p>
          <a:pPr rtl="0"/>
          <a:r>
            <a:rPr lang="nl-NL" dirty="0"/>
            <a:t>Geen tussenkomst van belastingplichtigen tenzij op uitnodiging</a:t>
          </a:r>
          <a:endParaRPr lang="en-GB" dirty="0"/>
        </a:p>
      </dgm:t>
    </dgm:pt>
    <dgm:pt modelId="{8B49E189-CB1A-4EB4-8818-D1747532040D}" type="parTrans" cxnId="{1BF5D32E-214C-41E0-A328-166E5B90E336}">
      <dgm:prSet/>
      <dgm:spPr/>
      <dgm:t>
        <a:bodyPr/>
        <a:lstStyle/>
        <a:p>
          <a:endParaRPr lang="en-US"/>
        </a:p>
      </dgm:t>
    </dgm:pt>
    <dgm:pt modelId="{993A2329-AB8D-4A7D-B385-945B39F36C22}" type="sibTrans" cxnId="{1BF5D32E-214C-41E0-A328-166E5B90E336}">
      <dgm:prSet/>
      <dgm:spPr/>
      <dgm:t>
        <a:bodyPr/>
        <a:lstStyle/>
        <a:p>
          <a:endParaRPr lang="en-US"/>
        </a:p>
      </dgm:t>
    </dgm:pt>
    <dgm:pt modelId="{49FD5CA3-266E-4FD0-BF0E-555992D5B200}" type="pres">
      <dgm:prSet presAssocID="{7B30F2E7-8CEF-4AB1-8EF8-8FA33A605055}" presName="linear" presStyleCnt="0">
        <dgm:presLayoutVars>
          <dgm:animLvl val="lvl"/>
          <dgm:resizeHandles val="exact"/>
        </dgm:presLayoutVars>
      </dgm:prSet>
      <dgm:spPr/>
    </dgm:pt>
    <dgm:pt modelId="{4151614F-DC94-4822-B63D-26767B7D830E}" type="pres">
      <dgm:prSet presAssocID="{6F1F1E6F-8A43-4812-B6EC-260E015ACBA5}" presName="parentText" presStyleLbl="node1" presStyleIdx="0" presStyleCnt="4">
        <dgm:presLayoutVars>
          <dgm:chMax val="0"/>
          <dgm:bulletEnabled val="1"/>
        </dgm:presLayoutVars>
      </dgm:prSet>
      <dgm:spPr/>
    </dgm:pt>
    <dgm:pt modelId="{86349A0D-FB96-4825-BADE-80D03266840B}" type="pres">
      <dgm:prSet presAssocID="{6F1F1E6F-8A43-4812-B6EC-260E015ACBA5}" presName="childText" presStyleLbl="revTx" presStyleIdx="0" presStyleCnt="4">
        <dgm:presLayoutVars>
          <dgm:bulletEnabled val="1"/>
        </dgm:presLayoutVars>
      </dgm:prSet>
      <dgm:spPr/>
    </dgm:pt>
    <dgm:pt modelId="{30AE80E0-D601-427D-AE8D-F0E14A42A281}" type="pres">
      <dgm:prSet presAssocID="{6DF5D370-F646-4BD2-A161-92CFDDCB4741}" presName="parentText" presStyleLbl="node1" presStyleIdx="1" presStyleCnt="4">
        <dgm:presLayoutVars>
          <dgm:chMax val="0"/>
          <dgm:bulletEnabled val="1"/>
        </dgm:presLayoutVars>
      </dgm:prSet>
      <dgm:spPr/>
    </dgm:pt>
    <dgm:pt modelId="{2E57A4D5-F79F-4692-889E-FD38A3423BF4}" type="pres">
      <dgm:prSet presAssocID="{6DF5D370-F646-4BD2-A161-92CFDDCB4741}" presName="childText" presStyleLbl="revTx" presStyleIdx="1" presStyleCnt="4">
        <dgm:presLayoutVars>
          <dgm:bulletEnabled val="1"/>
        </dgm:presLayoutVars>
      </dgm:prSet>
      <dgm:spPr/>
    </dgm:pt>
    <dgm:pt modelId="{A0B1A731-B875-4EAA-9574-B08193B10A67}" type="pres">
      <dgm:prSet presAssocID="{E6A7052B-26EE-4A39-935C-FE2FE926F917}" presName="parentText" presStyleLbl="node1" presStyleIdx="2" presStyleCnt="4">
        <dgm:presLayoutVars>
          <dgm:chMax val="0"/>
          <dgm:bulletEnabled val="1"/>
        </dgm:presLayoutVars>
      </dgm:prSet>
      <dgm:spPr/>
    </dgm:pt>
    <dgm:pt modelId="{E2CBE177-2BE3-4C0F-96A5-582BCD768C5C}" type="pres">
      <dgm:prSet presAssocID="{E6A7052B-26EE-4A39-935C-FE2FE926F917}" presName="childText" presStyleLbl="revTx" presStyleIdx="2" presStyleCnt="4">
        <dgm:presLayoutVars>
          <dgm:bulletEnabled val="1"/>
        </dgm:presLayoutVars>
      </dgm:prSet>
      <dgm:spPr/>
    </dgm:pt>
    <dgm:pt modelId="{35D1CB42-14CA-4EBB-BD53-364365F148C1}" type="pres">
      <dgm:prSet presAssocID="{440BF01C-365C-4461-A16F-6B6D161C73FC}" presName="parentText" presStyleLbl="node1" presStyleIdx="3" presStyleCnt="4">
        <dgm:presLayoutVars>
          <dgm:chMax val="0"/>
          <dgm:bulletEnabled val="1"/>
        </dgm:presLayoutVars>
      </dgm:prSet>
      <dgm:spPr/>
    </dgm:pt>
    <dgm:pt modelId="{6555A346-954F-4C8F-B417-4577AC41B332}" type="pres">
      <dgm:prSet presAssocID="{440BF01C-365C-4461-A16F-6B6D161C73FC}" presName="childText" presStyleLbl="revTx" presStyleIdx="3" presStyleCnt="4">
        <dgm:presLayoutVars>
          <dgm:bulletEnabled val="1"/>
        </dgm:presLayoutVars>
      </dgm:prSet>
      <dgm:spPr/>
    </dgm:pt>
  </dgm:ptLst>
  <dgm:cxnLst>
    <dgm:cxn modelId="{1BF5D32E-214C-41E0-A328-166E5B90E336}" srcId="{440BF01C-365C-4461-A16F-6B6D161C73FC}" destId="{E384E1C5-80CB-4A13-A996-499C37A3CB37}" srcOrd="0" destOrd="0" parTransId="{8B49E189-CB1A-4EB4-8818-D1747532040D}" sibTransId="{993A2329-AB8D-4A7D-B385-945B39F36C22}"/>
    <dgm:cxn modelId="{DF703E39-4F43-41FA-B6DF-E09F92FDD692}" type="presOf" srcId="{7B30F2E7-8CEF-4AB1-8EF8-8FA33A605055}" destId="{49FD5CA3-266E-4FD0-BF0E-555992D5B200}" srcOrd="0" destOrd="0" presId="urn:microsoft.com/office/officeart/2005/8/layout/vList2"/>
    <dgm:cxn modelId="{B7C2FD40-905A-4921-9264-B3E3359B386C}" type="presOf" srcId="{E6A7052B-26EE-4A39-935C-FE2FE926F917}" destId="{A0B1A731-B875-4EAA-9574-B08193B10A67}" srcOrd="0" destOrd="0" presId="urn:microsoft.com/office/officeart/2005/8/layout/vList2"/>
    <dgm:cxn modelId="{F1728B5E-BDE2-4CC2-8F0D-3D645B54887A}" srcId="{6F1F1E6F-8A43-4812-B6EC-260E015ACBA5}" destId="{D0C3E940-1822-4FD7-9DF8-9971E769FBB9}" srcOrd="0" destOrd="0" parTransId="{099C3819-C398-4610-8132-E5B083B534E4}" sibTransId="{7EDAD72E-CEB1-4825-8974-A7DD4A65A1AC}"/>
    <dgm:cxn modelId="{FFF21B62-0FC5-46F7-AE8E-A91365A682CA}" type="presOf" srcId="{6DF5D370-F646-4BD2-A161-92CFDDCB4741}" destId="{30AE80E0-D601-427D-AE8D-F0E14A42A281}" srcOrd="0" destOrd="0" presId="urn:microsoft.com/office/officeart/2005/8/layout/vList2"/>
    <dgm:cxn modelId="{4BDACD45-B7BB-4FA6-8269-A189CCE5F0F6}" srcId="{7B30F2E7-8CEF-4AB1-8EF8-8FA33A605055}" destId="{E6A7052B-26EE-4A39-935C-FE2FE926F917}" srcOrd="2" destOrd="0" parTransId="{76544ADE-60F7-40C7-B821-AC072DDBED6B}" sibTransId="{8909483A-8F0C-4D22-B29B-DFC3EA020D46}"/>
    <dgm:cxn modelId="{227EA66D-7394-4D2B-9B8D-E994C18FB4B5}" type="presOf" srcId="{BC526581-6E03-4139-865B-48F5D2AC524E}" destId="{E2CBE177-2BE3-4C0F-96A5-582BCD768C5C}" srcOrd="0" destOrd="1" presId="urn:microsoft.com/office/officeart/2005/8/layout/vList2"/>
    <dgm:cxn modelId="{99D9577B-BB9E-4B11-AA18-30148B19F288}" type="presOf" srcId="{E384E1C5-80CB-4A13-A996-499C37A3CB37}" destId="{6555A346-954F-4C8F-B417-4577AC41B332}" srcOrd="0" destOrd="0" presId="urn:microsoft.com/office/officeart/2005/8/layout/vList2"/>
    <dgm:cxn modelId="{80A0C581-2D34-4036-9B52-DD73E727F63D}" srcId="{7B30F2E7-8CEF-4AB1-8EF8-8FA33A605055}" destId="{6F1F1E6F-8A43-4812-B6EC-260E015ACBA5}" srcOrd="0" destOrd="0" parTransId="{91126011-084B-45CB-B6CC-ED0068ACEAF7}" sibTransId="{3F383D25-0AC1-432E-B8A3-167060DD37D7}"/>
    <dgm:cxn modelId="{25F52F8C-7E19-4223-8002-2647617AE373}" type="presOf" srcId="{440BF01C-365C-4461-A16F-6B6D161C73FC}" destId="{35D1CB42-14CA-4EBB-BD53-364365F148C1}" srcOrd="0" destOrd="0" presId="urn:microsoft.com/office/officeart/2005/8/layout/vList2"/>
    <dgm:cxn modelId="{E8036BA6-9B81-4176-9836-050AB3E61426}" type="presOf" srcId="{876F4054-5511-4F04-8D48-4184C4580E6E}" destId="{E2CBE177-2BE3-4C0F-96A5-582BCD768C5C}" srcOrd="0" destOrd="2" presId="urn:microsoft.com/office/officeart/2005/8/layout/vList2"/>
    <dgm:cxn modelId="{134DF4BF-80FF-48E2-B772-533D9A27BFF3}" srcId="{E6A7052B-26EE-4A39-935C-FE2FE926F917}" destId="{BC526581-6E03-4139-865B-48F5D2AC524E}" srcOrd="1" destOrd="0" parTransId="{19622CE9-7F33-4937-BB07-07757542D752}" sibTransId="{C5B0B9A1-8BD7-4606-B0A6-2124D50745E3}"/>
    <dgm:cxn modelId="{E52525C0-A214-4D78-A546-CF12D922272F}" srcId="{6DF5D370-F646-4BD2-A161-92CFDDCB4741}" destId="{86158767-6BE4-4B84-8948-E1630CCCC3E6}" srcOrd="0" destOrd="0" parTransId="{6EBB04A5-CABD-422D-AA72-9C3E374969A5}" sibTransId="{B30A8829-2AA9-4BEB-93BE-9843E9786716}"/>
    <dgm:cxn modelId="{FAE295C0-A88B-4B0E-9872-BE5D7902F497}" srcId="{E6A7052B-26EE-4A39-935C-FE2FE926F917}" destId="{279540FF-5F4B-4F96-AF4B-3E6E830E62D8}" srcOrd="0" destOrd="0" parTransId="{38E9193A-B15E-47A0-82F1-47FB77BE4119}" sibTransId="{EDB3D95F-801B-4BC3-A36B-CA5A34AFE534}"/>
    <dgm:cxn modelId="{D6C255DC-D3B7-4A1C-8F70-29277C86FB6D}" srcId="{7B30F2E7-8CEF-4AB1-8EF8-8FA33A605055}" destId="{6DF5D370-F646-4BD2-A161-92CFDDCB4741}" srcOrd="1" destOrd="0" parTransId="{5FC47CD4-92A5-4CA9-A0F6-3AEB85499C3E}" sibTransId="{1DAEB0D5-3101-441A-B7BA-3FAE4B16F3DF}"/>
    <dgm:cxn modelId="{8BEDD6E0-1BEA-4397-8F78-5262F21CFDBC}" type="presOf" srcId="{D0C3E940-1822-4FD7-9DF8-9971E769FBB9}" destId="{86349A0D-FB96-4825-BADE-80D03266840B}" srcOrd="0" destOrd="0" presId="urn:microsoft.com/office/officeart/2005/8/layout/vList2"/>
    <dgm:cxn modelId="{DA88BBE4-266B-4172-9560-529F5E74978C}" srcId="{7B30F2E7-8CEF-4AB1-8EF8-8FA33A605055}" destId="{440BF01C-365C-4461-A16F-6B6D161C73FC}" srcOrd="3" destOrd="0" parTransId="{15D3AFEA-9BD2-4DE0-8BF9-E2AC2C512AC1}" sibTransId="{F3F134DA-A72F-474E-B423-F52C18B3F6E6}"/>
    <dgm:cxn modelId="{663172E9-B721-4CBD-9432-E8219F3A4D1C}" type="presOf" srcId="{279540FF-5F4B-4F96-AF4B-3E6E830E62D8}" destId="{E2CBE177-2BE3-4C0F-96A5-582BCD768C5C}" srcOrd="0" destOrd="0" presId="urn:microsoft.com/office/officeart/2005/8/layout/vList2"/>
    <dgm:cxn modelId="{8081E4F0-5666-467B-B6DB-F1AB2A5B6E75}" srcId="{E6A7052B-26EE-4A39-935C-FE2FE926F917}" destId="{876F4054-5511-4F04-8D48-4184C4580E6E}" srcOrd="2" destOrd="0" parTransId="{C93475B8-BF0B-43F8-AA4E-2F9041B0715D}" sibTransId="{5A0A5ADD-52B3-42C1-8331-C39595B612CD}"/>
    <dgm:cxn modelId="{473690F8-5B42-49F1-A227-FCC921FDFA3C}" type="presOf" srcId="{86158767-6BE4-4B84-8948-E1630CCCC3E6}" destId="{2E57A4D5-F79F-4692-889E-FD38A3423BF4}" srcOrd="0" destOrd="0" presId="urn:microsoft.com/office/officeart/2005/8/layout/vList2"/>
    <dgm:cxn modelId="{85DD94FA-D8F1-4510-A5BA-36699E76B6EE}" type="presOf" srcId="{6F1F1E6F-8A43-4812-B6EC-260E015ACBA5}" destId="{4151614F-DC94-4822-B63D-26767B7D830E}" srcOrd="0" destOrd="0" presId="urn:microsoft.com/office/officeart/2005/8/layout/vList2"/>
    <dgm:cxn modelId="{425C1C9E-382B-4AB8-8CAB-E389E61B3698}" type="presParOf" srcId="{49FD5CA3-266E-4FD0-BF0E-555992D5B200}" destId="{4151614F-DC94-4822-B63D-26767B7D830E}" srcOrd="0" destOrd="0" presId="urn:microsoft.com/office/officeart/2005/8/layout/vList2"/>
    <dgm:cxn modelId="{2EFE0549-85EC-4E38-A9F4-840D2E09A6A9}" type="presParOf" srcId="{49FD5CA3-266E-4FD0-BF0E-555992D5B200}" destId="{86349A0D-FB96-4825-BADE-80D03266840B}" srcOrd="1" destOrd="0" presId="urn:microsoft.com/office/officeart/2005/8/layout/vList2"/>
    <dgm:cxn modelId="{6E79BFB2-9F9E-4D02-A495-B2000D1176EB}" type="presParOf" srcId="{49FD5CA3-266E-4FD0-BF0E-555992D5B200}" destId="{30AE80E0-D601-427D-AE8D-F0E14A42A281}" srcOrd="2" destOrd="0" presId="urn:microsoft.com/office/officeart/2005/8/layout/vList2"/>
    <dgm:cxn modelId="{734C863F-A990-41B0-B81E-F0CFEDBE3977}" type="presParOf" srcId="{49FD5CA3-266E-4FD0-BF0E-555992D5B200}" destId="{2E57A4D5-F79F-4692-889E-FD38A3423BF4}" srcOrd="3" destOrd="0" presId="urn:microsoft.com/office/officeart/2005/8/layout/vList2"/>
    <dgm:cxn modelId="{57DB296D-A646-4775-ACFE-A9EC368CEA42}" type="presParOf" srcId="{49FD5CA3-266E-4FD0-BF0E-555992D5B200}" destId="{A0B1A731-B875-4EAA-9574-B08193B10A67}" srcOrd="4" destOrd="0" presId="urn:microsoft.com/office/officeart/2005/8/layout/vList2"/>
    <dgm:cxn modelId="{9808EBBD-F444-4089-80F8-9BDC4113EBA5}" type="presParOf" srcId="{49FD5CA3-266E-4FD0-BF0E-555992D5B200}" destId="{E2CBE177-2BE3-4C0F-96A5-582BCD768C5C}" srcOrd="5" destOrd="0" presId="urn:microsoft.com/office/officeart/2005/8/layout/vList2"/>
    <dgm:cxn modelId="{B31FDF1F-9CED-4EAE-A2B4-4C5D78655DA5}" type="presParOf" srcId="{49FD5CA3-266E-4FD0-BF0E-555992D5B200}" destId="{35D1CB42-14CA-4EBB-BD53-364365F148C1}" srcOrd="6" destOrd="0" presId="urn:microsoft.com/office/officeart/2005/8/layout/vList2"/>
    <dgm:cxn modelId="{15C623B7-0982-49FF-B10A-F8FAB8660EE0}" type="presParOf" srcId="{49FD5CA3-266E-4FD0-BF0E-555992D5B200}" destId="{6555A346-954F-4C8F-B417-4577AC41B332}"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42E1CFE-0B1F-4DC2-AA3B-AAD2B943A088}" type="doc">
      <dgm:prSet loTypeId="urn:microsoft.com/office/officeart/2005/8/layout/chevronAccent+Icon" loCatId="process" qsTypeId="urn:microsoft.com/office/officeart/2005/8/quickstyle/simple3" qsCatId="simple" csTypeId="urn:microsoft.com/office/officeart/2005/8/colors/accent1_2" csCatId="accent1" phldr="1"/>
      <dgm:spPr/>
      <dgm:t>
        <a:bodyPr/>
        <a:lstStyle/>
        <a:p>
          <a:endParaRPr lang="en-GB"/>
        </a:p>
      </dgm:t>
    </dgm:pt>
    <dgm:pt modelId="{016EDE0B-95E3-419C-88AB-989DC8312E7D}">
      <dgm:prSet/>
      <dgm:spPr/>
      <dgm:t>
        <a:bodyPr/>
        <a:lstStyle/>
        <a:p>
          <a:pPr rtl="0"/>
          <a:r>
            <a:rPr lang="nl-NL" dirty="0"/>
            <a:t>Voor meer informatie:</a:t>
          </a:r>
          <a:endParaRPr lang="en-GB" dirty="0"/>
        </a:p>
      </dgm:t>
    </dgm:pt>
    <dgm:pt modelId="{C8E555B1-8B27-4187-85F2-D0E9D76B6428}" type="parTrans" cxnId="{1E031F76-1E43-42FB-9DB2-3C67E62D1CB6}">
      <dgm:prSet/>
      <dgm:spPr/>
      <dgm:t>
        <a:bodyPr/>
        <a:lstStyle/>
        <a:p>
          <a:endParaRPr lang="en-GB"/>
        </a:p>
      </dgm:t>
    </dgm:pt>
    <dgm:pt modelId="{986FC615-F4E3-41DD-8AF0-766434C24E46}" type="sibTrans" cxnId="{1E031F76-1E43-42FB-9DB2-3C67E62D1CB6}">
      <dgm:prSet/>
      <dgm:spPr/>
      <dgm:t>
        <a:bodyPr/>
        <a:lstStyle/>
        <a:p>
          <a:endParaRPr lang="en-GB"/>
        </a:p>
      </dgm:t>
    </dgm:pt>
    <dgm:pt modelId="{2654F4EA-BAC5-49B3-B2B7-B98D164C4EAD}">
      <dgm:prSet/>
      <dgm:spPr/>
      <dgm:t>
        <a:bodyPr/>
        <a:lstStyle/>
        <a:p>
          <a:pPr rtl="0"/>
          <a:r>
            <a:rPr lang="nl-NL" dirty="0"/>
            <a:t>Circulaire </a:t>
          </a:r>
          <a:r>
            <a:rPr lang="en-US" dirty="0"/>
            <a:t>2018/C/27</a:t>
          </a:r>
          <a:r>
            <a:rPr lang="nl-NL" dirty="0"/>
            <a:t>: </a:t>
          </a:r>
          <a:r>
            <a:rPr lang="en-US" dirty="0">
              <a:hlinkClick xmlns:r="http://schemas.openxmlformats.org/officeDocument/2006/relationships" r:id="rId1"/>
            </a:rPr>
            <a:t>https://gcloudbelgium.sharepoint.com/sites/minfin-fisconet_public/fiscal-discipline/income-taxes/legislation-and-regulations/conventions-for-the-avoidance-of-double-taxation/in-operation/conventions-and-circular-letters/27c5818d-7978-4749-a1ee-4f4816d3306d </a:t>
          </a:r>
          <a:endParaRPr lang="en-GB" dirty="0"/>
        </a:p>
      </dgm:t>
    </dgm:pt>
    <dgm:pt modelId="{CAE89951-E82B-422E-B402-2F672BDB0DB2}" type="parTrans" cxnId="{0DA03086-A180-4911-948E-E58B1FD9C83C}">
      <dgm:prSet/>
      <dgm:spPr/>
      <dgm:t>
        <a:bodyPr/>
        <a:lstStyle/>
        <a:p>
          <a:endParaRPr lang="en-GB"/>
        </a:p>
      </dgm:t>
    </dgm:pt>
    <dgm:pt modelId="{AA6609DF-2A68-489E-AF6D-7C37D755DD12}" type="sibTrans" cxnId="{0DA03086-A180-4911-948E-E58B1FD9C83C}">
      <dgm:prSet/>
      <dgm:spPr/>
      <dgm:t>
        <a:bodyPr/>
        <a:lstStyle/>
        <a:p>
          <a:endParaRPr lang="en-GB"/>
        </a:p>
      </dgm:t>
    </dgm:pt>
    <dgm:pt modelId="{56764BC9-C43B-4294-9EFB-67B8F5FA5336}">
      <dgm:prSet/>
      <dgm:spPr/>
      <dgm:t>
        <a:bodyPr/>
        <a:lstStyle/>
        <a:p>
          <a:pPr rtl="0"/>
          <a:r>
            <a:rPr lang="nl-NL" dirty="0" err="1"/>
            <a:t>FAQs</a:t>
          </a:r>
          <a:r>
            <a:rPr lang="nl-NL" dirty="0"/>
            <a:t>: </a:t>
          </a:r>
          <a:r>
            <a:rPr lang="en-US" dirty="0">
              <a:hlinkClick xmlns:r="http://schemas.openxmlformats.org/officeDocument/2006/relationships" r:id="rId2"/>
            </a:rPr>
            <a:t>https://financien.belgium.be/sites/default/files/downloads/126-onderling-overleg-apa-faq-20180315.pdf</a:t>
          </a:r>
          <a:r>
            <a:rPr lang="en-US" dirty="0"/>
            <a:t> </a:t>
          </a:r>
          <a:endParaRPr lang="en-GB" dirty="0"/>
        </a:p>
      </dgm:t>
    </dgm:pt>
    <dgm:pt modelId="{130434CC-4571-4B80-BA8C-391DFE0B7798}" type="parTrans" cxnId="{BE3432ED-6BEC-4517-953E-788DE1DE9487}">
      <dgm:prSet/>
      <dgm:spPr/>
      <dgm:t>
        <a:bodyPr/>
        <a:lstStyle/>
        <a:p>
          <a:endParaRPr lang="en-US"/>
        </a:p>
      </dgm:t>
    </dgm:pt>
    <dgm:pt modelId="{7B8B8583-BE7C-4449-A607-79EE692E219E}" type="sibTrans" cxnId="{BE3432ED-6BEC-4517-953E-788DE1DE9487}">
      <dgm:prSet/>
      <dgm:spPr/>
      <dgm:t>
        <a:bodyPr/>
        <a:lstStyle/>
        <a:p>
          <a:endParaRPr lang="en-US"/>
        </a:p>
      </dgm:t>
    </dgm:pt>
    <dgm:pt modelId="{823C0C08-C98A-45F0-9F62-5A009F049112}" type="pres">
      <dgm:prSet presAssocID="{C42E1CFE-0B1F-4DC2-AA3B-AAD2B943A088}" presName="Name0" presStyleCnt="0">
        <dgm:presLayoutVars>
          <dgm:dir/>
          <dgm:resizeHandles val="exact"/>
        </dgm:presLayoutVars>
      </dgm:prSet>
      <dgm:spPr/>
    </dgm:pt>
    <dgm:pt modelId="{CC77A723-8C58-4810-8E76-B910B8E194A8}" type="pres">
      <dgm:prSet presAssocID="{016EDE0B-95E3-419C-88AB-989DC8312E7D}" presName="composite" presStyleCnt="0"/>
      <dgm:spPr/>
    </dgm:pt>
    <dgm:pt modelId="{A99E602D-4C23-473B-BF89-02BBB49A9559}" type="pres">
      <dgm:prSet presAssocID="{016EDE0B-95E3-419C-88AB-989DC8312E7D}" presName="bgChev" presStyleLbl="node1" presStyleIdx="0" presStyleCnt="1"/>
      <dgm:spPr/>
    </dgm:pt>
    <dgm:pt modelId="{3AF69D99-763A-46C3-A915-42C55098B2A4}" type="pres">
      <dgm:prSet presAssocID="{016EDE0B-95E3-419C-88AB-989DC8312E7D}" presName="txNode" presStyleLbl="fgAcc1" presStyleIdx="0" presStyleCnt="1">
        <dgm:presLayoutVars>
          <dgm:bulletEnabled val="1"/>
        </dgm:presLayoutVars>
      </dgm:prSet>
      <dgm:spPr/>
    </dgm:pt>
  </dgm:ptLst>
  <dgm:cxnLst>
    <dgm:cxn modelId="{CD3E693E-47F2-4C51-90FB-5412487A8C22}" type="presOf" srcId="{016EDE0B-95E3-419C-88AB-989DC8312E7D}" destId="{3AF69D99-763A-46C3-A915-42C55098B2A4}" srcOrd="0" destOrd="0" presId="urn:microsoft.com/office/officeart/2005/8/layout/chevronAccent+Icon"/>
    <dgm:cxn modelId="{00447545-2BC5-47A2-8B0B-AD0384F7AEBB}" type="presOf" srcId="{2654F4EA-BAC5-49B3-B2B7-B98D164C4EAD}" destId="{3AF69D99-763A-46C3-A915-42C55098B2A4}" srcOrd="0" destOrd="1" presId="urn:microsoft.com/office/officeart/2005/8/layout/chevronAccent+Icon"/>
    <dgm:cxn modelId="{1E031F76-1E43-42FB-9DB2-3C67E62D1CB6}" srcId="{C42E1CFE-0B1F-4DC2-AA3B-AAD2B943A088}" destId="{016EDE0B-95E3-419C-88AB-989DC8312E7D}" srcOrd="0" destOrd="0" parTransId="{C8E555B1-8B27-4187-85F2-D0E9D76B6428}" sibTransId="{986FC615-F4E3-41DD-8AF0-766434C24E46}"/>
    <dgm:cxn modelId="{0DA03086-A180-4911-948E-E58B1FD9C83C}" srcId="{016EDE0B-95E3-419C-88AB-989DC8312E7D}" destId="{2654F4EA-BAC5-49B3-B2B7-B98D164C4EAD}" srcOrd="0" destOrd="0" parTransId="{CAE89951-E82B-422E-B402-2F672BDB0DB2}" sibTransId="{AA6609DF-2A68-489E-AF6D-7C37D755DD12}"/>
    <dgm:cxn modelId="{15365487-0360-41A1-B209-23E78F169E19}" type="presOf" srcId="{56764BC9-C43B-4294-9EFB-67B8F5FA5336}" destId="{3AF69D99-763A-46C3-A915-42C55098B2A4}" srcOrd="0" destOrd="2" presId="urn:microsoft.com/office/officeart/2005/8/layout/chevronAccent+Icon"/>
    <dgm:cxn modelId="{91DCACCA-3C04-457C-98D4-CFFD2C26D3EE}" type="presOf" srcId="{C42E1CFE-0B1F-4DC2-AA3B-AAD2B943A088}" destId="{823C0C08-C98A-45F0-9F62-5A009F049112}" srcOrd="0" destOrd="0" presId="urn:microsoft.com/office/officeart/2005/8/layout/chevronAccent+Icon"/>
    <dgm:cxn modelId="{BE3432ED-6BEC-4517-953E-788DE1DE9487}" srcId="{016EDE0B-95E3-419C-88AB-989DC8312E7D}" destId="{56764BC9-C43B-4294-9EFB-67B8F5FA5336}" srcOrd="1" destOrd="0" parTransId="{130434CC-4571-4B80-BA8C-391DFE0B7798}" sibTransId="{7B8B8583-BE7C-4449-A607-79EE692E219E}"/>
    <dgm:cxn modelId="{A711250C-3347-49FA-A017-CDA5CA02B200}" type="presParOf" srcId="{823C0C08-C98A-45F0-9F62-5A009F049112}" destId="{CC77A723-8C58-4810-8E76-B910B8E194A8}" srcOrd="0" destOrd="0" presId="urn:microsoft.com/office/officeart/2005/8/layout/chevronAccent+Icon"/>
    <dgm:cxn modelId="{21D25807-A404-4A6D-B6BB-8FF9245AA4EA}" type="presParOf" srcId="{CC77A723-8C58-4810-8E76-B910B8E194A8}" destId="{A99E602D-4C23-473B-BF89-02BBB49A9559}" srcOrd="0" destOrd="0" presId="urn:microsoft.com/office/officeart/2005/8/layout/chevronAccent+Icon"/>
    <dgm:cxn modelId="{8CD71449-EF7F-4E15-A876-75CE98366F00}" type="presParOf" srcId="{CC77A723-8C58-4810-8E76-B910B8E194A8}" destId="{3AF69D99-763A-46C3-A915-42C55098B2A4}"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0393D8F-DA62-4EEE-B7AB-D16184B8A1B5}" type="doc">
      <dgm:prSet loTypeId="urn:microsoft.com/office/officeart/2005/8/layout/vList2" loCatId="list" qsTypeId="urn:microsoft.com/office/officeart/2005/8/quickstyle/simple3" qsCatId="simple" csTypeId="urn:microsoft.com/office/officeart/2005/8/colors/colorful3" csCatId="colorful"/>
      <dgm:spPr/>
      <dgm:t>
        <a:bodyPr/>
        <a:lstStyle/>
        <a:p>
          <a:endParaRPr lang="en-US"/>
        </a:p>
      </dgm:t>
    </dgm:pt>
    <dgm:pt modelId="{DF33F14B-E913-4143-ACAD-1964E182E671}">
      <dgm:prSet/>
      <dgm:spPr/>
      <dgm:t>
        <a:bodyPr/>
        <a:lstStyle/>
        <a:p>
          <a:pPr rtl="0"/>
          <a:r>
            <a:rPr lang="nl-BE"/>
            <a:t>Veel verdragen moeten aangepast worden</a:t>
          </a:r>
          <a:endParaRPr lang="en-GB"/>
        </a:p>
      </dgm:t>
    </dgm:pt>
    <dgm:pt modelId="{835A7B1C-3B85-4BEA-A868-B3499702AC5C}" type="parTrans" cxnId="{300AE281-E151-4846-8383-55FA04DF49EB}">
      <dgm:prSet/>
      <dgm:spPr/>
      <dgm:t>
        <a:bodyPr/>
        <a:lstStyle/>
        <a:p>
          <a:endParaRPr lang="en-US"/>
        </a:p>
      </dgm:t>
    </dgm:pt>
    <dgm:pt modelId="{1027BFE0-4E5D-46E3-8388-D4567A33701E}" type="sibTrans" cxnId="{300AE281-E151-4846-8383-55FA04DF49EB}">
      <dgm:prSet/>
      <dgm:spPr/>
      <dgm:t>
        <a:bodyPr/>
        <a:lstStyle/>
        <a:p>
          <a:endParaRPr lang="en-US"/>
        </a:p>
      </dgm:t>
    </dgm:pt>
    <dgm:pt modelId="{A2A10F84-6348-444D-B245-40AE557DDDC6}">
      <dgm:prSet/>
      <dgm:spPr/>
      <dgm:t>
        <a:bodyPr/>
        <a:lstStyle/>
        <a:p>
          <a:pPr rtl="0"/>
          <a:r>
            <a:rPr lang="nl-BE"/>
            <a:t>Geen 3-jarige termijn in ongeveer 20%</a:t>
          </a:r>
          <a:endParaRPr lang="en-GB"/>
        </a:p>
      </dgm:t>
    </dgm:pt>
    <dgm:pt modelId="{E3C286FA-2323-4494-B2B8-276318D03D11}" type="parTrans" cxnId="{13AE54F7-BB10-494F-BC4A-CFC3577B8087}">
      <dgm:prSet/>
      <dgm:spPr/>
      <dgm:t>
        <a:bodyPr/>
        <a:lstStyle/>
        <a:p>
          <a:endParaRPr lang="en-US"/>
        </a:p>
      </dgm:t>
    </dgm:pt>
    <dgm:pt modelId="{EFC2C343-78EA-43D2-8BF6-3F5B7F6BB5C3}" type="sibTrans" cxnId="{13AE54F7-BB10-494F-BC4A-CFC3577B8087}">
      <dgm:prSet/>
      <dgm:spPr/>
      <dgm:t>
        <a:bodyPr/>
        <a:lstStyle/>
        <a:p>
          <a:endParaRPr lang="en-US"/>
        </a:p>
      </dgm:t>
    </dgm:pt>
    <dgm:pt modelId="{880037D4-10F1-4177-BFCF-BBFBDA238258}">
      <dgm:prSet/>
      <dgm:spPr/>
      <dgm:t>
        <a:bodyPr/>
        <a:lstStyle/>
        <a:p>
          <a:pPr rtl="0"/>
          <a:r>
            <a:rPr lang="nl-BE"/>
            <a:t>Geen art. 25(2)2 in ongeveer 50%</a:t>
          </a:r>
          <a:endParaRPr lang="en-GB"/>
        </a:p>
      </dgm:t>
    </dgm:pt>
    <dgm:pt modelId="{3A3638C8-DEF4-44CD-A29D-09C7D53EE166}" type="parTrans" cxnId="{4B11BB39-E917-44EF-BF6A-D718F92656DC}">
      <dgm:prSet/>
      <dgm:spPr/>
      <dgm:t>
        <a:bodyPr/>
        <a:lstStyle/>
        <a:p>
          <a:endParaRPr lang="en-US"/>
        </a:p>
      </dgm:t>
    </dgm:pt>
    <dgm:pt modelId="{2ABFF05C-A1D0-4EDC-AA77-D2E44D6149D2}" type="sibTrans" cxnId="{4B11BB39-E917-44EF-BF6A-D718F92656DC}">
      <dgm:prSet/>
      <dgm:spPr/>
      <dgm:t>
        <a:bodyPr/>
        <a:lstStyle/>
        <a:p>
          <a:endParaRPr lang="en-US"/>
        </a:p>
      </dgm:t>
    </dgm:pt>
    <dgm:pt modelId="{9D84728F-60C7-4401-8DFE-C31A562E295F}">
      <dgm:prSet/>
      <dgm:spPr/>
      <dgm:t>
        <a:bodyPr/>
        <a:lstStyle/>
        <a:p>
          <a:pPr rtl="0"/>
          <a:r>
            <a:rPr lang="nl-BE"/>
            <a:t>Geen art. 25(3)2 in zowat alle verdragen</a:t>
          </a:r>
          <a:endParaRPr lang="en-GB"/>
        </a:p>
      </dgm:t>
    </dgm:pt>
    <dgm:pt modelId="{764CBA5F-77C3-4871-B3B6-F02AFB6FDF43}" type="parTrans" cxnId="{6A721EE4-8529-4855-9262-ADE9CAED4E43}">
      <dgm:prSet/>
      <dgm:spPr/>
      <dgm:t>
        <a:bodyPr/>
        <a:lstStyle/>
        <a:p>
          <a:endParaRPr lang="en-US"/>
        </a:p>
      </dgm:t>
    </dgm:pt>
    <dgm:pt modelId="{BCA47A5F-C1B5-4573-A2B3-96788BC10C0E}" type="sibTrans" cxnId="{6A721EE4-8529-4855-9262-ADE9CAED4E43}">
      <dgm:prSet/>
      <dgm:spPr/>
      <dgm:t>
        <a:bodyPr/>
        <a:lstStyle/>
        <a:p>
          <a:endParaRPr lang="en-US"/>
        </a:p>
      </dgm:t>
    </dgm:pt>
    <dgm:pt modelId="{B81E53BE-A180-4B62-A3D2-7A4646B7D3B6}">
      <dgm:prSet/>
      <dgm:spPr/>
      <dgm:t>
        <a:bodyPr/>
        <a:lstStyle/>
        <a:p>
          <a:pPr rtl="0"/>
          <a:r>
            <a:rPr lang="nl-BE"/>
            <a:t>B heeft MLI getekend</a:t>
          </a:r>
          <a:endParaRPr lang="en-GB"/>
        </a:p>
      </dgm:t>
    </dgm:pt>
    <dgm:pt modelId="{DC70BC58-AEAB-4152-9C55-9414EF80F990}" type="parTrans" cxnId="{977C039F-0106-4AA9-AE3E-AB16F878E8DD}">
      <dgm:prSet/>
      <dgm:spPr/>
      <dgm:t>
        <a:bodyPr/>
        <a:lstStyle/>
        <a:p>
          <a:endParaRPr lang="en-US"/>
        </a:p>
      </dgm:t>
    </dgm:pt>
    <dgm:pt modelId="{56BE0692-C5A0-49B1-B16D-5E50E66A6E68}" type="sibTrans" cxnId="{977C039F-0106-4AA9-AE3E-AB16F878E8DD}">
      <dgm:prSet/>
      <dgm:spPr/>
      <dgm:t>
        <a:bodyPr/>
        <a:lstStyle/>
        <a:p>
          <a:endParaRPr lang="en-US"/>
        </a:p>
      </dgm:t>
    </dgm:pt>
    <dgm:pt modelId="{C6B38FE1-D384-47AA-B27B-6239B76A7652}">
      <dgm:prSet/>
      <dgm:spPr/>
      <dgm:t>
        <a:bodyPr/>
        <a:lstStyle/>
        <a:p>
          <a:pPr rtl="0"/>
          <a:r>
            <a:rPr lang="nl-BE"/>
            <a:t>Vele verdragen zullen worden aangepast</a:t>
          </a:r>
          <a:endParaRPr lang="en-GB"/>
        </a:p>
      </dgm:t>
    </dgm:pt>
    <dgm:pt modelId="{63E547D0-B3B9-4C4D-B64F-DA8AD25DC84F}" type="parTrans" cxnId="{722AFF1E-51A1-4F0C-AC64-9143B2B15D57}">
      <dgm:prSet/>
      <dgm:spPr/>
      <dgm:t>
        <a:bodyPr/>
        <a:lstStyle/>
        <a:p>
          <a:endParaRPr lang="en-US"/>
        </a:p>
      </dgm:t>
    </dgm:pt>
    <dgm:pt modelId="{09A4DA62-DC06-4668-BAF2-F07D28838021}" type="sibTrans" cxnId="{722AFF1E-51A1-4F0C-AC64-9143B2B15D57}">
      <dgm:prSet/>
      <dgm:spPr/>
      <dgm:t>
        <a:bodyPr/>
        <a:lstStyle/>
        <a:p>
          <a:endParaRPr lang="en-US"/>
        </a:p>
      </dgm:t>
    </dgm:pt>
    <dgm:pt modelId="{6F8A9A76-940B-42E7-847B-3CC60D1BB026}">
      <dgm:prSet/>
      <dgm:spPr/>
      <dgm:t>
        <a:bodyPr/>
        <a:lstStyle/>
        <a:p>
          <a:pPr rtl="0"/>
          <a:r>
            <a:rPr lang="nl-BE"/>
            <a:t>Gekozen voor indienen in beide landen</a:t>
          </a:r>
          <a:endParaRPr lang="en-GB"/>
        </a:p>
      </dgm:t>
    </dgm:pt>
    <dgm:pt modelId="{E40E2F3A-1529-484D-80FA-31D85B04542B}" type="parTrans" cxnId="{DDDB8D4C-6A15-4D41-85DE-FCD674B9A425}">
      <dgm:prSet/>
      <dgm:spPr/>
      <dgm:t>
        <a:bodyPr/>
        <a:lstStyle/>
        <a:p>
          <a:endParaRPr lang="en-US"/>
        </a:p>
      </dgm:t>
    </dgm:pt>
    <dgm:pt modelId="{D243E8CB-D3DE-4C1F-AC55-02691A41939B}" type="sibTrans" cxnId="{DDDB8D4C-6A15-4D41-85DE-FCD674B9A425}">
      <dgm:prSet/>
      <dgm:spPr/>
      <dgm:t>
        <a:bodyPr/>
        <a:lstStyle/>
        <a:p>
          <a:endParaRPr lang="en-US"/>
        </a:p>
      </dgm:t>
    </dgm:pt>
    <dgm:pt modelId="{127DF39C-2741-44A8-8B5F-AEF7213BD9B9}">
      <dgm:prSet/>
      <dgm:spPr/>
      <dgm:t>
        <a:bodyPr/>
        <a:lstStyle/>
        <a:p>
          <a:pPr rtl="0"/>
          <a:r>
            <a:rPr lang="nl-BE"/>
            <a:t>Geopteerd voor arbitrage</a:t>
          </a:r>
          <a:endParaRPr lang="en-GB"/>
        </a:p>
      </dgm:t>
    </dgm:pt>
    <dgm:pt modelId="{916DFEA7-B4D9-4109-B2A7-5DBF4E30F7E4}" type="parTrans" cxnId="{9CE6FE88-FE2A-46EA-A086-85A94EF05BA6}">
      <dgm:prSet/>
      <dgm:spPr/>
      <dgm:t>
        <a:bodyPr/>
        <a:lstStyle/>
        <a:p>
          <a:endParaRPr lang="en-US"/>
        </a:p>
      </dgm:t>
    </dgm:pt>
    <dgm:pt modelId="{BE684FFA-8E01-4976-B16D-815A0C03C890}" type="sibTrans" cxnId="{9CE6FE88-FE2A-46EA-A086-85A94EF05BA6}">
      <dgm:prSet/>
      <dgm:spPr/>
      <dgm:t>
        <a:bodyPr/>
        <a:lstStyle/>
        <a:p>
          <a:endParaRPr lang="en-US"/>
        </a:p>
      </dgm:t>
    </dgm:pt>
    <dgm:pt modelId="{AB0BFCCE-EB6C-4074-B879-CDA8E0C1F115}">
      <dgm:prSet/>
      <dgm:spPr/>
      <dgm:t>
        <a:bodyPr/>
        <a:lstStyle/>
        <a:p>
          <a:pPr rtl="0"/>
          <a:r>
            <a:rPr lang="nl-BE"/>
            <a:t>Rest moet bilateraal gebeuren</a:t>
          </a:r>
          <a:endParaRPr lang="en-GB"/>
        </a:p>
      </dgm:t>
    </dgm:pt>
    <dgm:pt modelId="{F8DF3E58-AA75-488F-9778-7A0B02AE7C5F}" type="parTrans" cxnId="{DF020A42-0C99-44DD-B163-6C16D37B1E4F}">
      <dgm:prSet/>
      <dgm:spPr/>
      <dgm:t>
        <a:bodyPr/>
        <a:lstStyle/>
        <a:p>
          <a:endParaRPr lang="en-US"/>
        </a:p>
      </dgm:t>
    </dgm:pt>
    <dgm:pt modelId="{CA222A96-F59E-49C3-99C5-CEA01FC72482}" type="sibTrans" cxnId="{DF020A42-0C99-44DD-B163-6C16D37B1E4F}">
      <dgm:prSet/>
      <dgm:spPr/>
      <dgm:t>
        <a:bodyPr/>
        <a:lstStyle/>
        <a:p>
          <a:endParaRPr lang="en-US"/>
        </a:p>
      </dgm:t>
    </dgm:pt>
    <dgm:pt modelId="{CF2B4F7E-8076-470C-8847-D78AF52B3CE1}" type="pres">
      <dgm:prSet presAssocID="{50393D8F-DA62-4EEE-B7AB-D16184B8A1B5}" presName="linear" presStyleCnt="0">
        <dgm:presLayoutVars>
          <dgm:animLvl val="lvl"/>
          <dgm:resizeHandles val="exact"/>
        </dgm:presLayoutVars>
      </dgm:prSet>
      <dgm:spPr/>
    </dgm:pt>
    <dgm:pt modelId="{70842E2B-0331-420A-8878-C4C1F4ED5BAC}" type="pres">
      <dgm:prSet presAssocID="{DF33F14B-E913-4143-ACAD-1964E182E671}" presName="parentText" presStyleLbl="node1" presStyleIdx="0" presStyleCnt="3">
        <dgm:presLayoutVars>
          <dgm:chMax val="0"/>
          <dgm:bulletEnabled val="1"/>
        </dgm:presLayoutVars>
      </dgm:prSet>
      <dgm:spPr/>
    </dgm:pt>
    <dgm:pt modelId="{50151B22-00C4-4377-B489-C0A9BA670154}" type="pres">
      <dgm:prSet presAssocID="{DF33F14B-E913-4143-ACAD-1964E182E671}" presName="childText" presStyleLbl="revTx" presStyleIdx="0" presStyleCnt="2">
        <dgm:presLayoutVars>
          <dgm:bulletEnabled val="1"/>
        </dgm:presLayoutVars>
      </dgm:prSet>
      <dgm:spPr/>
    </dgm:pt>
    <dgm:pt modelId="{1A8D6336-8FCE-456D-BACD-1622A3DC4193}" type="pres">
      <dgm:prSet presAssocID="{B81E53BE-A180-4B62-A3D2-7A4646B7D3B6}" presName="parentText" presStyleLbl="node1" presStyleIdx="1" presStyleCnt="3">
        <dgm:presLayoutVars>
          <dgm:chMax val="0"/>
          <dgm:bulletEnabled val="1"/>
        </dgm:presLayoutVars>
      </dgm:prSet>
      <dgm:spPr/>
    </dgm:pt>
    <dgm:pt modelId="{E6C88E50-6B6C-4033-A3DD-0E1F6E676068}" type="pres">
      <dgm:prSet presAssocID="{B81E53BE-A180-4B62-A3D2-7A4646B7D3B6}" presName="childText" presStyleLbl="revTx" presStyleIdx="1" presStyleCnt="2">
        <dgm:presLayoutVars>
          <dgm:bulletEnabled val="1"/>
        </dgm:presLayoutVars>
      </dgm:prSet>
      <dgm:spPr/>
    </dgm:pt>
    <dgm:pt modelId="{04A64EDE-40DD-43CF-8852-80623C5F1063}" type="pres">
      <dgm:prSet presAssocID="{AB0BFCCE-EB6C-4074-B879-CDA8E0C1F115}" presName="parentText" presStyleLbl="node1" presStyleIdx="2" presStyleCnt="3">
        <dgm:presLayoutVars>
          <dgm:chMax val="0"/>
          <dgm:bulletEnabled val="1"/>
        </dgm:presLayoutVars>
      </dgm:prSet>
      <dgm:spPr/>
    </dgm:pt>
  </dgm:ptLst>
  <dgm:cxnLst>
    <dgm:cxn modelId="{722AFF1E-51A1-4F0C-AC64-9143B2B15D57}" srcId="{B81E53BE-A180-4B62-A3D2-7A4646B7D3B6}" destId="{C6B38FE1-D384-47AA-B27B-6239B76A7652}" srcOrd="0" destOrd="0" parTransId="{63E547D0-B3B9-4C4D-B64F-DA8AD25DC84F}" sibTransId="{09A4DA62-DC06-4668-BAF2-F07D28838021}"/>
    <dgm:cxn modelId="{F8FD2138-DB28-47BA-A478-BC36233E9841}" type="presOf" srcId="{C6B38FE1-D384-47AA-B27B-6239B76A7652}" destId="{E6C88E50-6B6C-4033-A3DD-0E1F6E676068}" srcOrd="0" destOrd="0" presId="urn:microsoft.com/office/officeart/2005/8/layout/vList2"/>
    <dgm:cxn modelId="{4B11BB39-E917-44EF-BF6A-D718F92656DC}" srcId="{DF33F14B-E913-4143-ACAD-1964E182E671}" destId="{880037D4-10F1-4177-BFCF-BBFBDA238258}" srcOrd="1" destOrd="0" parTransId="{3A3638C8-DEF4-44CD-A29D-09C7D53EE166}" sibTransId="{2ABFF05C-A1D0-4EDC-AA77-D2E44D6149D2}"/>
    <dgm:cxn modelId="{DF020A42-0C99-44DD-B163-6C16D37B1E4F}" srcId="{50393D8F-DA62-4EEE-B7AB-D16184B8A1B5}" destId="{AB0BFCCE-EB6C-4074-B879-CDA8E0C1F115}" srcOrd="2" destOrd="0" parTransId="{F8DF3E58-AA75-488F-9778-7A0B02AE7C5F}" sibTransId="{CA222A96-F59E-49C3-99C5-CEA01FC72482}"/>
    <dgm:cxn modelId="{DDDB8D4C-6A15-4D41-85DE-FCD674B9A425}" srcId="{B81E53BE-A180-4B62-A3D2-7A4646B7D3B6}" destId="{6F8A9A76-940B-42E7-847B-3CC60D1BB026}" srcOrd="1" destOrd="0" parTransId="{E40E2F3A-1529-484D-80FA-31D85B04542B}" sibTransId="{D243E8CB-D3DE-4C1F-AC55-02691A41939B}"/>
    <dgm:cxn modelId="{139DEC4F-3A00-4022-99B9-AF00BFAF5C1F}" type="presOf" srcId="{B81E53BE-A180-4B62-A3D2-7A4646B7D3B6}" destId="{1A8D6336-8FCE-456D-BACD-1622A3DC4193}" srcOrd="0" destOrd="0" presId="urn:microsoft.com/office/officeart/2005/8/layout/vList2"/>
    <dgm:cxn modelId="{86048A51-2AEA-4FB4-A98E-0FC9B1069402}" type="presOf" srcId="{AB0BFCCE-EB6C-4074-B879-CDA8E0C1F115}" destId="{04A64EDE-40DD-43CF-8852-80623C5F1063}" srcOrd="0" destOrd="0" presId="urn:microsoft.com/office/officeart/2005/8/layout/vList2"/>
    <dgm:cxn modelId="{C75D0853-12CE-4885-9064-58330F516522}" type="presOf" srcId="{A2A10F84-6348-444D-B245-40AE557DDDC6}" destId="{50151B22-00C4-4377-B489-C0A9BA670154}" srcOrd="0" destOrd="0" presId="urn:microsoft.com/office/officeart/2005/8/layout/vList2"/>
    <dgm:cxn modelId="{1B3A3F7C-71FC-45BB-8C5D-B2603BFC3DA2}" type="presOf" srcId="{127DF39C-2741-44A8-8B5F-AEF7213BD9B9}" destId="{E6C88E50-6B6C-4033-A3DD-0E1F6E676068}" srcOrd="0" destOrd="2" presId="urn:microsoft.com/office/officeart/2005/8/layout/vList2"/>
    <dgm:cxn modelId="{300AE281-E151-4846-8383-55FA04DF49EB}" srcId="{50393D8F-DA62-4EEE-B7AB-D16184B8A1B5}" destId="{DF33F14B-E913-4143-ACAD-1964E182E671}" srcOrd="0" destOrd="0" parTransId="{835A7B1C-3B85-4BEA-A868-B3499702AC5C}" sibTransId="{1027BFE0-4E5D-46E3-8388-D4567A33701E}"/>
    <dgm:cxn modelId="{09EDB883-81ED-4ECE-8937-84CA08618661}" type="presOf" srcId="{6F8A9A76-940B-42E7-847B-3CC60D1BB026}" destId="{E6C88E50-6B6C-4033-A3DD-0E1F6E676068}" srcOrd="0" destOrd="1" presId="urn:microsoft.com/office/officeart/2005/8/layout/vList2"/>
    <dgm:cxn modelId="{9CE6FE88-FE2A-46EA-A086-85A94EF05BA6}" srcId="{B81E53BE-A180-4B62-A3D2-7A4646B7D3B6}" destId="{127DF39C-2741-44A8-8B5F-AEF7213BD9B9}" srcOrd="2" destOrd="0" parTransId="{916DFEA7-B4D9-4109-B2A7-5DBF4E30F7E4}" sibTransId="{BE684FFA-8E01-4976-B16D-815A0C03C890}"/>
    <dgm:cxn modelId="{721D0290-CA83-48C3-9BF2-EF0CED1DDF97}" type="presOf" srcId="{50393D8F-DA62-4EEE-B7AB-D16184B8A1B5}" destId="{CF2B4F7E-8076-470C-8847-D78AF52B3CE1}" srcOrd="0" destOrd="0" presId="urn:microsoft.com/office/officeart/2005/8/layout/vList2"/>
    <dgm:cxn modelId="{B4F77292-F8B1-4F60-83DC-0445EF94C211}" type="presOf" srcId="{880037D4-10F1-4177-BFCF-BBFBDA238258}" destId="{50151B22-00C4-4377-B489-C0A9BA670154}" srcOrd="0" destOrd="1" presId="urn:microsoft.com/office/officeart/2005/8/layout/vList2"/>
    <dgm:cxn modelId="{0F0BD898-2796-4D01-BD89-533D8BF40103}" type="presOf" srcId="{9D84728F-60C7-4401-8DFE-C31A562E295F}" destId="{50151B22-00C4-4377-B489-C0A9BA670154}" srcOrd="0" destOrd="2" presId="urn:microsoft.com/office/officeart/2005/8/layout/vList2"/>
    <dgm:cxn modelId="{977C039F-0106-4AA9-AE3E-AB16F878E8DD}" srcId="{50393D8F-DA62-4EEE-B7AB-D16184B8A1B5}" destId="{B81E53BE-A180-4B62-A3D2-7A4646B7D3B6}" srcOrd="1" destOrd="0" parTransId="{DC70BC58-AEAB-4152-9C55-9414EF80F990}" sibTransId="{56BE0692-C5A0-49B1-B16D-5E50E66A6E68}"/>
    <dgm:cxn modelId="{1E0389C8-6CC3-4158-9BEE-0D78DA8CB6C1}" type="presOf" srcId="{DF33F14B-E913-4143-ACAD-1964E182E671}" destId="{70842E2B-0331-420A-8878-C4C1F4ED5BAC}" srcOrd="0" destOrd="0" presId="urn:microsoft.com/office/officeart/2005/8/layout/vList2"/>
    <dgm:cxn modelId="{6A721EE4-8529-4855-9262-ADE9CAED4E43}" srcId="{DF33F14B-E913-4143-ACAD-1964E182E671}" destId="{9D84728F-60C7-4401-8DFE-C31A562E295F}" srcOrd="2" destOrd="0" parTransId="{764CBA5F-77C3-4871-B3B6-F02AFB6FDF43}" sibTransId="{BCA47A5F-C1B5-4573-A2B3-96788BC10C0E}"/>
    <dgm:cxn modelId="{13AE54F7-BB10-494F-BC4A-CFC3577B8087}" srcId="{DF33F14B-E913-4143-ACAD-1964E182E671}" destId="{A2A10F84-6348-444D-B245-40AE557DDDC6}" srcOrd="0" destOrd="0" parTransId="{E3C286FA-2323-4494-B2B8-276318D03D11}" sibTransId="{EFC2C343-78EA-43D2-8BF6-3F5B7F6BB5C3}"/>
    <dgm:cxn modelId="{220883DF-4FCB-42CE-A81B-C99D08F46A82}" type="presParOf" srcId="{CF2B4F7E-8076-470C-8847-D78AF52B3CE1}" destId="{70842E2B-0331-420A-8878-C4C1F4ED5BAC}" srcOrd="0" destOrd="0" presId="urn:microsoft.com/office/officeart/2005/8/layout/vList2"/>
    <dgm:cxn modelId="{D51CD2B8-8831-4A4D-A986-AC348F004D48}" type="presParOf" srcId="{CF2B4F7E-8076-470C-8847-D78AF52B3CE1}" destId="{50151B22-00C4-4377-B489-C0A9BA670154}" srcOrd="1" destOrd="0" presId="urn:microsoft.com/office/officeart/2005/8/layout/vList2"/>
    <dgm:cxn modelId="{797E26C2-213F-4A20-93DB-FE183A9991F6}" type="presParOf" srcId="{CF2B4F7E-8076-470C-8847-D78AF52B3CE1}" destId="{1A8D6336-8FCE-456D-BACD-1622A3DC4193}" srcOrd="2" destOrd="0" presId="urn:microsoft.com/office/officeart/2005/8/layout/vList2"/>
    <dgm:cxn modelId="{B9C77646-EA29-4036-8BEE-29DC7AABF87F}" type="presParOf" srcId="{CF2B4F7E-8076-470C-8847-D78AF52B3CE1}" destId="{E6C88E50-6B6C-4033-A3DD-0E1F6E676068}" srcOrd="3" destOrd="0" presId="urn:microsoft.com/office/officeart/2005/8/layout/vList2"/>
    <dgm:cxn modelId="{61A767AE-8FD4-4C60-B584-2EF72F75ED01}" type="presParOf" srcId="{CF2B4F7E-8076-470C-8847-D78AF52B3CE1}" destId="{04A64EDE-40DD-43CF-8852-80623C5F106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0E363AB-A768-4E57-A885-ED4EF30A08EE}" type="doc">
      <dgm:prSet loTypeId="urn:microsoft.com/office/officeart/2005/8/layout/hierarchy3" loCatId="hierarchy" qsTypeId="urn:microsoft.com/office/officeart/2005/8/quickstyle/simple3" qsCatId="simple" csTypeId="urn:microsoft.com/office/officeart/2005/8/colors/colorful5" csCatId="colorful" phldr="1"/>
      <dgm:spPr/>
      <dgm:t>
        <a:bodyPr/>
        <a:lstStyle/>
        <a:p>
          <a:endParaRPr lang="en-US"/>
        </a:p>
      </dgm:t>
    </dgm:pt>
    <dgm:pt modelId="{D7F6F4F1-19DA-4854-9741-7494126EAA2D}">
      <dgm:prSet/>
      <dgm:spPr/>
      <dgm:t>
        <a:bodyPr/>
        <a:lstStyle/>
        <a:p>
          <a:pPr rtl="0"/>
          <a:r>
            <a:rPr lang="nl-BE" noProof="0" dirty="0"/>
            <a:t>Prevention</a:t>
          </a:r>
        </a:p>
      </dgm:t>
    </dgm:pt>
    <dgm:pt modelId="{9EF0BF1C-23E3-430A-B900-3546775A41A4}" type="parTrans" cxnId="{705729CD-BEDE-4040-B309-B69AA0416ACD}">
      <dgm:prSet/>
      <dgm:spPr/>
      <dgm:t>
        <a:bodyPr/>
        <a:lstStyle/>
        <a:p>
          <a:endParaRPr lang="en-US"/>
        </a:p>
      </dgm:t>
    </dgm:pt>
    <dgm:pt modelId="{3B60AD9A-E78E-4F7D-93BB-0C5C67896F2E}" type="sibTrans" cxnId="{705729CD-BEDE-4040-B309-B69AA0416ACD}">
      <dgm:prSet/>
      <dgm:spPr/>
      <dgm:t>
        <a:bodyPr/>
        <a:lstStyle/>
        <a:p>
          <a:endParaRPr lang="en-US"/>
        </a:p>
      </dgm:t>
    </dgm:pt>
    <dgm:pt modelId="{44CC0084-840E-4AB3-B2CC-5614B0CE7157}">
      <dgm:prSet custT="1"/>
      <dgm:spPr/>
      <dgm:t>
        <a:bodyPr/>
        <a:lstStyle/>
        <a:p>
          <a:pPr rtl="0"/>
          <a:r>
            <a:rPr lang="nl-BE" sz="1200" noProof="0" dirty="0"/>
            <a:t>Roll-back voor APA’s wordt gegeven</a:t>
          </a:r>
        </a:p>
      </dgm:t>
    </dgm:pt>
    <dgm:pt modelId="{2C4C1A32-DE7F-46CF-9CFA-E7A0484C7AB6}" type="parTrans" cxnId="{5F5A1E84-959B-499E-8D2C-9074BB970B19}">
      <dgm:prSet/>
      <dgm:spPr/>
      <dgm:t>
        <a:bodyPr/>
        <a:lstStyle/>
        <a:p>
          <a:endParaRPr lang="nl-BE" noProof="0" dirty="0"/>
        </a:p>
      </dgm:t>
    </dgm:pt>
    <dgm:pt modelId="{D085EBCA-4041-4DE1-979F-422A0B9FB879}" type="sibTrans" cxnId="{5F5A1E84-959B-499E-8D2C-9074BB970B19}">
      <dgm:prSet/>
      <dgm:spPr/>
      <dgm:t>
        <a:bodyPr/>
        <a:lstStyle/>
        <a:p>
          <a:endParaRPr lang="en-US"/>
        </a:p>
      </dgm:t>
    </dgm:pt>
    <dgm:pt modelId="{729A506E-5FD1-446D-A496-935BD00C33CA}">
      <dgm:prSet/>
      <dgm:spPr/>
      <dgm:t>
        <a:bodyPr/>
        <a:lstStyle/>
        <a:p>
          <a:pPr rtl="0"/>
          <a:r>
            <a:rPr lang="nl-BE" noProof="0" dirty="0"/>
            <a:t>Availability </a:t>
          </a:r>
          <a:r>
            <a:rPr lang="en-US" noProof="0" dirty="0"/>
            <a:t>and</a:t>
          </a:r>
          <a:r>
            <a:rPr lang="nl-BE" noProof="0" dirty="0"/>
            <a:t> access</a:t>
          </a:r>
        </a:p>
      </dgm:t>
    </dgm:pt>
    <dgm:pt modelId="{C9473F94-73FE-43F9-936E-05BDA94A6E2B}" type="parTrans" cxnId="{05EB5291-CD41-4BF9-967A-8D5710919FD2}">
      <dgm:prSet/>
      <dgm:spPr/>
      <dgm:t>
        <a:bodyPr/>
        <a:lstStyle/>
        <a:p>
          <a:endParaRPr lang="en-US"/>
        </a:p>
      </dgm:t>
    </dgm:pt>
    <dgm:pt modelId="{D346A83E-DAA7-4F64-8BDC-E354199F3966}" type="sibTrans" cxnId="{05EB5291-CD41-4BF9-967A-8D5710919FD2}">
      <dgm:prSet/>
      <dgm:spPr/>
      <dgm:t>
        <a:bodyPr/>
        <a:lstStyle/>
        <a:p>
          <a:endParaRPr lang="en-US"/>
        </a:p>
      </dgm:t>
    </dgm:pt>
    <dgm:pt modelId="{7B87773F-7048-47BF-B3AF-12F665BDDE9B}">
      <dgm:prSet custT="1"/>
      <dgm:spPr/>
      <dgm:t>
        <a:bodyPr/>
        <a:lstStyle/>
        <a:p>
          <a:pPr rtl="0"/>
          <a:r>
            <a:rPr lang="nl-BE" sz="1200" noProof="0" dirty="0"/>
            <a:t>Toegang tot MAP OK</a:t>
          </a:r>
        </a:p>
      </dgm:t>
    </dgm:pt>
    <dgm:pt modelId="{DC47BDB2-8062-4FC6-BFF6-4A16E8786B8B}" type="parTrans" cxnId="{FDF405F0-893D-42A6-8D71-93019D5CC720}">
      <dgm:prSet/>
      <dgm:spPr/>
      <dgm:t>
        <a:bodyPr/>
        <a:lstStyle/>
        <a:p>
          <a:endParaRPr lang="nl-BE" noProof="0" dirty="0"/>
        </a:p>
      </dgm:t>
    </dgm:pt>
    <dgm:pt modelId="{BDAA5AE0-1E11-404B-B966-72FF017C61C6}" type="sibTrans" cxnId="{FDF405F0-893D-42A6-8D71-93019D5CC720}">
      <dgm:prSet/>
      <dgm:spPr/>
      <dgm:t>
        <a:bodyPr/>
        <a:lstStyle/>
        <a:p>
          <a:endParaRPr lang="en-US"/>
        </a:p>
      </dgm:t>
    </dgm:pt>
    <dgm:pt modelId="{29579251-55BA-4E49-A360-58A7C9FCEC94}">
      <dgm:prSet custT="1"/>
      <dgm:spPr/>
      <dgm:t>
        <a:bodyPr/>
        <a:lstStyle/>
        <a:p>
          <a:pPr rtl="0"/>
          <a:r>
            <a:rPr lang="nl-BE" sz="1200" noProof="0" dirty="0"/>
            <a:t>Notificatie procedure OK</a:t>
          </a:r>
        </a:p>
      </dgm:t>
    </dgm:pt>
    <dgm:pt modelId="{3E6AC5EF-D78A-43E0-B5ED-0243F1867B74}" type="parTrans" cxnId="{C2911B15-C23B-425D-B05D-3C6320E20FAB}">
      <dgm:prSet/>
      <dgm:spPr/>
      <dgm:t>
        <a:bodyPr/>
        <a:lstStyle/>
        <a:p>
          <a:endParaRPr lang="nl-BE" noProof="0" dirty="0"/>
        </a:p>
      </dgm:t>
    </dgm:pt>
    <dgm:pt modelId="{F8A28EAF-0BA8-461B-A2A0-7825630485AE}" type="sibTrans" cxnId="{C2911B15-C23B-425D-B05D-3C6320E20FAB}">
      <dgm:prSet/>
      <dgm:spPr/>
      <dgm:t>
        <a:bodyPr/>
        <a:lstStyle/>
        <a:p>
          <a:endParaRPr lang="en-US"/>
        </a:p>
      </dgm:t>
    </dgm:pt>
    <dgm:pt modelId="{8C4AED09-0DDD-4A8A-8A41-F4ECC4F07E4B}">
      <dgm:prSet custT="1"/>
      <dgm:spPr/>
      <dgm:t>
        <a:bodyPr/>
        <a:lstStyle/>
        <a:p>
          <a:pPr rtl="0"/>
          <a:r>
            <a:rPr lang="nl-BE" sz="1200" noProof="0" dirty="0" err="1"/>
            <a:t>Guidance</a:t>
          </a:r>
          <a:r>
            <a:rPr lang="nl-BE" sz="1200" noProof="0" dirty="0"/>
            <a:t> OK</a:t>
          </a:r>
        </a:p>
      </dgm:t>
    </dgm:pt>
    <dgm:pt modelId="{1B3036BF-685F-46E5-A385-43F12172027E}" type="parTrans" cxnId="{518CB77F-358C-4054-A6C1-A54C0AF75B1C}">
      <dgm:prSet/>
      <dgm:spPr/>
      <dgm:t>
        <a:bodyPr/>
        <a:lstStyle/>
        <a:p>
          <a:endParaRPr lang="nl-BE" noProof="0" dirty="0"/>
        </a:p>
      </dgm:t>
    </dgm:pt>
    <dgm:pt modelId="{985799DF-8707-4114-9E03-56422A7D0276}" type="sibTrans" cxnId="{518CB77F-358C-4054-A6C1-A54C0AF75B1C}">
      <dgm:prSet/>
      <dgm:spPr/>
      <dgm:t>
        <a:bodyPr/>
        <a:lstStyle/>
        <a:p>
          <a:endParaRPr lang="en-US"/>
        </a:p>
      </dgm:t>
    </dgm:pt>
    <dgm:pt modelId="{938C661F-EF45-48C3-96C7-577D6BE1C7EA}">
      <dgm:prSet custT="1"/>
      <dgm:spPr/>
      <dgm:t>
        <a:bodyPr/>
        <a:lstStyle/>
        <a:p>
          <a:pPr rtl="0"/>
          <a:r>
            <a:rPr lang="nl-BE" sz="1200" noProof="0" dirty="0"/>
            <a:t>maar moeilijk te vinden</a:t>
          </a:r>
        </a:p>
      </dgm:t>
    </dgm:pt>
    <dgm:pt modelId="{73F2885D-F2E6-43E9-8F95-174EBAFBB8B7}" type="parTrans" cxnId="{5A87420E-9B69-48D7-A8E3-1E44381091D8}">
      <dgm:prSet/>
      <dgm:spPr/>
      <dgm:t>
        <a:bodyPr/>
        <a:lstStyle/>
        <a:p>
          <a:endParaRPr lang="nl-BE" noProof="0" dirty="0"/>
        </a:p>
      </dgm:t>
    </dgm:pt>
    <dgm:pt modelId="{A3966EF5-D581-40E0-BDF9-E7CB7D722A9F}" type="sibTrans" cxnId="{5A87420E-9B69-48D7-A8E3-1E44381091D8}">
      <dgm:prSet/>
      <dgm:spPr/>
      <dgm:t>
        <a:bodyPr/>
        <a:lstStyle/>
        <a:p>
          <a:endParaRPr lang="en-US"/>
        </a:p>
      </dgm:t>
    </dgm:pt>
    <dgm:pt modelId="{D3863216-DC15-4505-A9C9-DC3BA33FD107}">
      <dgm:prSet/>
      <dgm:spPr/>
      <dgm:t>
        <a:bodyPr/>
        <a:lstStyle/>
        <a:p>
          <a:pPr rtl="0"/>
          <a:r>
            <a:rPr lang="en-US" noProof="0" dirty="0"/>
            <a:t>Resolution</a:t>
          </a:r>
        </a:p>
      </dgm:t>
    </dgm:pt>
    <dgm:pt modelId="{91443C71-C468-42EF-8201-C6DE06988567}" type="parTrans" cxnId="{4DB6EA1C-0466-4EE8-AFDE-F1AB978A2588}">
      <dgm:prSet/>
      <dgm:spPr/>
      <dgm:t>
        <a:bodyPr/>
        <a:lstStyle/>
        <a:p>
          <a:endParaRPr lang="en-US"/>
        </a:p>
      </dgm:t>
    </dgm:pt>
    <dgm:pt modelId="{26743C74-9617-4050-97BD-7D1891A56D3A}" type="sibTrans" cxnId="{4DB6EA1C-0466-4EE8-AFDE-F1AB978A2588}">
      <dgm:prSet/>
      <dgm:spPr/>
      <dgm:t>
        <a:bodyPr/>
        <a:lstStyle/>
        <a:p>
          <a:endParaRPr lang="en-US"/>
        </a:p>
      </dgm:t>
    </dgm:pt>
    <dgm:pt modelId="{6131B806-0523-469E-A2B3-7D47D10CB9D8}">
      <dgm:prSet custT="1"/>
      <dgm:spPr/>
      <dgm:t>
        <a:bodyPr/>
        <a:lstStyle/>
        <a:p>
          <a:pPr rtl="0"/>
          <a:r>
            <a:rPr lang="nl-BE" sz="1200" noProof="0" dirty="0"/>
            <a:t>gemiddelde van 16 maanden</a:t>
          </a:r>
        </a:p>
      </dgm:t>
    </dgm:pt>
    <dgm:pt modelId="{DB762111-9FE0-4B11-8BB8-55C9BA58C489}" type="parTrans" cxnId="{6B6D4CA1-AC3F-481A-A57F-E8851DFBB812}">
      <dgm:prSet/>
      <dgm:spPr/>
      <dgm:t>
        <a:bodyPr/>
        <a:lstStyle/>
        <a:p>
          <a:endParaRPr lang="nl-BE" noProof="0" dirty="0"/>
        </a:p>
      </dgm:t>
    </dgm:pt>
    <dgm:pt modelId="{1F3A37A6-02D1-455F-A63D-D4F49FE55B5A}" type="sibTrans" cxnId="{6B6D4CA1-AC3F-481A-A57F-E8851DFBB812}">
      <dgm:prSet/>
      <dgm:spPr/>
      <dgm:t>
        <a:bodyPr/>
        <a:lstStyle/>
        <a:p>
          <a:endParaRPr lang="en-US"/>
        </a:p>
      </dgm:t>
    </dgm:pt>
    <dgm:pt modelId="{6478C049-3F3B-483D-90F9-3DE49E0907A3}">
      <dgm:prSet custT="1"/>
      <dgm:spPr/>
      <dgm:t>
        <a:bodyPr/>
        <a:lstStyle/>
        <a:p>
          <a:pPr rtl="0"/>
          <a:r>
            <a:rPr lang="nl-BE" sz="1200" noProof="0" dirty="0"/>
            <a:t>Onafhankelijk</a:t>
          </a:r>
        </a:p>
      </dgm:t>
    </dgm:pt>
    <dgm:pt modelId="{AD5F7D67-9B05-4D65-87B6-19A2BFA52247}" type="parTrans" cxnId="{1D640F7A-78D3-4086-92C8-F8411C10DE31}">
      <dgm:prSet/>
      <dgm:spPr/>
      <dgm:t>
        <a:bodyPr/>
        <a:lstStyle/>
        <a:p>
          <a:endParaRPr lang="nl-BE" noProof="0" dirty="0"/>
        </a:p>
      </dgm:t>
    </dgm:pt>
    <dgm:pt modelId="{46CA8B01-9DD9-4B7F-B637-47E35900F822}" type="sibTrans" cxnId="{1D640F7A-78D3-4086-92C8-F8411C10DE31}">
      <dgm:prSet/>
      <dgm:spPr/>
      <dgm:t>
        <a:bodyPr/>
        <a:lstStyle/>
        <a:p>
          <a:endParaRPr lang="en-US"/>
        </a:p>
      </dgm:t>
    </dgm:pt>
    <dgm:pt modelId="{8A5ACF98-1738-483A-BC5A-3133586A87E8}">
      <dgm:prSet custT="1"/>
      <dgm:spPr/>
      <dgm:t>
        <a:bodyPr/>
        <a:lstStyle/>
        <a:p>
          <a:pPr rtl="0"/>
          <a:r>
            <a:rPr lang="nl-BE" sz="1200" noProof="0" dirty="0"/>
            <a:t>Goede KPIs</a:t>
          </a:r>
        </a:p>
      </dgm:t>
    </dgm:pt>
    <dgm:pt modelId="{3F2924BD-2718-4703-BD39-46C5C7CB39F4}" type="parTrans" cxnId="{CF5433C0-26C3-404C-AED3-A4799ADE05AD}">
      <dgm:prSet/>
      <dgm:spPr/>
      <dgm:t>
        <a:bodyPr/>
        <a:lstStyle/>
        <a:p>
          <a:endParaRPr lang="nl-BE" noProof="0" dirty="0"/>
        </a:p>
      </dgm:t>
    </dgm:pt>
    <dgm:pt modelId="{DF01B17D-B753-4118-A043-2AB141EDBF32}" type="sibTrans" cxnId="{CF5433C0-26C3-404C-AED3-A4799ADE05AD}">
      <dgm:prSet/>
      <dgm:spPr/>
      <dgm:t>
        <a:bodyPr/>
        <a:lstStyle/>
        <a:p>
          <a:endParaRPr lang="en-US"/>
        </a:p>
      </dgm:t>
    </dgm:pt>
    <dgm:pt modelId="{461BFFB5-9132-4FF6-A5DB-BA7F0594B5BC}">
      <dgm:prSet/>
      <dgm:spPr/>
      <dgm:t>
        <a:bodyPr/>
        <a:lstStyle/>
        <a:p>
          <a:pPr rtl="0"/>
          <a:r>
            <a:rPr lang="en-US" noProof="0" dirty="0"/>
            <a:t>Implementation</a:t>
          </a:r>
        </a:p>
      </dgm:t>
    </dgm:pt>
    <dgm:pt modelId="{68A664E7-9660-431C-815D-03D5C8308F5D}" type="parTrans" cxnId="{C1A0575B-BD60-46E6-8384-FF5D37071079}">
      <dgm:prSet/>
      <dgm:spPr/>
      <dgm:t>
        <a:bodyPr/>
        <a:lstStyle/>
        <a:p>
          <a:endParaRPr lang="en-US"/>
        </a:p>
      </dgm:t>
    </dgm:pt>
    <dgm:pt modelId="{34C09291-AF28-48C6-80E8-ED2AFF6C9E02}" type="sibTrans" cxnId="{C1A0575B-BD60-46E6-8384-FF5D37071079}">
      <dgm:prSet/>
      <dgm:spPr/>
      <dgm:t>
        <a:bodyPr/>
        <a:lstStyle/>
        <a:p>
          <a:endParaRPr lang="en-US"/>
        </a:p>
      </dgm:t>
    </dgm:pt>
    <dgm:pt modelId="{EB9C71B3-5DC6-468B-91E5-8370C2F99186}">
      <dgm:prSet custT="1"/>
      <dgm:spPr/>
      <dgm:t>
        <a:bodyPr/>
        <a:lstStyle/>
        <a:p>
          <a:pPr rtl="0"/>
          <a:r>
            <a:rPr lang="nl-BE" sz="1200" noProof="0" dirty="0"/>
            <a:t>Geen problemen</a:t>
          </a:r>
        </a:p>
      </dgm:t>
    </dgm:pt>
    <dgm:pt modelId="{4FFD6CFE-E64D-46EB-9CA3-AF910A51C57D}" type="parTrans" cxnId="{A44145C6-65DE-492D-93CE-77F03DEB2734}">
      <dgm:prSet/>
      <dgm:spPr/>
      <dgm:t>
        <a:bodyPr/>
        <a:lstStyle/>
        <a:p>
          <a:endParaRPr lang="nl-BE" noProof="0" dirty="0"/>
        </a:p>
      </dgm:t>
    </dgm:pt>
    <dgm:pt modelId="{C230DAC8-2560-4A9E-90D3-340E738815E5}" type="sibTrans" cxnId="{A44145C6-65DE-492D-93CE-77F03DEB2734}">
      <dgm:prSet/>
      <dgm:spPr/>
      <dgm:t>
        <a:bodyPr/>
        <a:lstStyle/>
        <a:p>
          <a:endParaRPr lang="en-US"/>
        </a:p>
      </dgm:t>
    </dgm:pt>
    <dgm:pt modelId="{20D5F722-4A05-436B-A7FA-A9A1330DB1B4}">
      <dgm:prSet custT="1"/>
      <dgm:spPr/>
      <dgm:t>
        <a:bodyPr/>
        <a:lstStyle/>
        <a:p>
          <a:pPr rtl="0"/>
          <a:r>
            <a:rPr lang="nl-BE" sz="1200" noProof="0" dirty="0"/>
            <a:t>Actieve monitoring</a:t>
          </a:r>
        </a:p>
      </dgm:t>
    </dgm:pt>
    <dgm:pt modelId="{BA44EB9A-774E-461C-81C5-1AEFD096631A}" type="parTrans" cxnId="{9D6F9559-EADE-4E3E-B448-A8BCC884ECF3}">
      <dgm:prSet/>
      <dgm:spPr/>
      <dgm:t>
        <a:bodyPr/>
        <a:lstStyle/>
        <a:p>
          <a:endParaRPr lang="nl-BE" noProof="0" dirty="0"/>
        </a:p>
      </dgm:t>
    </dgm:pt>
    <dgm:pt modelId="{FB33030F-E4A7-4CB5-9E34-8206E111837B}" type="sibTrans" cxnId="{9D6F9559-EADE-4E3E-B448-A8BCC884ECF3}">
      <dgm:prSet/>
      <dgm:spPr/>
      <dgm:t>
        <a:bodyPr/>
        <a:lstStyle/>
        <a:p>
          <a:endParaRPr lang="en-US"/>
        </a:p>
      </dgm:t>
    </dgm:pt>
    <dgm:pt modelId="{91717A04-9C1A-43F9-ABF0-7ACA3B1C21DA}">
      <dgm:prSet custT="1"/>
      <dgm:spPr/>
      <dgm:t>
        <a:bodyPr/>
        <a:lstStyle/>
        <a:p>
          <a:pPr rtl="0"/>
          <a:r>
            <a:rPr lang="nl-BE" sz="1200" noProof="0" dirty="0"/>
            <a:t>TP zaken wel duidelijk langer</a:t>
          </a:r>
        </a:p>
      </dgm:t>
    </dgm:pt>
    <dgm:pt modelId="{19169913-3C68-401C-A8D9-C6B02199B4F4}" type="parTrans" cxnId="{1D76FC0C-5388-4C37-9C7E-E4904FD57A5F}">
      <dgm:prSet/>
      <dgm:spPr/>
      <dgm:t>
        <a:bodyPr/>
        <a:lstStyle/>
        <a:p>
          <a:endParaRPr lang="nl-BE" noProof="0" dirty="0"/>
        </a:p>
      </dgm:t>
    </dgm:pt>
    <dgm:pt modelId="{D7AC6E93-BF1C-44F3-BBBD-69F3C65024BD}" type="sibTrans" cxnId="{1D76FC0C-5388-4C37-9C7E-E4904FD57A5F}">
      <dgm:prSet/>
      <dgm:spPr/>
      <dgm:t>
        <a:bodyPr/>
        <a:lstStyle/>
        <a:p>
          <a:endParaRPr lang="en-US"/>
        </a:p>
      </dgm:t>
    </dgm:pt>
    <dgm:pt modelId="{CAB1FD45-54C1-4DD7-A55B-A60CA08D21B3}" type="pres">
      <dgm:prSet presAssocID="{10E363AB-A768-4E57-A885-ED4EF30A08EE}" presName="diagram" presStyleCnt="0">
        <dgm:presLayoutVars>
          <dgm:chPref val="1"/>
          <dgm:dir/>
          <dgm:animOne val="branch"/>
          <dgm:animLvl val="lvl"/>
          <dgm:resizeHandles/>
        </dgm:presLayoutVars>
      </dgm:prSet>
      <dgm:spPr/>
    </dgm:pt>
    <dgm:pt modelId="{50E7AE3E-1C98-4AE6-A972-41E95893B4B5}" type="pres">
      <dgm:prSet presAssocID="{D7F6F4F1-19DA-4854-9741-7494126EAA2D}" presName="root" presStyleCnt="0"/>
      <dgm:spPr/>
    </dgm:pt>
    <dgm:pt modelId="{8770D52A-011C-457E-9B0A-42B61C6AEE9E}" type="pres">
      <dgm:prSet presAssocID="{D7F6F4F1-19DA-4854-9741-7494126EAA2D}" presName="rootComposite" presStyleCnt="0"/>
      <dgm:spPr/>
    </dgm:pt>
    <dgm:pt modelId="{F8496ADA-CD0A-400D-8E47-60855D12CFCD}" type="pres">
      <dgm:prSet presAssocID="{D7F6F4F1-19DA-4854-9741-7494126EAA2D}" presName="rootText" presStyleLbl="node1" presStyleIdx="0" presStyleCnt="4"/>
      <dgm:spPr/>
    </dgm:pt>
    <dgm:pt modelId="{E0134881-D486-42F8-97D9-E6ACCF192E6B}" type="pres">
      <dgm:prSet presAssocID="{D7F6F4F1-19DA-4854-9741-7494126EAA2D}" presName="rootConnector" presStyleLbl="node1" presStyleIdx="0" presStyleCnt="4"/>
      <dgm:spPr/>
    </dgm:pt>
    <dgm:pt modelId="{50640C9A-2304-4EDA-93F2-226A817D2F02}" type="pres">
      <dgm:prSet presAssocID="{D7F6F4F1-19DA-4854-9741-7494126EAA2D}" presName="childShape" presStyleCnt="0"/>
      <dgm:spPr/>
    </dgm:pt>
    <dgm:pt modelId="{E40EA80C-74E6-4ED7-BF8E-F6F65875B5B8}" type="pres">
      <dgm:prSet presAssocID="{2C4C1A32-DE7F-46CF-9CFA-E7A0484C7AB6}" presName="Name13" presStyleLbl="parChTrans1D2" presStyleIdx="0" presStyleCnt="11"/>
      <dgm:spPr/>
    </dgm:pt>
    <dgm:pt modelId="{A25033D7-8410-4DF3-827C-5AEBC2712F9C}" type="pres">
      <dgm:prSet presAssocID="{44CC0084-840E-4AB3-B2CC-5614B0CE7157}" presName="childText" presStyleLbl="bgAcc1" presStyleIdx="0" presStyleCnt="11">
        <dgm:presLayoutVars>
          <dgm:bulletEnabled val="1"/>
        </dgm:presLayoutVars>
      </dgm:prSet>
      <dgm:spPr/>
    </dgm:pt>
    <dgm:pt modelId="{7F25B2EB-40A4-473D-A801-AF14E0F5D59B}" type="pres">
      <dgm:prSet presAssocID="{729A506E-5FD1-446D-A496-935BD00C33CA}" presName="root" presStyleCnt="0"/>
      <dgm:spPr/>
    </dgm:pt>
    <dgm:pt modelId="{AF9021BE-703E-4B9C-8346-1CDB40E9E06D}" type="pres">
      <dgm:prSet presAssocID="{729A506E-5FD1-446D-A496-935BD00C33CA}" presName="rootComposite" presStyleCnt="0"/>
      <dgm:spPr/>
    </dgm:pt>
    <dgm:pt modelId="{F0C1527D-796D-4D5C-A0CF-4EFFBCCB7AAB}" type="pres">
      <dgm:prSet presAssocID="{729A506E-5FD1-446D-A496-935BD00C33CA}" presName="rootText" presStyleLbl="node1" presStyleIdx="1" presStyleCnt="4"/>
      <dgm:spPr/>
    </dgm:pt>
    <dgm:pt modelId="{7EF03980-DD1A-4730-8EBC-F86215E1D880}" type="pres">
      <dgm:prSet presAssocID="{729A506E-5FD1-446D-A496-935BD00C33CA}" presName="rootConnector" presStyleLbl="node1" presStyleIdx="1" presStyleCnt="4"/>
      <dgm:spPr/>
    </dgm:pt>
    <dgm:pt modelId="{F7DF8F7C-BE87-48D5-B278-58E213890B96}" type="pres">
      <dgm:prSet presAssocID="{729A506E-5FD1-446D-A496-935BD00C33CA}" presName="childShape" presStyleCnt="0"/>
      <dgm:spPr/>
    </dgm:pt>
    <dgm:pt modelId="{B60C8BC6-3476-4632-B331-87208E4F8F0E}" type="pres">
      <dgm:prSet presAssocID="{DC47BDB2-8062-4FC6-BFF6-4A16E8786B8B}" presName="Name13" presStyleLbl="parChTrans1D2" presStyleIdx="1" presStyleCnt="11"/>
      <dgm:spPr/>
    </dgm:pt>
    <dgm:pt modelId="{7D908F76-8D05-4F6F-B2A7-908C628C868F}" type="pres">
      <dgm:prSet presAssocID="{7B87773F-7048-47BF-B3AF-12F665BDDE9B}" presName="childText" presStyleLbl="bgAcc1" presStyleIdx="1" presStyleCnt="11">
        <dgm:presLayoutVars>
          <dgm:bulletEnabled val="1"/>
        </dgm:presLayoutVars>
      </dgm:prSet>
      <dgm:spPr/>
    </dgm:pt>
    <dgm:pt modelId="{4813CD45-F5AC-4CB3-939F-A3BEC628FE46}" type="pres">
      <dgm:prSet presAssocID="{3E6AC5EF-D78A-43E0-B5ED-0243F1867B74}" presName="Name13" presStyleLbl="parChTrans1D2" presStyleIdx="2" presStyleCnt="11"/>
      <dgm:spPr/>
    </dgm:pt>
    <dgm:pt modelId="{0144F460-A5CA-4D18-80F7-1A7A9589515E}" type="pres">
      <dgm:prSet presAssocID="{29579251-55BA-4E49-A360-58A7C9FCEC94}" presName="childText" presStyleLbl="bgAcc1" presStyleIdx="2" presStyleCnt="11">
        <dgm:presLayoutVars>
          <dgm:bulletEnabled val="1"/>
        </dgm:presLayoutVars>
      </dgm:prSet>
      <dgm:spPr/>
    </dgm:pt>
    <dgm:pt modelId="{06167310-C0A5-4FC8-8674-29FFA16E5EA4}" type="pres">
      <dgm:prSet presAssocID="{1B3036BF-685F-46E5-A385-43F12172027E}" presName="Name13" presStyleLbl="parChTrans1D2" presStyleIdx="3" presStyleCnt="11"/>
      <dgm:spPr/>
    </dgm:pt>
    <dgm:pt modelId="{B9E26FB4-6A53-4C78-A9EA-49F2988BE169}" type="pres">
      <dgm:prSet presAssocID="{8C4AED09-0DDD-4A8A-8A41-F4ECC4F07E4B}" presName="childText" presStyleLbl="bgAcc1" presStyleIdx="3" presStyleCnt="11">
        <dgm:presLayoutVars>
          <dgm:bulletEnabled val="1"/>
        </dgm:presLayoutVars>
      </dgm:prSet>
      <dgm:spPr/>
    </dgm:pt>
    <dgm:pt modelId="{727AC737-A912-48F9-AFC4-8CA8C798BD47}" type="pres">
      <dgm:prSet presAssocID="{73F2885D-F2E6-43E9-8F95-174EBAFBB8B7}" presName="Name13" presStyleLbl="parChTrans1D2" presStyleIdx="4" presStyleCnt="11"/>
      <dgm:spPr/>
    </dgm:pt>
    <dgm:pt modelId="{077C499D-EB3C-4DCA-9947-3413BB9559FF}" type="pres">
      <dgm:prSet presAssocID="{938C661F-EF45-48C3-96C7-577D6BE1C7EA}" presName="childText" presStyleLbl="bgAcc1" presStyleIdx="4" presStyleCnt="11">
        <dgm:presLayoutVars>
          <dgm:bulletEnabled val="1"/>
        </dgm:presLayoutVars>
      </dgm:prSet>
      <dgm:spPr/>
    </dgm:pt>
    <dgm:pt modelId="{624C185A-FEFC-46E3-9A70-871B9310183B}" type="pres">
      <dgm:prSet presAssocID="{D3863216-DC15-4505-A9C9-DC3BA33FD107}" presName="root" presStyleCnt="0"/>
      <dgm:spPr/>
    </dgm:pt>
    <dgm:pt modelId="{CD28B542-6BF3-4AE8-B65A-B04ADAB1559E}" type="pres">
      <dgm:prSet presAssocID="{D3863216-DC15-4505-A9C9-DC3BA33FD107}" presName="rootComposite" presStyleCnt="0"/>
      <dgm:spPr/>
    </dgm:pt>
    <dgm:pt modelId="{10307658-3422-4CD5-83A7-0E67AE6A58FC}" type="pres">
      <dgm:prSet presAssocID="{D3863216-DC15-4505-A9C9-DC3BA33FD107}" presName="rootText" presStyleLbl="node1" presStyleIdx="2" presStyleCnt="4"/>
      <dgm:spPr/>
    </dgm:pt>
    <dgm:pt modelId="{0FDCE585-145F-401F-873F-505851019A40}" type="pres">
      <dgm:prSet presAssocID="{D3863216-DC15-4505-A9C9-DC3BA33FD107}" presName="rootConnector" presStyleLbl="node1" presStyleIdx="2" presStyleCnt="4"/>
      <dgm:spPr/>
    </dgm:pt>
    <dgm:pt modelId="{D0820982-22BA-4D6F-BFCC-18A07B3D48E9}" type="pres">
      <dgm:prSet presAssocID="{D3863216-DC15-4505-A9C9-DC3BA33FD107}" presName="childShape" presStyleCnt="0"/>
      <dgm:spPr/>
    </dgm:pt>
    <dgm:pt modelId="{DD359517-4C6B-4DFA-8AC3-A6E12E8BA746}" type="pres">
      <dgm:prSet presAssocID="{DB762111-9FE0-4B11-8BB8-55C9BA58C489}" presName="Name13" presStyleLbl="parChTrans1D2" presStyleIdx="5" presStyleCnt="11"/>
      <dgm:spPr/>
    </dgm:pt>
    <dgm:pt modelId="{60C36130-1D0C-4EDA-B8E4-645B1838A4C8}" type="pres">
      <dgm:prSet presAssocID="{6131B806-0523-469E-A2B3-7D47D10CB9D8}" presName="childText" presStyleLbl="bgAcc1" presStyleIdx="5" presStyleCnt="11">
        <dgm:presLayoutVars>
          <dgm:bulletEnabled val="1"/>
        </dgm:presLayoutVars>
      </dgm:prSet>
      <dgm:spPr/>
    </dgm:pt>
    <dgm:pt modelId="{F56A98AC-75C0-45DC-A294-0726D797B829}" type="pres">
      <dgm:prSet presAssocID="{19169913-3C68-401C-A8D9-C6B02199B4F4}" presName="Name13" presStyleLbl="parChTrans1D2" presStyleIdx="6" presStyleCnt="11"/>
      <dgm:spPr/>
    </dgm:pt>
    <dgm:pt modelId="{E4AFD71B-6743-4810-AAA5-0A078B3FBDF1}" type="pres">
      <dgm:prSet presAssocID="{91717A04-9C1A-43F9-ABF0-7ACA3B1C21DA}" presName="childText" presStyleLbl="bgAcc1" presStyleIdx="6" presStyleCnt="11">
        <dgm:presLayoutVars>
          <dgm:bulletEnabled val="1"/>
        </dgm:presLayoutVars>
      </dgm:prSet>
      <dgm:spPr/>
    </dgm:pt>
    <dgm:pt modelId="{6D05DF2B-A3FE-4ECF-9098-3D04EF46EFB8}" type="pres">
      <dgm:prSet presAssocID="{AD5F7D67-9B05-4D65-87B6-19A2BFA52247}" presName="Name13" presStyleLbl="parChTrans1D2" presStyleIdx="7" presStyleCnt="11"/>
      <dgm:spPr/>
    </dgm:pt>
    <dgm:pt modelId="{B8F5186B-BE76-4E50-A8A6-172684D3F788}" type="pres">
      <dgm:prSet presAssocID="{6478C049-3F3B-483D-90F9-3DE49E0907A3}" presName="childText" presStyleLbl="bgAcc1" presStyleIdx="7" presStyleCnt="11">
        <dgm:presLayoutVars>
          <dgm:bulletEnabled val="1"/>
        </dgm:presLayoutVars>
      </dgm:prSet>
      <dgm:spPr/>
    </dgm:pt>
    <dgm:pt modelId="{F6DCFEAC-5DDB-42C8-AFFB-46F3A3B0DB58}" type="pres">
      <dgm:prSet presAssocID="{3F2924BD-2718-4703-BD39-46C5C7CB39F4}" presName="Name13" presStyleLbl="parChTrans1D2" presStyleIdx="8" presStyleCnt="11"/>
      <dgm:spPr/>
    </dgm:pt>
    <dgm:pt modelId="{895EA2A8-2FBC-4878-B21C-875304E6F2FB}" type="pres">
      <dgm:prSet presAssocID="{8A5ACF98-1738-483A-BC5A-3133586A87E8}" presName="childText" presStyleLbl="bgAcc1" presStyleIdx="8" presStyleCnt="11">
        <dgm:presLayoutVars>
          <dgm:bulletEnabled val="1"/>
        </dgm:presLayoutVars>
      </dgm:prSet>
      <dgm:spPr/>
    </dgm:pt>
    <dgm:pt modelId="{9AFC302B-FBA2-4656-8F8C-EBEB7A359D0F}" type="pres">
      <dgm:prSet presAssocID="{461BFFB5-9132-4FF6-A5DB-BA7F0594B5BC}" presName="root" presStyleCnt="0"/>
      <dgm:spPr/>
    </dgm:pt>
    <dgm:pt modelId="{37ACF58A-1D1E-48AB-961A-AB58DC609E04}" type="pres">
      <dgm:prSet presAssocID="{461BFFB5-9132-4FF6-A5DB-BA7F0594B5BC}" presName="rootComposite" presStyleCnt="0"/>
      <dgm:spPr/>
    </dgm:pt>
    <dgm:pt modelId="{4EABF0F3-D936-4FF6-9FCA-2DDA5511694B}" type="pres">
      <dgm:prSet presAssocID="{461BFFB5-9132-4FF6-A5DB-BA7F0594B5BC}" presName="rootText" presStyleLbl="node1" presStyleIdx="3" presStyleCnt="4"/>
      <dgm:spPr/>
    </dgm:pt>
    <dgm:pt modelId="{897CE8F5-8B68-4313-9864-D5B1080FC65C}" type="pres">
      <dgm:prSet presAssocID="{461BFFB5-9132-4FF6-A5DB-BA7F0594B5BC}" presName="rootConnector" presStyleLbl="node1" presStyleIdx="3" presStyleCnt="4"/>
      <dgm:spPr/>
    </dgm:pt>
    <dgm:pt modelId="{C076FA2D-58CA-4FEA-8442-2787F647A967}" type="pres">
      <dgm:prSet presAssocID="{461BFFB5-9132-4FF6-A5DB-BA7F0594B5BC}" presName="childShape" presStyleCnt="0"/>
      <dgm:spPr/>
    </dgm:pt>
    <dgm:pt modelId="{F1F097F0-A1DC-4879-92ED-0E90167B3105}" type="pres">
      <dgm:prSet presAssocID="{4FFD6CFE-E64D-46EB-9CA3-AF910A51C57D}" presName="Name13" presStyleLbl="parChTrans1D2" presStyleIdx="9" presStyleCnt="11"/>
      <dgm:spPr/>
    </dgm:pt>
    <dgm:pt modelId="{25E4EEFF-B30E-4799-AE38-416E6675D708}" type="pres">
      <dgm:prSet presAssocID="{EB9C71B3-5DC6-468B-91E5-8370C2F99186}" presName="childText" presStyleLbl="bgAcc1" presStyleIdx="9" presStyleCnt="11">
        <dgm:presLayoutVars>
          <dgm:bulletEnabled val="1"/>
        </dgm:presLayoutVars>
      </dgm:prSet>
      <dgm:spPr/>
    </dgm:pt>
    <dgm:pt modelId="{58296203-AA97-406C-97A1-A7FFC712B180}" type="pres">
      <dgm:prSet presAssocID="{BA44EB9A-774E-461C-81C5-1AEFD096631A}" presName="Name13" presStyleLbl="parChTrans1D2" presStyleIdx="10" presStyleCnt="11"/>
      <dgm:spPr/>
    </dgm:pt>
    <dgm:pt modelId="{61A16228-1620-45C1-BB37-CCF44686EB30}" type="pres">
      <dgm:prSet presAssocID="{20D5F722-4A05-436B-A7FA-A9A1330DB1B4}" presName="childText" presStyleLbl="bgAcc1" presStyleIdx="10" presStyleCnt="11">
        <dgm:presLayoutVars>
          <dgm:bulletEnabled val="1"/>
        </dgm:presLayoutVars>
      </dgm:prSet>
      <dgm:spPr/>
    </dgm:pt>
  </dgm:ptLst>
  <dgm:cxnLst>
    <dgm:cxn modelId="{1D76FC0C-5388-4C37-9C7E-E4904FD57A5F}" srcId="{D3863216-DC15-4505-A9C9-DC3BA33FD107}" destId="{91717A04-9C1A-43F9-ABF0-7ACA3B1C21DA}" srcOrd="1" destOrd="0" parTransId="{19169913-3C68-401C-A8D9-C6B02199B4F4}" sibTransId="{D7AC6E93-BF1C-44F3-BBBD-69F3C65024BD}"/>
    <dgm:cxn modelId="{E972370D-CFAA-4FB3-A7CD-3995EFB02A0C}" type="presOf" srcId="{73F2885D-F2E6-43E9-8F95-174EBAFBB8B7}" destId="{727AC737-A912-48F9-AFC4-8CA8C798BD47}" srcOrd="0" destOrd="0" presId="urn:microsoft.com/office/officeart/2005/8/layout/hierarchy3"/>
    <dgm:cxn modelId="{5A87420E-9B69-48D7-A8E3-1E44381091D8}" srcId="{729A506E-5FD1-446D-A496-935BD00C33CA}" destId="{938C661F-EF45-48C3-96C7-577D6BE1C7EA}" srcOrd="3" destOrd="0" parTransId="{73F2885D-F2E6-43E9-8F95-174EBAFBB8B7}" sibTransId="{A3966EF5-D581-40E0-BDF9-E7CB7D722A9F}"/>
    <dgm:cxn modelId="{F364CA0F-41AF-4EE2-AEA6-C575A694BF82}" type="presOf" srcId="{DC47BDB2-8062-4FC6-BFF6-4A16E8786B8B}" destId="{B60C8BC6-3476-4632-B331-87208E4F8F0E}" srcOrd="0" destOrd="0" presId="urn:microsoft.com/office/officeart/2005/8/layout/hierarchy3"/>
    <dgm:cxn modelId="{896C2B11-9A46-4401-B4FF-4451CCCF58B1}" type="presOf" srcId="{729A506E-5FD1-446D-A496-935BD00C33CA}" destId="{F0C1527D-796D-4D5C-A0CF-4EFFBCCB7AAB}" srcOrd="0" destOrd="0" presId="urn:microsoft.com/office/officeart/2005/8/layout/hierarchy3"/>
    <dgm:cxn modelId="{C2911B15-C23B-425D-B05D-3C6320E20FAB}" srcId="{729A506E-5FD1-446D-A496-935BD00C33CA}" destId="{29579251-55BA-4E49-A360-58A7C9FCEC94}" srcOrd="1" destOrd="0" parTransId="{3E6AC5EF-D78A-43E0-B5ED-0243F1867B74}" sibTransId="{F8A28EAF-0BA8-461B-A2A0-7825630485AE}"/>
    <dgm:cxn modelId="{4DB6EA1C-0466-4EE8-AFDE-F1AB978A2588}" srcId="{10E363AB-A768-4E57-A885-ED4EF30A08EE}" destId="{D3863216-DC15-4505-A9C9-DC3BA33FD107}" srcOrd="2" destOrd="0" parTransId="{91443C71-C468-42EF-8201-C6DE06988567}" sibTransId="{26743C74-9617-4050-97BD-7D1891A56D3A}"/>
    <dgm:cxn modelId="{7048571D-6400-4866-A589-9DB10732B1F2}" type="presOf" srcId="{8A5ACF98-1738-483A-BC5A-3133586A87E8}" destId="{895EA2A8-2FBC-4878-B21C-875304E6F2FB}" srcOrd="0" destOrd="0" presId="urn:microsoft.com/office/officeart/2005/8/layout/hierarchy3"/>
    <dgm:cxn modelId="{B80A001F-8946-4B9C-A056-1F48AD36A189}" type="presOf" srcId="{BA44EB9A-774E-461C-81C5-1AEFD096631A}" destId="{58296203-AA97-406C-97A1-A7FFC712B180}" srcOrd="0" destOrd="0" presId="urn:microsoft.com/office/officeart/2005/8/layout/hierarchy3"/>
    <dgm:cxn modelId="{C1A0575B-BD60-46E6-8384-FF5D37071079}" srcId="{10E363AB-A768-4E57-A885-ED4EF30A08EE}" destId="{461BFFB5-9132-4FF6-A5DB-BA7F0594B5BC}" srcOrd="3" destOrd="0" parTransId="{68A664E7-9660-431C-815D-03D5C8308F5D}" sibTransId="{34C09291-AF28-48C6-80E8-ED2AFF6C9E02}"/>
    <dgm:cxn modelId="{DDB6335C-7918-49D8-8E78-3F8682029EC9}" type="presOf" srcId="{91717A04-9C1A-43F9-ABF0-7ACA3B1C21DA}" destId="{E4AFD71B-6743-4810-AAA5-0A078B3FBDF1}" srcOrd="0" destOrd="0" presId="urn:microsoft.com/office/officeart/2005/8/layout/hierarchy3"/>
    <dgm:cxn modelId="{F882BE62-B0A0-4D9F-9D9F-32EE3E8BB1A5}" type="presOf" srcId="{19169913-3C68-401C-A8D9-C6B02199B4F4}" destId="{F56A98AC-75C0-45DC-A294-0726D797B829}" srcOrd="0" destOrd="0" presId="urn:microsoft.com/office/officeart/2005/8/layout/hierarchy3"/>
    <dgm:cxn modelId="{71F47843-0AC6-4910-AC8A-42E2B7DF2082}" type="presOf" srcId="{D3863216-DC15-4505-A9C9-DC3BA33FD107}" destId="{0FDCE585-145F-401F-873F-505851019A40}" srcOrd="1" destOrd="0" presId="urn:microsoft.com/office/officeart/2005/8/layout/hierarchy3"/>
    <dgm:cxn modelId="{6A29AB44-0C69-4AD2-9E44-2E4817C0651E}" type="presOf" srcId="{DB762111-9FE0-4B11-8BB8-55C9BA58C489}" destId="{DD359517-4C6B-4DFA-8AC3-A6E12E8BA746}" srcOrd="0" destOrd="0" presId="urn:microsoft.com/office/officeart/2005/8/layout/hierarchy3"/>
    <dgm:cxn modelId="{59623067-2DC5-4662-8C60-DD079A6A2CEF}" type="presOf" srcId="{29579251-55BA-4E49-A360-58A7C9FCEC94}" destId="{0144F460-A5CA-4D18-80F7-1A7A9589515E}" srcOrd="0" destOrd="0" presId="urn:microsoft.com/office/officeart/2005/8/layout/hierarchy3"/>
    <dgm:cxn modelId="{42259847-A0DF-423A-9251-E8549C4BAD5A}" type="presOf" srcId="{2C4C1A32-DE7F-46CF-9CFA-E7A0484C7AB6}" destId="{E40EA80C-74E6-4ED7-BF8E-F6F65875B5B8}" srcOrd="0" destOrd="0" presId="urn:microsoft.com/office/officeart/2005/8/layout/hierarchy3"/>
    <dgm:cxn modelId="{AA623C6C-D78B-4280-BED1-E960182BD523}" type="presOf" srcId="{3E6AC5EF-D78A-43E0-B5ED-0243F1867B74}" destId="{4813CD45-F5AC-4CB3-939F-A3BEC628FE46}" srcOrd="0" destOrd="0" presId="urn:microsoft.com/office/officeart/2005/8/layout/hierarchy3"/>
    <dgm:cxn modelId="{87D0496C-2292-406D-9B70-56B8549F3DBD}" type="presOf" srcId="{AD5F7D67-9B05-4D65-87B6-19A2BFA52247}" destId="{6D05DF2B-A3FE-4ECF-9098-3D04EF46EFB8}" srcOrd="0" destOrd="0" presId="urn:microsoft.com/office/officeart/2005/8/layout/hierarchy3"/>
    <dgm:cxn modelId="{C7311370-43E0-4482-B8BE-0F558922B6B2}" type="presOf" srcId="{6478C049-3F3B-483D-90F9-3DE49E0907A3}" destId="{B8F5186B-BE76-4E50-A8A6-172684D3F788}" srcOrd="0" destOrd="0" presId="urn:microsoft.com/office/officeart/2005/8/layout/hierarchy3"/>
    <dgm:cxn modelId="{DB180679-255A-4D01-8377-CAD8AB9BE5BA}" type="presOf" srcId="{938C661F-EF45-48C3-96C7-577D6BE1C7EA}" destId="{077C499D-EB3C-4DCA-9947-3413BB9559FF}" srcOrd="0" destOrd="0" presId="urn:microsoft.com/office/officeart/2005/8/layout/hierarchy3"/>
    <dgm:cxn modelId="{19D36959-BCFA-479D-ABC0-50C404E69CCB}" type="presOf" srcId="{20D5F722-4A05-436B-A7FA-A9A1330DB1B4}" destId="{61A16228-1620-45C1-BB37-CCF44686EB30}" srcOrd="0" destOrd="0" presId="urn:microsoft.com/office/officeart/2005/8/layout/hierarchy3"/>
    <dgm:cxn modelId="{9D6F9559-EADE-4E3E-B448-A8BCC884ECF3}" srcId="{461BFFB5-9132-4FF6-A5DB-BA7F0594B5BC}" destId="{20D5F722-4A05-436B-A7FA-A9A1330DB1B4}" srcOrd="1" destOrd="0" parTransId="{BA44EB9A-774E-461C-81C5-1AEFD096631A}" sibTransId="{FB33030F-E4A7-4CB5-9E34-8206E111837B}"/>
    <dgm:cxn modelId="{1D640F7A-78D3-4086-92C8-F8411C10DE31}" srcId="{D3863216-DC15-4505-A9C9-DC3BA33FD107}" destId="{6478C049-3F3B-483D-90F9-3DE49E0907A3}" srcOrd="2" destOrd="0" parTransId="{AD5F7D67-9B05-4D65-87B6-19A2BFA52247}" sibTransId="{46CA8B01-9DD9-4B7F-B637-47E35900F822}"/>
    <dgm:cxn modelId="{8937D57A-7A50-445B-B816-A4444B85C060}" type="presOf" srcId="{6131B806-0523-469E-A2B3-7D47D10CB9D8}" destId="{60C36130-1D0C-4EDA-B8E4-645B1838A4C8}" srcOrd="0" destOrd="0" presId="urn:microsoft.com/office/officeart/2005/8/layout/hierarchy3"/>
    <dgm:cxn modelId="{E30C7F7C-FC3F-4F39-BE30-AA24221E5EAA}" type="presOf" srcId="{729A506E-5FD1-446D-A496-935BD00C33CA}" destId="{7EF03980-DD1A-4730-8EBC-F86215E1D880}" srcOrd="1" destOrd="0" presId="urn:microsoft.com/office/officeart/2005/8/layout/hierarchy3"/>
    <dgm:cxn modelId="{44FF697E-DC6B-4002-8F62-55AB15A6D7B0}" type="presOf" srcId="{461BFFB5-9132-4FF6-A5DB-BA7F0594B5BC}" destId="{897CE8F5-8B68-4313-9864-D5B1080FC65C}" srcOrd="1" destOrd="0" presId="urn:microsoft.com/office/officeart/2005/8/layout/hierarchy3"/>
    <dgm:cxn modelId="{518CB77F-358C-4054-A6C1-A54C0AF75B1C}" srcId="{729A506E-5FD1-446D-A496-935BD00C33CA}" destId="{8C4AED09-0DDD-4A8A-8A41-F4ECC4F07E4B}" srcOrd="2" destOrd="0" parTransId="{1B3036BF-685F-46E5-A385-43F12172027E}" sibTransId="{985799DF-8707-4114-9E03-56422A7D0276}"/>
    <dgm:cxn modelId="{5F5A1E84-959B-499E-8D2C-9074BB970B19}" srcId="{D7F6F4F1-19DA-4854-9741-7494126EAA2D}" destId="{44CC0084-840E-4AB3-B2CC-5614B0CE7157}" srcOrd="0" destOrd="0" parTransId="{2C4C1A32-DE7F-46CF-9CFA-E7A0484C7AB6}" sibTransId="{D085EBCA-4041-4DE1-979F-422A0B9FB879}"/>
    <dgm:cxn modelId="{67F19484-E25D-45F7-846F-C65CF3A0E4D4}" type="presOf" srcId="{8C4AED09-0DDD-4A8A-8A41-F4ECC4F07E4B}" destId="{B9E26FB4-6A53-4C78-A9EA-49F2988BE169}" srcOrd="0" destOrd="0" presId="urn:microsoft.com/office/officeart/2005/8/layout/hierarchy3"/>
    <dgm:cxn modelId="{F153C986-3E4A-4455-8CDB-7C63EA0C5CAA}" type="presOf" srcId="{461BFFB5-9132-4FF6-A5DB-BA7F0594B5BC}" destId="{4EABF0F3-D936-4FF6-9FCA-2DDA5511694B}" srcOrd="0" destOrd="0" presId="urn:microsoft.com/office/officeart/2005/8/layout/hierarchy3"/>
    <dgm:cxn modelId="{66D2408E-D0F2-483E-99EF-2603A9C75FC2}" type="presOf" srcId="{D3863216-DC15-4505-A9C9-DC3BA33FD107}" destId="{10307658-3422-4CD5-83A7-0E67AE6A58FC}" srcOrd="0" destOrd="0" presId="urn:microsoft.com/office/officeart/2005/8/layout/hierarchy3"/>
    <dgm:cxn modelId="{05EB5291-CD41-4BF9-967A-8D5710919FD2}" srcId="{10E363AB-A768-4E57-A885-ED4EF30A08EE}" destId="{729A506E-5FD1-446D-A496-935BD00C33CA}" srcOrd="1" destOrd="0" parTransId="{C9473F94-73FE-43F9-936E-05BDA94A6E2B}" sibTransId="{D346A83E-DAA7-4F64-8BDC-E354199F3966}"/>
    <dgm:cxn modelId="{55920193-F987-4AA5-BC7B-8ED25816C34F}" type="presOf" srcId="{EB9C71B3-5DC6-468B-91E5-8370C2F99186}" destId="{25E4EEFF-B30E-4799-AE38-416E6675D708}" srcOrd="0" destOrd="0" presId="urn:microsoft.com/office/officeart/2005/8/layout/hierarchy3"/>
    <dgm:cxn modelId="{61ECD197-FA7E-4DF0-841F-2872955CEE56}" type="presOf" srcId="{44CC0084-840E-4AB3-B2CC-5614B0CE7157}" destId="{A25033D7-8410-4DF3-827C-5AEBC2712F9C}" srcOrd="0" destOrd="0" presId="urn:microsoft.com/office/officeart/2005/8/layout/hierarchy3"/>
    <dgm:cxn modelId="{6B6D4CA1-AC3F-481A-A57F-E8851DFBB812}" srcId="{D3863216-DC15-4505-A9C9-DC3BA33FD107}" destId="{6131B806-0523-469E-A2B3-7D47D10CB9D8}" srcOrd="0" destOrd="0" parTransId="{DB762111-9FE0-4B11-8BB8-55C9BA58C489}" sibTransId="{1F3A37A6-02D1-455F-A63D-D4F49FE55B5A}"/>
    <dgm:cxn modelId="{42E3F6BB-D38C-4CCC-B0E5-2A2FFA84E631}" type="presOf" srcId="{4FFD6CFE-E64D-46EB-9CA3-AF910A51C57D}" destId="{F1F097F0-A1DC-4879-92ED-0E90167B3105}" srcOrd="0" destOrd="0" presId="urn:microsoft.com/office/officeart/2005/8/layout/hierarchy3"/>
    <dgm:cxn modelId="{1C6DD2BD-ADF0-4C61-BA93-BB5E472A1514}" type="presOf" srcId="{1B3036BF-685F-46E5-A385-43F12172027E}" destId="{06167310-C0A5-4FC8-8674-29FFA16E5EA4}" srcOrd="0" destOrd="0" presId="urn:microsoft.com/office/officeart/2005/8/layout/hierarchy3"/>
    <dgm:cxn modelId="{CF5433C0-26C3-404C-AED3-A4799ADE05AD}" srcId="{D3863216-DC15-4505-A9C9-DC3BA33FD107}" destId="{8A5ACF98-1738-483A-BC5A-3133586A87E8}" srcOrd="3" destOrd="0" parTransId="{3F2924BD-2718-4703-BD39-46C5C7CB39F4}" sibTransId="{DF01B17D-B753-4118-A043-2AB141EDBF32}"/>
    <dgm:cxn modelId="{575395C2-D6AD-4BA8-83F8-94B6ECBE495A}" type="presOf" srcId="{10E363AB-A768-4E57-A885-ED4EF30A08EE}" destId="{CAB1FD45-54C1-4DD7-A55B-A60CA08D21B3}" srcOrd="0" destOrd="0" presId="urn:microsoft.com/office/officeart/2005/8/layout/hierarchy3"/>
    <dgm:cxn modelId="{A44145C6-65DE-492D-93CE-77F03DEB2734}" srcId="{461BFFB5-9132-4FF6-A5DB-BA7F0594B5BC}" destId="{EB9C71B3-5DC6-468B-91E5-8370C2F99186}" srcOrd="0" destOrd="0" parTransId="{4FFD6CFE-E64D-46EB-9CA3-AF910A51C57D}" sibTransId="{C230DAC8-2560-4A9E-90D3-340E738815E5}"/>
    <dgm:cxn modelId="{705729CD-BEDE-4040-B309-B69AA0416ACD}" srcId="{10E363AB-A768-4E57-A885-ED4EF30A08EE}" destId="{D7F6F4F1-19DA-4854-9741-7494126EAA2D}" srcOrd="0" destOrd="0" parTransId="{9EF0BF1C-23E3-430A-B900-3546775A41A4}" sibTransId="{3B60AD9A-E78E-4F7D-93BB-0C5C67896F2E}"/>
    <dgm:cxn modelId="{72E029D6-26FC-4CC8-9E5E-E663401459AE}" type="presOf" srcId="{7B87773F-7048-47BF-B3AF-12F665BDDE9B}" destId="{7D908F76-8D05-4F6F-B2A7-908C628C868F}" srcOrd="0" destOrd="0" presId="urn:microsoft.com/office/officeart/2005/8/layout/hierarchy3"/>
    <dgm:cxn modelId="{DF57F8D6-A8F5-4576-B115-B62EBA8709F6}" type="presOf" srcId="{D7F6F4F1-19DA-4854-9741-7494126EAA2D}" destId="{E0134881-D486-42F8-97D9-E6ACCF192E6B}" srcOrd="1" destOrd="0" presId="urn:microsoft.com/office/officeart/2005/8/layout/hierarchy3"/>
    <dgm:cxn modelId="{FDF405F0-893D-42A6-8D71-93019D5CC720}" srcId="{729A506E-5FD1-446D-A496-935BD00C33CA}" destId="{7B87773F-7048-47BF-B3AF-12F665BDDE9B}" srcOrd="0" destOrd="0" parTransId="{DC47BDB2-8062-4FC6-BFF6-4A16E8786B8B}" sibTransId="{BDAA5AE0-1E11-404B-B966-72FF017C61C6}"/>
    <dgm:cxn modelId="{80C5F0F3-11AF-4A24-AD1D-0098933F181B}" type="presOf" srcId="{3F2924BD-2718-4703-BD39-46C5C7CB39F4}" destId="{F6DCFEAC-5DDB-42C8-AFFB-46F3A3B0DB58}" srcOrd="0" destOrd="0" presId="urn:microsoft.com/office/officeart/2005/8/layout/hierarchy3"/>
    <dgm:cxn modelId="{E13B67FF-A3EE-4250-8873-FB0818AB80B1}" type="presOf" srcId="{D7F6F4F1-19DA-4854-9741-7494126EAA2D}" destId="{F8496ADA-CD0A-400D-8E47-60855D12CFCD}" srcOrd="0" destOrd="0" presId="urn:microsoft.com/office/officeart/2005/8/layout/hierarchy3"/>
    <dgm:cxn modelId="{F4EE58D2-4F89-46B7-84EB-1EB5F6E9AC86}" type="presParOf" srcId="{CAB1FD45-54C1-4DD7-A55B-A60CA08D21B3}" destId="{50E7AE3E-1C98-4AE6-A972-41E95893B4B5}" srcOrd="0" destOrd="0" presId="urn:microsoft.com/office/officeart/2005/8/layout/hierarchy3"/>
    <dgm:cxn modelId="{E0A7876B-1CCA-4C30-94A1-6CB28EC6C77C}" type="presParOf" srcId="{50E7AE3E-1C98-4AE6-A972-41E95893B4B5}" destId="{8770D52A-011C-457E-9B0A-42B61C6AEE9E}" srcOrd="0" destOrd="0" presId="urn:microsoft.com/office/officeart/2005/8/layout/hierarchy3"/>
    <dgm:cxn modelId="{9D6E2530-3A59-4E12-9F87-A3EB84BCE2A1}" type="presParOf" srcId="{8770D52A-011C-457E-9B0A-42B61C6AEE9E}" destId="{F8496ADA-CD0A-400D-8E47-60855D12CFCD}" srcOrd="0" destOrd="0" presId="urn:microsoft.com/office/officeart/2005/8/layout/hierarchy3"/>
    <dgm:cxn modelId="{87F60906-8E66-41D4-931F-B6AF7065FB3D}" type="presParOf" srcId="{8770D52A-011C-457E-9B0A-42B61C6AEE9E}" destId="{E0134881-D486-42F8-97D9-E6ACCF192E6B}" srcOrd="1" destOrd="0" presId="urn:microsoft.com/office/officeart/2005/8/layout/hierarchy3"/>
    <dgm:cxn modelId="{EC6BB0DC-890E-4EA7-AB8C-243F8A54AE3A}" type="presParOf" srcId="{50E7AE3E-1C98-4AE6-A972-41E95893B4B5}" destId="{50640C9A-2304-4EDA-93F2-226A817D2F02}" srcOrd="1" destOrd="0" presId="urn:microsoft.com/office/officeart/2005/8/layout/hierarchy3"/>
    <dgm:cxn modelId="{36116823-B512-4A62-A54E-374BB8DA7F86}" type="presParOf" srcId="{50640C9A-2304-4EDA-93F2-226A817D2F02}" destId="{E40EA80C-74E6-4ED7-BF8E-F6F65875B5B8}" srcOrd="0" destOrd="0" presId="urn:microsoft.com/office/officeart/2005/8/layout/hierarchy3"/>
    <dgm:cxn modelId="{C2E78291-8ADF-421B-A808-4AC28887C24A}" type="presParOf" srcId="{50640C9A-2304-4EDA-93F2-226A817D2F02}" destId="{A25033D7-8410-4DF3-827C-5AEBC2712F9C}" srcOrd="1" destOrd="0" presId="urn:microsoft.com/office/officeart/2005/8/layout/hierarchy3"/>
    <dgm:cxn modelId="{6BEAA183-FACC-4F07-938B-DCEA5897A85D}" type="presParOf" srcId="{CAB1FD45-54C1-4DD7-A55B-A60CA08D21B3}" destId="{7F25B2EB-40A4-473D-A801-AF14E0F5D59B}" srcOrd="1" destOrd="0" presId="urn:microsoft.com/office/officeart/2005/8/layout/hierarchy3"/>
    <dgm:cxn modelId="{A6A94C93-AD4D-457D-8E39-CF885C13C36F}" type="presParOf" srcId="{7F25B2EB-40A4-473D-A801-AF14E0F5D59B}" destId="{AF9021BE-703E-4B9C-8346-1CDB40E9E06D}" srcOrd="0" destOrd="0" presId="urn:microsoft.com/office/officeart/2005/8/layout/hierarchy3"/>
    <dgm:cxn modelId="{FD801517-36DF-404C-9778-9845B596EDBE}" type="presParOf" srcId="{AF9021BE-703E-4B9C-8346-1CDB40E9E06D}" destId="{F0C1527D-796D-4D5C-A0CF-4EFFBCCB7AAB}" srcOrd="0" destOrd="0" presId="urn:microsoft.com/office/officeart/2005/8/layout/hierarchy3"/>
    <dgm:cxn modelId="{9A819F9B-7752-4FB3-80B0-2E4298EA7DAA}" type="presParOf" srcId="{AF9021BE-703E-4B9C-8346-1CDB40E9E06D}" destId="{7EF03980-DD1A-4730-8EBC-F86215E1D880}" srcOrd="1" destOrd="0" presId="urn:microsoft.com/office/officeart/2005/8/layout/hierarchy3"/>
    <dgm:cxn modelId="{6844C7FC-2C97-43D3-BF32-A3C930EC89E9}" type="presParOf" srcId="{7F25B2EB-40A4-473D-A801-AF14E0F5D59B}" destId="{F7DF8F7C-BE87-48D5-B278-58E213890B96}" srcOrd="1" destOrd="0" presId="urn:microsoft.com/office/officeart/2005/8/layout/hierarchy3"/>
    <dgm:cxn modelId="{F85814E3-88E2-4E1B-90B2-75E01DAA905F}" type="presParOf" srcId="{F7DF8F7C-BE87-48D5-B278-58E213890B96}" destId="{B60C8BC6-3476-4632-B331-87208E4F8F0E}" srcOrd="0" destOrd="0" presId="urn:microsoft.com/office/officeart/2005/8/layout/hierarchy3"/>
    <dgm:cxn modelId="{13A96B79-C119-4527-B3E6-C38F99D751D9}" type="presParOf" srcId="{F7DF8F7C-BE87-48D5-B278-58E213890B96}" destId="{7D908F76-8D05-4F6F-B2A7-908C628C868F}" srcOrd="1" destOrd="0" presId="urn:microsoft.com/office/officeart/2005/8/layout/hierarchy3"/>
    <dgm:cxn modelId="{5310AB5C-E129-4C1D-91F7-0F182D42A3E2}" type="presParOf" srcId="{F7DF8F7C-BE87-48D5-B278-58E213890B96}" destId="{4813CD45-F5AC-4CB3-939F-A3BEC628FE46}" srcOrd="2" destOrd="0" presId="urn:microsoft.com/office/officeart/2005/8/layout/hierarchy3"/>
    <dgm:cxn modelId="{D68A2D2D-FAA7-4053-9AF8-8D2C0782EF7A}" type="presParOf" srcId="{F7DF8F7C-BE87-48D5-B278-58E213890B96}" destId="{0144F460-A5CA-4D18-80F7-1A7A9589515E}" srcOrd="3" destOrd="0" presId="urn:microsoft.com/office/officeart/2005/8/layout/hierarchy3"/>
    <dgm:cxn modelId="{97990A94-4382-41F3-99B3-C7622D54B48B}" type="presParOf" srcId="{F7DF8F7C-BE87-48D5-B278-58E213890B96}" destId="{06167310-C0A5-4FC8-8674-29FFA16E5EA4}" srcOrd="4" destOrd="0" presId="urn:microsoft.com/office/officeart/2005/8/layout/hierarchy3"/>
    <dgm:cxn modelId="{5E14BC73-C887-4C14-BA1D-0DA188565EC6}" type="presParOf" srcId="{F7DF8F7C-BE87-48D5-B278-58E213890B96}" destId="{B9E26FB4-6A53-4C78-A9EA-49F2988BE169}" srcOrd="5" destOrd="0" presId="urn:microsoft.com/office/officeart/2005/8/layout/hierarchy3"/>
    <dgm:cxn modelId="{940D8123-7BFB-476C-9D0E-9164B612E334}" type="presParOf" srcId="{F7DF8F7C-BE87-48D5-B278-58E213890B96}" destId="{727AC737-A912-48F9-AFC4-8CA8C798BD47}" srcOrd="6" destOrd="0" presId="urn:microsoft.com/office/officeart/2005/8/layout/hierarchy3"/>
    <dgm:cxn modelId="{94E923DF-2AC1-4276-9043-1C9DFC316FF8}" type="presParOf" srcId="{F7DF8F7C-BE87-48D5-B278-58E213890B96}" destId="{077C499D-EB3C-4DCA-9947-3413BB9559FF}" srcOrd="7" destOrd="0" presId="urn:microsoft.com/office/officeart/2005/8/layout/hierarchy3"/>
    <dgm:cxn modelId="{0921DAE7-993D-41E8-AE40-BD1D16F14ECE}" type="presParOf" srcId="{CAB1FD45-54C1-4DD7-A55B-A60CA08D21B3}" destId="{624C185A-FEFC-46E3-9A70-871B9310183B}" srcOrd="2" destOrd="0" presId="urn:microsoft.com/office/officeart/2005/8/layout/hierarchy3"/>
    <dgm:cxn modelId="{D72D52B7-B2A0-4B04-AC4C-8B7C4F13958F}" type="presParOf" srcId="{624C185A-FEFC-46E3-9A70-871B9310183B}" destId="{CD28B542-6BF3-4AE8-B65A-B04ADAB1559E}" srcOrd="0" destOrd="0" presId="urn:microsoft.com/office/officeart/2005/8/layout/hierarchy3"/>
    <dgm:cxn modelId="{28C30E9B-9580-4694-8CD7-34523B6F8ABB}" type="presParOf" srcId="{CD28B542-6BF3-4AE8-B65A-B04ADAB1559E}" destId="{10307658-3422-4CD5-83A7-0E67AE6A58FC}" srcOrd="0" destOrd="0" presId="urn:microsoft.com/office/officeart/2005/8/layout/hierarchy3"/>
    <dgm:cxn modelId="{58B96B7F-7BD7-4CB4-9372-8FFFB904513D}" type="presParOf" srcId="{CD28B542-6BF3-4AE8-B65A-B04ADAB1559E}" destId="{0FDCE585-145F-401F-873F-505851019A40}" srcOrd="1" destOrd="0" presId="urn:microsoft.com/office/officeart/2005/8/layout/hierarchy3"/>
    <dgm:cxn modelId="{9C02F8C1-36C4-4769-A53C-7E5FB0D62C02}" type="presParOf" srcId="{624C185A-FEFC-46E3-9A70-871B9310183B}" destId="{D0820982-22BA-4D6F-BFCC-18A07B3D48E9}" srcOrd="1" destOrd="0" presId="urn:microsoft.com/office/officeart/2005/8/layout/hierarchy3"/>
    <dgm:cxn modelId="{003E465D-9EB0-4AD5-8629-5AA0D5E1D129}" type="presParOf" srcId="{D0820982-22BA-4D6F-BFCC-18A07B3D48E9}" destId="{DD359517-4C6B-4DFA-8AC3-A6E12E8BA746}" srcOrd="0" destOrd="0" presId="urn:microsoft.com/office/officeart/2005/8/layout/hierarchy3"/>
    <dgm:cxn modelId="{4F8CF407-2200-4ED1-AA1A-844C1406860F}" type="presParOf" srcId="{D0820982-22BA-4D6F-BFCC-18A07B3D48E9}" destId="{60C36130-1D0C-4EDA-B8E4-645B1838A4C8}" srcOrd="1" destOrd="0" presId="urn:microsoft.com/office/officeart/2005/8/layout/hierarchy3"/>
    <dgm:cxn modelId="{3B57B966-C885-45C8-A6F8-C20B6B6F1AFA}" type="presParOf" srcId="{D0820982-22BA-4D6F-BFCC-18A07B3D48E9}" destId="{F56A98AC-75C0-45DC-A294-0726D797B829}" srcOrd="2" destOrd="0" presId="urn:microsoft.com/office/officeart/2005/8/layout/hierarchy3"/>
    <dgm:cxn modelId="{BA1E1F9F-9403-4D25-B9EE-638326B9185B}" type="presParOf" srcId="{D0820982-22BA-4D6F-BFCC-18A07B3D48E9}" destId="{E4AFD71B-6743-4810-AAA5-0A078B3FBDF1}" srcOrd="3" destOrd="0" presId="urn:microsoft.com/office/officeart/2005/8/layout/hierarchy3"/>
    <dgm:cxn modelId="{DEAA3222-D4D1-44F9-A871-674C14D78964}" type="presParOf" srcId="{D0820982-22BA-4D6F-BFCC-18A07B3D48E9}" destId="{6D05DF2B-A3FE-4ECF-9098-3D04EF46EFB8}" srcOrd="4" destOrd="0" presId="urn:microsoft.com/office/officeart/2005/8/layout/hierarchy3"/>
    <dgm:cxn modelId="{FAAB0E73-6C4A-407B-8E04-7B13C78CF8BD}" type="presParOf" srcId="{D0820982-22BA-4D6F-BFCC-18A07B3D48E9}" destId="{B8F5186B-BE76-4E50-A8A6-172684D3F788}" srcOrd="5" destOrd="0" presId="urn:microsoft.com/office/officeart/2005/8/layout/hierarchy3"/>
    <dgm:cxn modelId="{4DCEB84B-F781-4DEB-823A-FC656E30063D}" type="presParOf" srcId="{D0820982-22BA-4D6F-BFCC-18A07B3D48E9}" destId="{F6DCFEAC-5DDB-42C8-AFFB-46F3A3B0DB58}" srcOrd="6" destOrd="0" presId="urn:microsoft.com/office/officeart/2005/8/layout/hierarchy3"/>
    <dgm:cxn modelId="{63A7FB84-D0A3-465F-9574-44CFC10C36F2}" type="presParOf" srcId="{D0820982-22BA-4D6F-BFCC-18A07B3D48E9}" destId="{895EA2A8-2FBC-4878-B21C-875304E6F2FB}" srcOrd="7" destOrd="0" presId="urn:microsoft.com/office/officeart/2005/8/layout/hierarchy3"/>
    <dgm:cxn modelId="{B946D3CA-37F3-4A27-BD99-E1F7552F7283}" type="presParOf" srcId="{CAB1FD45-54C1-4DD7-A55B-A60CA08D21B3}" destId="{9AFC302B-FBA2-4656-8F8C-EBEB7A359D0F}" srcOrd="3" destOrd="0" presId="urn:microsoft.com/office/officeart/2005/8/layout/hierarchy3"/>
    <dgm:cxn modelId="{57B0990C-3B49-4056-BB1F-F997AADA95F9}" type="presParOf" srcId="{9AFC302B-FBA2-4656-8F8C-EBEB7A359D0F}" destId="{37ACF58A-1D1E-48AB-961A-AB58DC609E04}" srcOrd="0" destOrd="0" presId="urn:microsoft.com/office/officeart/2005/8/layout/hierarchy3"/>
    <dgm:cxn modelId="{24BC31DF-045D-4C64-A13F-AF39D326D9BE}" type="presParOf" srcId="{37ACF58A-1D1E-48AB-961A-AB58DC609E04}" destId="{4EABF0F3-D936-4FF6-9FCA-2DDA5511694B}" srcOrd="0" destOrd="0" presId="urn:microsoft.com/office/officeart/2005/8/layout/hierarchy3"/>
    <dgm:cxn modelId="{48F95BF9-E381-4BF0-847B-02EFF12546C2}" type="presParOf" srcId="{37ACF58A-1D1E-48AB-961A-AB58DC609E04}" destId="{897CE8F5-8B68-4313-9864-D5B1080FC65C}" srcOrd="1" destOrd="0" presId="urn:microsoft.com/office/officeart/2005/8/layout/hierarchy3"/>
    <dgm:cxn modelId="{08439AB2-6B81-4AAE-8A72-EDDA734FC1A5}" type="presParOf" srcId="{9AFC302B-FBA2-4656-8F8C-EBEB7A359D0F}" destId="{C076FA2D-58CA-4FEA-8442-2787F647A967}" srcOrd="1" destOrd="0" presId="urn:microsoft.com/office/officeart/2005/8/layout/hierarchy3"/>
    <dgm:cxn modelId="{3C231E50-43E1-422C-80BA-692F7440FB96}" type="presParOf" srcId="{C076FA2D-58CA-4FEA-8442-2787F647A967}" destId="{F1F097F0-A1DC-4879-92ED-0E90167B3105}" srcOrd="0" destOrd="0" presId="urn:microsoft.com/office/officeart/2005/8/layout/hierarchy3"/>
    <dgm:cxn modelId="{08DD410D-E7DE-484F-8E37-54E49882F0AF}" type="presParOf" srcId="{C076FA2D-58CA-4FEA-8442-2787F647A967}" destId="{25E4EEFF-B30E-4799-AE38-416E6675D708}" srcOrd="1" destOrd="0" presId="urn:microsoft.com/office/officeart/2005/8/layout/hierarchy3"/>
    <dgm:cxn modelId="{D2F1C0DF-923B-4BC9-A693-B230710F101B}" type="presParOf" srcId="{C076FA2D-58CA-4FEA-8442-2787F647A967}" destId="{58296203-AA97-406C-97A1-A7FFC712B180}" srcOrd="2" destOrd="0" presId="urn:microsoft.com/office/officeart/2005/8/layout/hierarchy3"/>
    <dgm:cxn modelId="{603A01F6-12E3-40E5-B516-72C7197EC663}" type="presParOf" srcId="{C076FA2D-58CA-4FEA-8442-2787F647A967}" destId="{61A16228-1620-45C1-BB37-CCF44686EB3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E1D8D76-6257-4A0F-B563-85264F48B836}" type="doc">
      <dgm:prSet loTypeId="urn:microsoft.com/office/officeart/2005/8/layout/hProcess11" loCatId="process" qsTypeId="urn:microsoft.com/office/officeart/2005/8/quickstyle/simple3" qsCatId="simple" csTypeId="urn:microsoft.com/office/officeart/2005/8/colors/colorful4" csCatId="colorful" phldr="1"/>
      <dgm:spPr/>
      <dgm:t>
        <a:bodyPr/>
        <a:lstStyle/>
        <a:p>
          <a:endParaRPr lang="en-US"/>
        </a:p>
      </dgm:t>
    </dgm:pt>
    <dgm:pt modelId="{49423073-F879-45EF-848D-CCF81E38288D}">
      <dgm:prSet/>
      <dgm:spPr/>
      <dgm:t>
        <a:bodyPr/>
        <a:lstStyle/>
        <a:p>
          <a:pPr rtl="0"/>
          <a:r>
            <a:rPr lang="en-GB"/>
            <a:t>Arbitration Convention of 23 July 1990</a:t>
          </a:r>
        </a:p>
      </dgm:t>
    </dgm:pt>
    <dgm:pt modelId="{808B036D-6744-4856-8D59-AD29417BFF1E}" type="parTrans" cxnId="{EA011CCD-945B-47EC-AB97-91D743ADDCA9}">
      <dgm:prSet/>
      <dgm:spPr/>
      <dgm:t>
        <a:bodyPr/>
        <a:lstStyle/>
        <a:p>
          <a:endParaRPr lang="en-US"/>
        </a:p>
      </dgm:t>
    </dgm:pt>
    <dgm:pt modelId="{1E50697B-5A5A-4995-A792-D250ECD7E21B}" type="sibTrans" cxnId="{EA011CCD-945B-47EC-AB97-91D743ADDCA9}">
      <dgm:prSet/>
      <dgm:spPr/>
      <dgm:t>
        <a:bodyPr/>
        <a:lstStyle/>
        <a:p>
          <a:endParaRPr lang="en-US"/>
        </a:p>
      </dgm:t>
    </dgm:pt>
    <dgm:pt modelId="{8BF71211-EAFC-4829-9EEE-41581D724440}">
      <dgm:prSet/>
      <dgm:spPr/>
      <dgm:t>
        <a:bodyPr/>
        <a:lstStyle/>
        <a:p>
          <a:pPr rtl="0"/>
          <a:r>
            <a:rPr lang="en-US" dirty="0"/>
            <a:t> elimination of double taxation in connection with the adjustment of profits of associated enterprises</a:t>
          </a:r>
          <a:endParaRPr lang="en-GB" dirty="0"/>
        </a:p>
      </dgm:t>
    </dgm:pt>
    <dgm:pt modelId="{93D281CE-A10D-405D-93A4-9011A50BE3C6}" type="parTrans" cxnId="{4EF97801-1934-430C-BCB2-C8A32CEB3758}">
      <dgm:prSet/>
      <dgm:spPr/>
      <dgm:t>
        <a:bodyPr/>
        <a:lstStyle/>
        <a:p>
          <a:endParaRPr lang="en-US"/>
        </a:p>
      </dgm:t>
    </dgm:pt>
    <dgm:pt modelId="{9D178C61-05FB-433E-83BB-DA492BEC1C1A}" type="sibTrans" cxnId="{4EF97801-1934-430C-BCB2-C8A32CEB3758}">
      <dgm:prSet/>
      <dgm:spPr/>
      <dgm:t>
        <a:bodyPr/>
        <a:lstStyle/>
        <a:p>
          <a:endParaRPr lang="en-US"/>
        </a:p>
      </dgm:t>
    </dgm:pt>
    <dgm:pt modelId="{649A05DE-2006-4DBA-A62C-24FC9B885D0D}">
      <dgm:prSet/>
      <dgm:spPr/>
      <dgm:t>
        <a:bodyPr/>
        <a:lstStyle/>
        <a:p>
          <a:pPr rtl="0"/>
          <a:r>
            <a:rPr lang="en-US" dirty="0"/>
            <a:t>Arbitration in double taxation treaties:</a:t>
          </a:r>
          <a:endParaRPr lang="en-GB" dirty="0"/>
        </a:p>
      </dgm:t>
    </dgm:pt>
    <dgm:pt modelId="{57A4CB57-07F6-4E06-8769-3AF56F96D615}" type="parTrans" cxnId="{7B30CB58-0B58-4B17-992F-30F2E3BE930D}">
      <dgm:prSet/>
      <dgm:spPr/>
      <dgm:t>
        <a:bodyPr/>
        <a:lstStyle/>
        <a:p>
          <a:endParaRPr lang="en-US"/>
        </a:p>
      </dgm:t>
    </dgm:pt>
    <dgm:pt modelId="{6E5E7B71-FA79-4339-BFF8-0405F0DB7DF0}" type="sibTrans" cxnId="{7B30CB58-0B58-4B17-992F-30F2E3BE930D}">
      <dgm:prSet/>
      <dgm:spPr/>
      <dgm:t>
        <a:bodyPr/>
        <a:lstStyle/>
        <a:p>
          <a:endParaRPr lang="en-US"/>
        </a:p>
      </dgm:t>
    </dgm:pt>
    <dgm:pt modelId="{30A29E99-8EF0-4F05-A052-304A598602F3}">
      <dgm:prSet/>
      <dgm:spPr/>
      <dgm:t>
        <a:bodyPr/>
        <a:lstStyle/>
        <a:p>
          <a:pPr rtl="0"/>
          <a:r>
            <a:rPr lang="en-US" dirty="0"/>
            <a:t> as from 2008 in OECD Model Convention</a:t>
          </a:r>
          <a:endParaRPr lang="en-GB" dirty="0"/>
        </a:p>
      </dgm:t>
    </dgm:pt>
    <dgm:pt modelId="{E36F10CE-139E-44FE-AD2C-2B2DE92645D8}" type="parTrans" cxnId="{5FC17EA2-2505-4364-9C51-D9848420AA98}">
      <dgm:prSet/>
      <dgm:spPr/>
      <dgm:t>
        <a:bodyPr/>
        <a:lstStyle/>
        <a:p>
          <a:endParaRPr lang="en-US"/>
        </a:p>
      </dgm:t>
    </dgm:pt>
    <dgm:pt modelId="{23B0E5E8-BB86-451D-98B2-B0AD3BC8F28F}" type="sibTrans" cxnId="{5FC17EA2-2505-4364-9C51-D9848420AA98}">
      <dgm:prSet/>
      <dgm:spPr/>
      <dgm:t>
        <a:bodyPr/>
        <a:lstStyle/>
        <a:p>
          <a:endParaRPr lang="en-US"/>
        </a:p>
      </dgm:t>
    </dgm:pt>
    <dgm:pt modelId="{F88AA708-48E3-4004-BC28-A0A802D12F1E}">
      <dgm:prSet/>
      <dgm:spPr/>
      <dgm:t>
        <a:bodyPr/>
        <a:lstStyle/>
        <a:p>
          <a:pPr rtl="0"/>
          <a:r>
            <a:rPr lang="en-US" dirty="0"/>
            <a:t> November 2016: arbitration in MLI</a:t>
          </a:r>
          <a:endParaRPr lang="en-GB" dirty="0"/>
        </a:p>
      </dgm:t>
    </dgm:pt>
    <dgm:pt modelId="{749695F1-C3B8-4BFD-A487-B830B816B40A}" type="parTrans" cxnId="{40C0CE29-EEB9-468D-A6CE-0F3E77AC7D14}">
      <dgm:prSet/>
      <dgm:spPr/>
      <dgm:t>
        <a:bodyPr/>
        <a:lstStyle/>
        <a:p>
          <a:endParaRPr lang="en-US"/>
        </a:p>
      </dgm:t>
    </dgm:pt>
    <dgm:pt modelId="{D9F18CD6-216C-45FE-8B23-CEFF85E7916B}" type="sibTrans" cxnId="{40C0CE29-EEB9-468D-A6CE-0F3E77AC7D14}">
      <dgm:prSet/>
      <dgm:spPr/>
      <dgm:t>
        <a:bodyPr/>
        <a:lstStyle/>
        <a:p>
          <a:endParaRPr lang="en-US"/>
        </a:p>
      </dgm:t>
    </dgm:pt>
    <dgm:pt modelId="{8186BF8C-A702-4DC7-93FF-33606FE0C5FF}">
      <dgm:prSet/>
      <dgm:spPr/>
      <dgm:t>
        <a:bodyPr/>
        <a:lstStyle/>
        <a:p>
          <a:pPr rtl="0"/>
          <a:r>
            <a:rPr lang="en-US" dirty="0"/>
            <a:t>10 October 2017: EU directive on dispute resolution</a:t>
          </a:r>
          <a:endParaRPr lang="en-GB" dirty="0"/>
        </a:p>
      </dgm:t>
    </dgm:pt>
    <dgm:pt modelId="{B5A75D15-C5F0-40A4-A7A1-5C9ECFA119AE}" type="parTrans" cxnId="{57D6AD63-DFE8-44D0-9F61-03476D019A37}">
      <dgm:prSet/>
      <dgm:spPr/>
      <dgm:t>
        <a:bodyPr/>
        <a:lstStyle/>
        <a:p>
          <a:endParaRPr lang="en-US"/>
        </a:p>
      </dgm:t>
    </dgm:pt>
    <dgm:pt modelId="{4F747878-FEC2-46D5-AF8C-107D011458CB}" type="sibTrans" cxnId="{57D6AD63-DFE8-44D0-9F61-03476D019A37}">
      <dgm:prSet/>
      <dgm:spPr/>
      <dgm:t>
        <a:bodyPr/>
        <a:lstStyle/>
        <a:p>
          <a:endParaRPr lang="en-US"/>
        </a:p>
      </dgm:t>
    </dgm:pt>
    <dgm:pt modelId="{97ADCC60-17C8-4BCC-839F-0B51B9E306F5}" type="pres">
      <dgm:prSet presAssocID="{4E1D8D76-6257-4A0F-B563-85264F48B836}" presName="Name0" presStyleCnt="0">
        <dgm:presLayoutVars>
          <dgm:dir/>
          <dgm:resizeHandles val="exact"/>
        </dgm:presLayoutVars>
      </dgm:prSet>
      <dgm:spPr/>
    </dgm:pt>
    <dgm:pt modelId="{E5BBD5A0-583F-41A1-802E-E353A668CF6C}" type="pres">
      <dgm:prSet presAssocID="{4E1D8D76-6257-4A0F-B563-85264F48B836}" presName="arrow" presStyleLbl="bgShp" presStyleIdx="0" presStyleCnt="1"/>
      <dgm:spPr/>
    </dgm:pt>
    <dgm:pt modelId="{165A70CB-14BC-44BA-8691-D6D923190B39}" type="pres">
      <dgm:prSet presAssocID="{4E1D8D76-6257-4A0F-B563-85264F48B836}" presName="points" presStyleCnt="0"/>
      <dgm:spPr/>
    </dgm:pt>
    <dgm:pt modelId="{04C3BDBC-4B5F-41C3-BDA2-4ADE4CD7AA0B}" type="pres">
      <dgm:prSet presAssocID="{49423073-F879-45EF-848D-CCF81E38288D}" presName="compositeA" presStyleCnt="0"/>
      <dgm:spPr/>
    </dgm:pt>
    <dgm:pt modelId="{8D43AB24-461A-4EB0-9E6C-B9631407368C}" type="pres">
      <dgm:prSet presAssocID="{49423073-F879-45EF-848D-CCF81E38288D}" presName="textA" presStyleLbl="revTx" presStyleIdx="0" presStyleCnt="3">
        <dgm:presLayoutVars>
          <dgm:bulletEnabled val="1"/>
        </dgm:presLayoutVars>
      </dgm:prSet>
      <dgm:spPr/>
    </dgm:pt>
    <dgm:pt modelId="{02EC04F4-22E7-49FD-81CB-F63BE1F5FFC7}" type="pres">
      <dgm:prSet presAssocID="{49423073-F879-45EF-848D-CCF81E38288D}" presName="circleA" presStyleLbl="node1" presStyleIdx="0" presStyleCnt="3"/>
      <dgm:spPr/>
    </dgm:pt>
    <dgm:pt modelId="{A1C7E318-5C1C-48B0-8466-3939111E8EAA}" type="pres">
      <dgm:prSet presAssocID="{49423073-F879-45EF-848D-CCF81E38288D}" presName="spaceA" presStyleCnt="0"/>
      <dgm:spPr/>
    </dgm:pt>
    <dgm:pt modelId="{026DFC17-55D8-4CDB-B1DA-26576175F17D}" type="pres">
      <dgm:prSet presAssocID="{1E50697B-5A5A-4995-A792-D250ECD7E21B}" presName="space" presStyleCnt="0"/>
      <dgm:spPr/>
    </dgm:pt>
    <dgm:pt modelId="{EDD334B0-1D47-4584-B014-9E55AE492D93}" type="pres">
      <dgm:prSet presAssocID="{649A05DE-2006-4DBA-A62C-24FC9B885D0D}" presName="compositeB" presStyleCnt="0"/>
      <dgm:spPr/>
    </dgm:pt>
    <dgm:pt modelId="{BC6DDEB5-C675-473F-B451-8EE03273FF82}" type="pres">
      <dgm:prSet presAssocID="{649A05DE-2006-4DBA-A62C-24FC9B885D0D}" presName="textB" presStyleLbl="revTx" presStyleIdx="1" presStyleCnt="3">
        <dgm:presLayoutVars>
          <dgm:bulletEnabled val="1"/>
        </dgm:presLayoutVars>
      </dgm:prSet>
      <dgm:spPr/>
    </dgm:pt>
    <dgm:pt modelId="{EB9B017A-8899-4663-BF65-81CABD36B145}" type="pres">
      <dgm:prSet presAssocID="{649A05DE-2006-4DBA-A62C-24FC9B885D0D}" presName="circleB" presStyleLbl="node1" presStyleIdx="1" presStyleCnt="3"/>
      <dgm:spPr/>
    </dgm:pt>
    <dgm:pt modelId="{D4B621B5-A31B-48E6-A062-AA4AD2630E0C}" type="pres">
      <dgm:prSet presAssocID="{649A05DE-2006-4DBA-A62C-24FC9B885D0D}" presName="spaceB" presStyleCnt="0"/>
      <dgm:spPr/>
    </dgm:pt>
    <dgm:pt modelId="{9535566F-2246-425F-AEFA-60CAC227EDA9}" type="pres">
      <dgm:prSet presAssocID="{6E5E7B71-FA79-4339-BFF8-0405F0DB7DF0}" presName="space" presStyleCnt="0"/>
      <dgm:spPr/>
    </dgm:pt>
    <dgm:pt modelId="{4BD7EB50-482C-41C2-A348-90264702F0FD}" type="pres">
      <dgm:prSet presAssocID="{8186BF8C-A702-4DC7-93FF-33606FE0C5FF}" presName="compositeA" presStyleCnt="0"/>
      <dgm:spPr/>
    </dgm:pt>
    <dgm:pt modelId="{7088C374-33C5-456A-9329-96BF59B410FA}" type="pres">
      <dgm:prSet presAssocID="{8186BF8C-A702-4DC7-93FF-33606FE0C5FF}" presName="textA" presStyleLbl="revTx" presStyleIdx="2" presStyleCnt="3">
        <dgm:presLayoutVars>
          <dgm:bulletEnabled val="1"/>
        </dgm:presLayoutVars>
      </dgm:prSet>
      <dgm:spPr/>
    </dgm:pt>
    <dgm:pt modelId="{CBF56635-70F0-48B9-9E12-EFF7AFE49F02}" type="pres">
      <dgm:prSet presAssocID="{8186BF8C-A702-4DC7-93FF-33606FE0C5FF}" presName="circleA" presStyleLbl="node1" presStyleIdx="2" presStyleCnt="3"/>
      <dgm:spPr/>
    </dgm:pt>
    <dgm:pt modelId="{C2960242-ACC7-409F-B4F2-DF2643804E97}" type="pres">
      <dgm:prSet presAssocID="{8186BF8C-A702-4DC7-93FF-33606FE0C5FF}" presName="spaceA" presStyleCnt="0"/>
      <dgm:spPr/>
    </dgm:pt>
  </dgm:ptLst>
  <dgm:cxnLst>
    <dgm:cxn modelId="{4EF97801-1934-430C-BCB2-C8A32CEB3758}" srcId="{49423073-F879-45EF-848D-CCF81E38288D}" destId="{8BF71211-EAFC-4829-9EEE-41581D724440}" srcOrd="0" destOrd="0" parTransId="{93D281CE-A10D-405D-93A4-9011A50BE3C6}" sibTransId="{9D178C61-05FB-433E-83BB-DA492BEC1C1A}"/>
    <dgm:cxn modelId="{40C0CE29-EEB9-468D-A6CE-0F3E77AC7D14}" srcId="{649A05DE-2006-4DBA-A62C-24FC9B885D0D}" destId="{F88AA708-48E3-4004-BC28-A0A802D12F1E}" srcOrd="1" destOrd="0" parTransId="{749695F1-C3B8-4BFD-A487-B830B816B40A}" sibTransId="{D9F18CD6-216C-45FE-8B23-CEFF85E7916B}"/>
    <dgm:cxn modelId="{A8A01F33-BDA5-4187-B151-0B1B2B8F9EE3}" type="presOf" srcId="{30A29E99-8EF0-4F05-A052-304A598602F3}" destId="{BC6DDEB5-C675-473F-B451-8EE03273FF82}" srcOrd="0" destOrd="1" presId="urn:microsoft.com/office/officeart/2005/8/layout/hProcess11"/>
    <dgm:cxn modelId="{57D6AD63-DFE8-44D0-9F61-03476D019A37}" srcId="{4E1D8D76-6257-4A0F-B563-85264F48B836}" destId="{8186BF8C-A702-4DC7-93FF-33606FE0C5FF}" srcOrd="2" destOrd="0" parTransId="{B5A75D15-C5F0-40A4-A7A1-5C9ECFA119AE}" sibTransId="{4F747878-FEC2-46D5-AF8C-107D011458CB}"/>
    <dgm:cxn modelId="{C8F0BB6A-6821-4345-803F-0D5641F930A9}" type="presOf" srcId="{49423073-F879-45EF-848D-CCF81E38288D}" destId="{8D43AB24-461A-4EB0-9E6C-B9631407368C}" srcOrd="0" destOrd="0" presId="urn:microsoft.com/office/officeart/2005/8/layout/hProcess11"/>
    <dgm:cxn modelId="{FA9F1378-6220-4430-A5D7-F83CE1DB2072}" type="presOf" srcId="{649A05DE-2006-4DBA-A62C-24FC9B885D0D}" destId="{BC6DDEB5-C675-473F-B451-8EE03273FF82}" srcOrd="0" destOrd="0" presId="urn:microsoft.com/office/officeart/2005/8/layout/hProcess11"/>
    <dgm:cxn modelId="{7B30CB58-0B58-4B17-992F-30F2E3BE930D}" srcId="{4E1D8D76-6257-4A0F-B563-85264F48B836}" destId="{649A05DE-2006-4DBA-A62C-24FC9B885D0D}" srcOrd="1" destOrd="0" parTransId="{57A4CB57-07F6-4E06-8769-3AF56F96D615}" sibTransId="{6E5E7B71-FA79-4339-BFF8-0405F0DB7DF0}"/>
    <dgm:cxn modelId="{B610F07C-D1CB-4AF4-BB94-09FBE0B8E790}" type="presOf" srcId="{8186BF8C-A702-4DC7-93FF-33606FE0C5FF}" destId="{7088C374-33C5-456A-9329-96BF59B410FA}" srcOrd="0" destOrd="0" presId="urn:microsoft.com/office/officeart/2005/8/layout/hProcess11"/>
    <dgm:cxn modelId="{529FF189-2249-48D1-8E44-DD77DDE40619}" type="presOf" srcId="{4E1D8D76-6257-4A0F-B563-85264F48B836}" destId="{97ADCC60-17C8-4BCC-839F-0B51B9E306F5}" srcOrd="0" destOrd="0" presId="urn:microsoft.com/office/officeart/2005/8/layout/hProcess11"/>
    <dgm:cxn modelId="{5FC17EA2-2505-4364-9C51-D9848420AA98}" srcId="{649A05DE-2006-4DBA-A62C-24FC9B885D0D}" destId="{30A29E99-8EF0-4F05-A052-304A598602F3}" srcOrd="0" destOrd="0" parTransId="{E36F10CE-139E-44FE-AD2C-2B2DE92645D8}" sibTransId="{23B0E5E8-BB86-451D-98B2-B0AD3BC8F28F}"/>
    <dgm:cxn modelId="{E045FBA4-BD75-4B11-A6A2-3B7EE65F6D2F}" type="presOf" srcId="{F88AA708-48E3-4004-BC28-A0A802D12F1E}" destId="{BC6DDEB5-C675-473F-B451-8EE03273FF82}" srcOrd="0" destOrd="2" presId="urn:microsoft.com/office/officeart/2005/8/layout/hProcess11"/>
    <dgm:cxn modelId="{EA011CCD-945B-47EC-AB97-91D743ADDCA9}" srcId="{4E1D8D76-6257-4A0F-B563-85264F48B836}" destId="{49423073-F879-45EF-848D-CCF81E38288D}" srcOrd="0" destOrd="0" parTransId="{808B036D-6744-4856-8D59-AD29417BFF1E}" sibTransId="{1E50697B-5A5A-4995-A792-D250ECD7E21B}"/>
    <dgm:cxn modelId="{E217F8D3-8550-4091-890A-1CC3B8F5B351}" type="presOf" srcId="{8BF71211-EAFC-4829-9EEE-41581D724440}" destId="{8D43AB24-461A-4EB0-9E6C-B9631407368C}" srcOrd="0" destOrd="1" presId="urn:microsoft.com/office/officeart/2005/8/layout/hProcess11"/>
    <dgm:cxn modelId="{A6B74B2A-1714-44B7-B025-5FC0EE4D80B7}" type="presParOf" srcId="{97ADCC60-17C8-4BCC-839F-0B51B9E306F5}" destId="{E5BBD5A0-583F-41A1-802E-E353A668CF6C}" srcOrd="0" destOrd="0" presId="urn:microsoft.com/office/officeart/2005/8/layout/hProcess11"/>
    <dgm:cxn modelId="{8B9A9026-B138-4383-A65B-EF7937B7D8DC}" type="presParOf" srcId="{97ADCC60-17C8-4BCC-839F-0B51B9E306F5}" destId="{165A70CB-14BC-44BA-8691-D6D923190B39}" srcOrd="1" destOrd="0" presId="urn:microsoft.com/office/officeart/2005/8/layout/hProcess11"/>
    <dgm:cxn modelId="{38047336-22F3-43A1-B22A-37CAB2A19523}" type="presParOf" srcId="{165A70CB-14BC-44BA-8691-D6D923190B39}" destId="{04C3BDBC-4B5F-41C3-BDA2-4ADE4CD7AA0B}" srcOrd="0" destOrd="0" presId="urn:microsoft.com/office/officeart/2005/8/layout/hProcess11"/>
    <dgm:cxn modelId="{94C11D89-4CDF-41A4-9B46-E8D890DD163F}" type="presParOf" srcId="{04C3BDBC-4B5F-41C3-BDA2-4ADE4CD7AA0B}" destId="{8D43AB24-461A-4EB0-9E6C-B9631407368C}" srcOrd="0" destOrd="0" presId="urn:microsoft.com/office/officeart/2005/8/layout/hProcess11"/>
    <dgm:cxn modelId="{8A2AD4B6-E159-450F-B2F0-AD19229A3436}" type="presParOf" srcId="{04C3BDBC-4B5F-41C3-BDA2-4ADE4CD7AA0B}" destId="{02EC04F4-22E7-49FD-81CB-F63BE1F5FFC7}" srcOrd="1" destOrd="0" presId="urn:microsoft.com/office/officeart/2005/8/layout/hProcess11"/>
    <dgm:cxn modelId="{AEDFC809-7A87-4C65-B7BD-7DDEF0D4F01A}" type="presParOf" srcId="{04C3BDBC-4B5F-41C3-BDA2-4ADE4CD7AA0B}" destId="{A1C7E318-5C1C-48B0-8466-3939111E8EAA}" srcOrd="2" destOrd="0" presId="urn:microsoft.com/office/officeart/2005/8/layout/hProcess11"/>
    <dgm:cxn modelId="{15ED227C-6B44-41E8-BD09-E4055833F2D5}" type="presParOf" srcId="{165A70CB-14BC-44BA-8691-D6D923190B39}" destId="{026DFC17-55D8-4CDB-B1DA-26576175F17D}" srcOrd="1" destOrd="0" presId="urn:microsoft.com/office/officeart/2005/8/layout/hProcess11"/>
    <dgm:cxn modelId="{952AF6FA-7547-4A9E-9387-8363CF68D2D2}" type="presParOf" srcId="{165A70CB-14BC-44BA-8691-D6D923190B39}" destId="{EDD334B0-1D47-4584-B014-9E55AE492D93}" srcOrd="2" destOrd="0" presId="urn:microsoft.com/office/officeart/2005/8/layout/hProcess11"/>
    <dgm:cxn modelId="{1C908A16-39CA-4ED0-8897-63D2B6D74A4F}" type="presParOf" srcId="{EDD334B0-1D47-4584-B014-9E55AE492D93}" destId="{BC6DDEB5-C675-473F-B451-8EE03273FF82}" srcOrd="0" destOrd="0" presId="urn:microsoft.com/office/officeart/2005/8/layout/hProcess11"/>
    <dgm:cxn modelId="{A0F011C3-3827-4E52-AAE5-6B9361ECFAC3}" type="presParOf" srcId="{EDD334B0-1D47-4584-B014-9E55AE492D93}" destId="{EB9B017A-8899-4663-BF65-81CABD36B145}" srcOrd="1" destOrd="0" presId="urn:microsoft.com/office/officeart/2005/8/layout/hProcess11"/>
    <dgm:cxn modelId="{B0FE275D-4CC5-41C5-834C-309FCE4D709C}" type="presParOf" srcId="{EDD334B0-1D47-4584-B014-9E55AE492D93}" destId="{D4B621B5-A31B-48E6-A062-AA4AD2630E0C}" srcOrd="2" destOrd="0" presId="urn:microsoft.com/office/officeart/2005/8/layout/hProcess11"/>
    <dgm:cxn modelId="{52A1635C-E942-477C-AFA1-CF589AC46BED}" type="presParOf" srcId="{165A70CB-14BC-44BA-8691-D6D923190B39}" destId="{9535566F-2246-425F-AEFA-60CAC227EDA9}" srcOrd="3" destOrd="0" presId="urn:microsoft.com/office/officeart/2005/8/layout/hProcess11"/>
    <dgm:cxn modelId="{F1C531D0-BDA0-4669-964A-018BB3D6A970}" type="presParOf" srcId="{165A70CB-14BC-44BA-8691-D6D923190B39}" destId="{4BD7EB50-482C-41C2-A348-90264702F0FD}" srcOrd="4" destOrd="0" presId="urn:microsoft.com/office/officeart/2005/8/layout/hProcess11"/>
    <dgm:cxn modelId="{5A6B970A-CA93-443A-BAE9-D1D73DBD246C}" type="presParOf" srcId="{4BD7EB50-482C-41C2-A348-90264702F0FD}" destId="{7088C374-33C5-456A-9329-96BF59B410FA}" srcOrd="0" destOrd="0" presId="urn:microsoft.com/office/officeart/2005/8/layout/hProcess11"/>
    <dgm:cxn modelId="{7D888D6D-1387-4563-901B-AC96B96EE57D}" type="presParOf" srcId="{4BD7EB50-482C-41C2-A348-90264702F0FD}" destId="{CBF56635-70F0-48B9-9E12-EFF7AFE49F02}" srcOrd="1" destOrd="0" presId="urn:microsoft.com/office/officeart/2005/8/layout/hProcess11"/>
    <dgm:cxn modelId="{D8BC1A61-327B-492E-B23A-28B40E242D2F}" type="presParOf" srcId="{4BD7EB50-482C-41C2-A348-90264702F0FD}" destId="{C2960242-ACC7-409F-B4F2-DF2643804E9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DEE16DB-A542-4B46-B88A-FE5679B85D11}" type="doc">
      <dgm:prSet loTypeId="urn:microsoft.com/office/officeart/2005/8/layout/hProcess9" loCatId="process" qsTypeId="urn:microsoft.com/office/officeart/2005/8/quickstyle/simple3" qsCatId="simple" csTypeId="urn:microsoft.com/office/officeart/2005/8/colors/colorful5" csCatId="colorful"/>
      <dgm:spPr/>
      <dgm:t>
        <a:bodyPr/>
        <a:lstStyle/>
        <a:p>
          <a:endParaRPr lang="en-US"/>
        </a:p>
      </dgm:t>
    </dgm:pt>
    <dgm:pt modelId="{CE97F31B-1FC3-4EDD-B541-3AA082F134B4}">
      <dgm:prSet/>
      <dgm:spPr/>
      <dgm:t>
        <a:bodyPr/>
        <a:lstStyle/>
        <a:p>
          <a:pPr rtl="0"/>
          <a:r>
            <a:rPr lang="en-GB" baseline="0"/>
            <a:t>If ALP has not been respected, MAP</a:t>
          </a:r>
          <a:endParaRPr lang="en-GB"/>
        </a:p>
      </dgm:t>
    </dgm:pt>
    <dgm:pt modelId="{08DADFF3-2998-4A04-B77D-6C4EED18CF84}" type="parTrans" cxnId="{3AD69761-D17F-435B-B3E9-7F186357F0B1}">
      <dgm:prSet/>
      <dgm:spPr/>
      <dgm:t>
        <a:bodyPr/>
        <a:lstStyle/>
        <a:p>
          <a:endParaRPr lang="en-US"/>
        </a:p>
      </dgm:t>
    </dgm:pt>
    <dgm:pt modelId="{AAE4ABFB-3EC3-43A4-9101-E24894A28F69}" type="sibTrans" cxnId="{3AD69761-D17F-435B-B3E9-7F186357F0B1}">
      <dgm:prSet/>
      <dgm:spPr/>
      <dgm:t>
        <a:bodyPr/>
        <a:lstStyle/>
        <a:p>
          <a:endParaRPr lang="en-US"/>
        </a:p>
      </dgm:t>
    </dgm:pt>
    <dgm:pt modelId="{02AC7811-36D1-4E73-8724-62B1F8D00DAA}">
      <dgm:prSet/>
      <dgm:spPr/>
      <dgm:t>
        <a:bodyPr/>
        <a:lstStyle/>
        <a:p>
          <a:pPr rtl="0"/>
          <a:r>
            <a:rPr lang="en-GB" baseline="0"/>
            <a:t>If no agreement within 2 years on elimination of double taxation, arbitration commission</a:t>
          </a:r>
          <a:endParaRPr lang="en-GB"/>
        </a:p>
      </dgm:t>
    </dgm:pt>
    <dgm:pt modelId="{3E63191E-E5B3-4024-8ACC-420707C72D18}" type="parTrans" cxnId="{C3BB5032-85C1-4ECA-B7D6-A3BFF086C406}">
      <dgm:prSet/>
      <dgm:spPr/>
      <dgm:t>
        <a:bodyPr/>
        <a:lstStyle/>
        <a:p>
          <a:endParaRPr lang="en-US"/>
        </a:p>
      </dgm:t>
    </dgm:pt>
    <dgm:pt modelId="{20E5D418-E838-4E9E-954E-1E9326E6BC7E}" type="sibTrans" cxnId="{C3BB5032-85C1-4ECA-B7D6-A3BFF086C406}">
      <dgm:prSet/>
      <dgm:spPr/>
      <dgm:t>
        <a:bodyPr/>
        <a:lstStyle/>
        <a:p>
          <a:endParaRPr lang="en-US"/>
        </a:p>
      </dgm:t>
    </dgm:pt>
    <dgm:pt modelId="{B79BB4DE-9A18-4E5D-AD3E-8ACEF82A7774}">
      <dgm:prSet/>
      <dgm:spPr/>
      <dgm:t>
        <a:bodyPr/>
        <a:lstStyle/>
        <a:p>
          <a:pPr rtl="0"/>
          <a:r>
            <a:rPr lang="en-GB" baseline="0" dirty="0"/>
            <a:t>Independent decision within 6 months</a:t>
          </a:r>
          <a:endParaRPr lang="en-GB" dirty="0"/>
        </a:p>
      </dgm:t>
    </dgm:pt>
    <dgm:pt modelId="{70D82CE6-D03D-4CBC-AE70-128CBA08AEBC}" type="parTrans" cxnId="{7EF229EA-44A3-44EB-A9D7-37FCA9495E11}">
      <dgm:prSet/>
      <dgm:spPr/>
      <dgm:t>
        <a:bodyPr/>
        <a:lstStyle/>
        <a:p>
          <a:endParaRPr lang="en-US"/>
        </a:p>
      </dgm:t>
    </dgm:pt>
    <dgm:pt modelId="{0AA1607F-7309-4889-81B5-A80F72A45EAE}" type="sibTrans" cxnId="{7EF229EA-44A3-44EB-A9D7-37FCA9495E11}">
      <dgm:prSet/>
      <dgm:spPr/>
      <dgm:t>
        <a:bodyPr/>
        <a:lstStyle/>
        <a:p>
          <a:endParaRPr lang="en-US"/>
        </a:p>
      </dgm:t>
    </dgm:pt>
    <dgm:pt modelId="{94BCB8F6-2421-4018-8B51-3C963A7D193B}">
      <dgm:prSet/>
      <dgm:spPr/>
      <dgm:t>
        <a:bodyPr/>
        <a:lstStyle/>
        <a:p>
          <a:pPr rtl="0"/>
          <a:r>
            <a:rPr lang="en-GB" baseline="0"/>
            <a:t>Carve-outs:</a:t>
          </a:r>
          <a:endParaRPr lang="en-GB"/>
        </a:p>
      </dgm:t>
    </dgm:pt>
    <dgm:pt modelId="{5F8915D9-18AB-49CA-815D-FFC47FD66B4C}" type="parTrans" cxnId="{136E2A5B-81C8-4A6B-B6E7-1F77E26FB8F2}">
      <dgm:prSet/>
      <dgm:spPr/>
      <dgm:t>
        <a:bodyPr/>
        <a:lstStyle/>
        <a:p>
          <a:endParaRPr lang="en-US"/>
        </a:p>
      </dgm:t>
    </dgm:pt>
    <dgm:pt modelId="{41CE90A9-6372-4156-AFAC-D59890D1C4E1}" type="sibTrans" cxnId="{136E2A5B-81C8-4A6B-B6E7-1F77E26FB8F2}">
      <dgm:prSet/>
      <dgm:spPr/>
      <dgm:t>
        <a:bodyPr/>
        <a:lstStyle/>
        <a:p>
          <a:endParaRPr lang="en-US"/>
        </a:p>
      </dgm:t>
    </dgm:pt>
    <dgm:pt modelId="{DCE61CF4-0C85-4EC5-BC18-B179323ED311}">
      <dgm:prSet/>
      <dgm:spPr/>
      <dgm:t>
        <a:bodyPr/>
        <a:lstStyle/>
        <a:p>
          <a:pPr rtl="0"/>
          <a:r>
            <a:rPr lang="en-GB" baseline="0"/>
            <a:t>Serious penalties</a:t>
          </a:r>
          <a:endParaRPr lang="en-GB"/>
        </a:p>
      </dgm:t>
    </dgm:pt>
    <dgm:pt modelId="{6CA9C887-6A46-42F3-AAD8-DC9091B30CEB}" type="parTrans" cxnId="{2FEC4C55-F724-41C5-BE4F-91FFE0EED72B}">
      <dgm:prSet/>
      <dgm:spPr/>
      <dgm:t>
        <a:bodyPr/>
        <a:lstStyle/>
        <a:p>
          <a:endParaRPr lang="en-US"/>
        </a:p>
      </dgm:t>
    </dgm:pt>
    <dgm:pt modelId="{7C59811D-D943-40D2-BD9E-73446817122E}" type="sibTrans" cxnId="{2FEC4C55-F724-41C5-BE4F-91FFE0EED72B}">
      <dgm:prSet/>
      <dgm:spPr/>
      <dgm:t>
        <a:bodyPr/>
        <a:lstStyle/>
        <a:p>
          <a:endParaRPr lang="en-US"/>
        </a:p>
      </dgm:t>
    </dgm:pt>
    <dgm:pt modelId="{DEC27868-3950-4242-8D84-C2501FF14B80}">
      <dgm:prSet/>
      <dgm:spPr/>
      <dgm:t>
        <a:bodyPr/>
        <a:lstStyle/>
        <a:p>
          <a:pPr rtl="0"/>
          <a:r>
            <a:rPr lang="en-GB" baseline="0"/>
            <a:t>Court procedure pending (clock does not start ticking)</a:t>
          </a:r>
          <a:endParaRPr lang="en-GB"/>
        </a:p>
      </dgm:t>
    </dgm:pt>
    <dgm:pt modelId="{4A2B3A28-A241-4A0B-8001-947668A94553}" type="parTrans" cxnId="{4D26312A-CBC6-4FEA-986D-2F0ECE1D545F}">
      <dgm:prSet/>
      <dgm:spPr/>
      <dgm:t>
        <a:bodyPr/>
        <a:lstStyle/>
        <a:p>
          <a:endParaRPr lang="en-US"/>
        </a:p>
      </dgm:t>
    </dgm:pt>
    <dgm:pt modelId="{A8D944FC-A3AA-40F2-95C4-2A9835755DFD}" type="sibTrans" cxnId="{4D26312A-CBC6-4FEA-986D-2F0ECE1D545F}">
      <dgm:prSet/>
      <dgm:spPr/>
      <dgm:t>
        <a:bodyPr/>
        <a:lstStyle/>
        <a:p>
          <a:endParaRPr lang="en-US"/>
        </a:p>
      </dgm:t>
    </dgm:pt>
    <dgm:pt modelId="{DBA5705D-EFA7-4354-8E8B-E361626478CE}" type="pres">
      <dgm:prSet presAssocID="{4DEE16DB-A542-4B46-B88A-FE5679B85D11}" presName="CompostProcess" presStyleCnt="0">
        <dgm:presLayoutVars>
          <dgm:dir/>
          <dgm:resizeHandles val="exact"/>
        </dgm:presLayoutVars>
      </dgm:prSet>
      <dgm:spPr/>
    </dgm:pt>
    <dgm:pt modelId="{DA745F2C-A3E8-4282-9A02-22921D84C4DE}" type="pres">
      <dgm:prSet presAssocID="{4DEE16DB-A542-4B46-B88A-FE5679B85D11}" presName="arrow" presStyleLbl="bgShp" presStyleIdx="0" presStyleCnt="1"/>
      <dgm:spPr/>
    </dgm:pt>
    <dgm:pt modelId="{2F802AB1-A5E1-457E-BA22-CC442F89D0EE}" type="pres">
      <dgm:prSet presAssocID="{4DEE16DB-A542-4B46-B88A-FE5679B85D11}" presName="linearProcess" presStyleCnt="0"/>
      <dgm:spPr/>
    </dgm:pt>
    <dgm:pt modelId="{ED6BCE0E-9409-422B-9524-B3506289A904}" type="pres">
      <dgm:prSet presAssocID="{CE97F31B-1FC3-4EDD-B541-3AA082F134B4}" presName="textNode" presStyleLbl="node1" presStyleIdx="0" presStyleCnt="4">
        <dgm:presLayoutVars>
          <dgm:bulletEnabled val="1"/>
        </dgm:presLayoutVars>
      </dgm:prSet>
      <dgm:spPr/>
    </dgm:pt>
    <dgm:pt modelId="{1254F4E2-1B91-403F-9DF1-56D11B791E1D}" type="pres">
      <dgm:prSet presAssocID="{AAE4ABFB-3EC3-43A4-9101-E24894A28F69}" presName="sibTrans" presStyleCnt="0"/>
      <dgm:spPr/>
    </dgm:pt>
    <dgm:pt modelId="{87298DCE-70C9-41A3-8B94-BC625148BD21}" type="pres">
      <dgm:prSet presAssocID="{02AC7811-36D1-4E73-8724-62B1F8D00DAA}" presName="textNode" presStyleLbl="node1" presStyleIdx="1" presStyleCnt="4">
        <dgm:presLayoutVars>
          <dgm:bulletEnabled val="1"/>
        </dgm:presLayoutVars>
      </dgm:prSet>
      <dgm:spPr/>
    </dgm:pt>
    <dgm:pt modelId="{A017A7B8-E4C1-4DD0-BB36-E862837F5210}" type="pres">
      <dgm:prSet presAssocID="{20E5D418-E838-4E9E-954E-1E9326E6BC7E}" presName="sibTrans" presStyleCnt="0"/>
      <dgm:spPr/>
    </dgm:pt>
    <dgm:pt modelId="{4898010C-82D9-4B24-8A5E-41358A5E5B0D}" type="pres">
      <dgm:prSet presAssocID="{B79BB4DE-9A18-4E5D-AD3E-8ACEF82A7774}" presName="textNode" presStyleLbl="node1" presStyleIdx="2" presStyleCnt="4">
        <dgm:presLayoutVars>
          <dgm:bulletEnabled val="1"/>
        </dgm:presLayoutVars>
      </dgm:prSet>
      <dgm:spPr/>
    </dgm:pt>
    <dgm:pt modelId="{5ADA6F1E-772E-42A6-BAAD-256D8DF4D9DC}" type="pres">
      <dgm:prSet presAssocID="{0AA1607F-7309-4889-81B5-A80F72A45EAE}" presName="sibTrans" presStyleCnt="0"/>
      <dgm:spPr/>
    </dgm:pt>
    <dgm:pt modelId="{DF22B1B8-92CC-4E3A-8B34-F47A39E0A7B0}" type="pres">
      <dgm:prSet presAssocID="{94BCB8F6-2421-4018-8B51-3C963A7D193B}" presName="textNode" presStyleLbl="node1" presStyleIdx="3" presStyleCnt="4">
        <dgm:presLayoutVars>
          <dgm:bulletEnabled val="1"/>
        </dgm:presLayoutVars>
      </dgm:prSet>
      <dgm:spPr/>
    </dgm:pt>
  </dgm:ptLst>
  <dgm:cxnLst>
    <dgm:cxn modelId="{425AB609-395E-4407-81B9-B15073C35940}" type="presOf" srcId="{02AC7811-36D1-4E73-8724-62B1F8D00DAA}" destId="{87298DCE-70C9-41A3-8B94-BC625148BD21}" srcOrd="0" destOrd="0" presId="urn:microsoft.com/office/officeart/2005/8/layout/hProcess9"/>
    <dgm:cxn modelId="{8129A617-BEFB-4036-A1B0-946C0DB41B2D}" type="presOf" srcId="{4DEE16DB-A542-4B46-B88A-FE5679B85D11}" destId="{DBA5705D-EFA7-4354-8E8B-E361626478CE}" srcOrd="0" destOrd="0" presId="urn:microsoft.com/office/officeart/2005/8/layout/hProcess9"/>
    <dgm:cxn modelId="{62D4F91F-2D83-4E1E-9587-60148F63F8C2}" type="presOf" srcId="{DEC27868-3950-4242-8D84-C2501FF14B80}" destId="{DF22B1B8-92CC-4E3A-8B34-F47A39E0A7B0}" srcOrd="0" destOrd="2" presId="urn:microsoft.com/office/officeart/2005/8/layout/hProcess9"/>
    <dgm:cxn modelId="{4D26312A-CBC6-4FEA-986D-2F0ECE1D545F}" srcId="{94BCB8F6-2421-4018-8B51-3C963A7D193B}" destId="{DEC27868-3950-4242-8D84-C2501FF14B80}" srcOrd="1" destOrd="0" parTransId="{4A2B3A28-A241-4A0B-8001-947668A94553}" sibTransId="{A8D944FC-A3AA-40F2-95C4-2A9835755DFD}"/>
    <dgm:cxn modelId="{C3BB5032-85C1-4ECA-B7D6-A3BFF086C406}" srcId="{4DEE16DB-A542-4B46-B88A-FE5679B85D11}" destId="{02AC7811-36D1-4E73-8724-62B1F8D00DAA}" srcOrd="1" destOrd="0" parTransId="{3E63191E-E5B3-4024-8ACC-420707C72D18}" sibTransId="{20E5D418-E838-4E9E-954E-1E9326E6BC7E}"/>
    <dgm:cxn modelId="{136E2A5B-81C8-4A6B-B6E7-1F77E26FB8F2}" srcId="{4DEE16DB-A542-4B46-B88A-FE5679B85D11}" destId="{94BCB8F6-2421-4018-8B51-3C963A7D193B}" srcOrd="3" destOrd="0" parTransId="{5F8915D9-18AB-49CA-815D-FFC47FD66B4C}" sibTransId="{41CE90A9-6372-4156-AFAC-D59890D1C4E1}"/>
    <dgm:cxn modelId="{3AD69761-D17F-435B-B3E9-7F186357F0B1}" srcId="{4DEE16DB-A542-4B46-B88A-FE5679B85D11}" destId="{CE97F31B-1FC3-4EDD-B541-3AA082F134B4}" srcOrd="0" destOrd="0" parTransId="{08DADFF3-2998-4A04-B77D-6C4EED18CF84}" sibTransId="{AAE4ABFB-3EC3-43A4-9101-E24894A28F69}"/>
    <dgm:cxn modelId="{6E54A451-F23E-4122-B00F-F7E3CA34BBAA}" type="presOf" srcId="{DCE61CF4-0C85-4EC5-BC18-B179323ED311}" destId="{DF22B1B8-92CC-4E3A-8B34-F47A39E0A7B0}" srcOrd="0" destOrd="1" presId="urn:microsoft.com/office/officeart/2005/8/layout/hProcess9"/>
    <dgm:cxn modelId="{2FEC4C55-F724-41C5-BE4F-91FFE0EED72B}" srcId="{94BCB8F6-2421-4018-8B51-3C963A7D193B}" destId="{DCE61CF4-0C85-4EC5-BC18-B179323ED311}" srcOrd="0" destOrd="0" parTransId="{6CA9C887-6A46-42F3-AAD8-DC9091B30CEB}" sibTransId="{7C59811D-D943-40D2-BD9E-73446817122E}"/>
    <dgm:cxn modelId="{43BA1257-97A4-4B3E-96CD-1FBE1DCD6E83}" type="presOf" srcId="{94BCB8F6-2421-4018-8B51-3C963A7D193B}" destId="{DF22B1B8-92CC-4E3A-8B34-F47A39E0A7B0}" srcOrd="0" destOrd="0" presId="urn:microsoft.com/office/officeart/2005/8/layout/hProcess9"/>
    <dgm:cxn modelId="{66AE4D57-078D-4631-A859-952FA20E0201}" type="presOf" srcId="{B79BB4DE-9A18-4E5D-AD3E-8ACEF82A7774}" destId="{4898010C-82D9-4B24-8A5E-41358A5E5B0D}" srcOrd="0" destOrd="0" presId="urn:microsoft.com/office/officeart/2005/8/layout/hProcess9"/>
    <dgm:cxn modelId="{13547381-2845-459C-852E-340A4D791E5A}" type="presOf" srcId="{CE97F31B-1FC3-4EDD-B541-3AA082F134B4}" destId="{ED6BCE0E-9409-422B-9524-B3506289A904}" srcOrd="0" destOrd="0" presId="urn:microsoft.com/office/officeart/2005/8/layout/hProcess9"/>
    <dgm:cxn modelId="{7EF229EA-44A3-44EB-A9D7-37FCA9495E11}" srcId="{4DEE16DB-A542-4B46-B88A-FE5679B85D11}" destId="{B79BB4DE-9A18-4E5D-AD3E-8ACEF82A7774}" srcOrd="2" destOrd="0" parTransId="{70D82CE6-D03D-4CBC-AE70-128CBA08AEBC}" sibTransId="{0AA1607F-7309-4889-81B5-A80F72A45EAE}"/>
    <dgm:cxn modelId="{689A21D7-4306-43DA-93CA-EEE5D04DF7E0}" type="presParOf" srcId="{DBA5705D-EFA7-4354-8E8B-E361626478CE}" destId="{DA745F2C-A3E8-4282-9A02-22921D84C4DE}" srcOrd="0" destOrd="0" presId="urn:microsoft.com/office/officeart/2005/8/layout/hProcess9"/>
    <dgm:cxn modelId="{3C163DAD-3A1F-4DB3-9C54-6B73CD5FB63F}" type="presParOf" srcId="{DBA5705D-EFA7-4354-8E8B-E361626478CE}" destId="{2F802AB1-A5E1-457E-BA22-CC442F89D0EE}" srcOrd="1" destOrd="0" presId="urn:microsoft.com/office/officeart/2005/8/layout/hProcess9"/>
    <dgm:cxn modelId="{462D810D-E0F0-4048-B403-C4081BC86D06}" type="presParOf" srcId="{2F802AB1-A5E1-457E-BA22-CC442F89D0EE}" destId="{ED6BCE0E-9409-422B-9524-B3506289A904}" srcOrd="0" destOrd="0" presId="urn:microsoft.com/office/officeart/2005/8/layout/hProcess9"/>
    <dgm:cxn modelId="{17612F37-5803-4CCD-B410-C2D9464DF1E5}" type="presParOf" srcId="{2F802AB1-A5E1-457E-BA22-CC442F89D0EE}" destId="{1254F4E2-1B91-403F-9DF1-56D11B791E1D}" srcOrd="1" destOrd="0" presId="urn:microsoft.com/office/officeart/2005/8/layout/hProcess9"/>
    <dgm:cxn modelId="{FD2CB99E-6710-438C-B7A9-0014EFA99769}" type="presParOf" srcId="{2F802AB1-A5E1-457E-BA22-CC442F89D0EE}" destId="{87298DCE-70C9-41A3-8B94-BC625148BD21}" srcOrd="2" destOrd="0" presId="urn:microsoft.com/office/officeart/2005/8/layout/hProcess9"/>
    <dgm:cxn modelId="{66127242-E43F-4D97-8F31-8F0A9326E011}" type="presParOf" srcId="{2F802AB1-A5E1-457E-BA22-CC442F89D0EE}" destId="{A017A7B8-E4C1-4DD0-BB36-E862837F5210}" srcOrd="3" destOrd="0" presId="urn:microsoft.com/office/officeart/2005/8/layout/hProcess9"/>
    <dgm:cxn modelId="{7788C52A-775E-4626-B104-82576B501015}" type="presParOf" srcId="{2F802AB1-A5E1-457E-BA22-CC442F89D0EE}" destId="{4898010C-82D9-4B24-8A5E-41358A5E5B0D}" srcOrd="4" destOrd="0" presId="urn:microsoft.com/office/officeart/2005/8/layout/hProcess9"/>
    <dgm:cxn modelId="{7D22FA12-641B-485B-AC43-520DE1E6589E}" type="presParOf" srcId="{2F802AB1-A5E1-457E-BA22-CC442F89D0EE}" destId="{5ADA6F1E-772E-42A6-BAAD-256D8DF4D9DC}" srcOrd="5" destOrd="0" presId="urn:microsoft.com/office/officeart/2005/8/layout/hProcess9"/>
    <dgm:cxn modelId="{E236BB6D-9244-4F0D-9173-E91FBD040C4D}" type="presParOf" srcId="{2F802AB1-A5E1-457E-BA22-CC442F89D0EE}" destId="{DF22B1B8-92CC-4E3A-8B34-F47A39E0A7B0}"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F240659-6C73-47AF-AE21-10C2B205E9F7}" type="doc">
      <dgm:prSet loTypeId="urn:microsoft.com/office/officeart/2005/8/layout/venn1" loCatId="relationship" qsTypeId="urn:microsoft.com/office/officeart/2005/8/quickstyle/simple3" qsCatId="simple" csTypeId="urn:microsoft.com/office/officeart/2005/8/colors/colorful5" csCatId="colorful" phldr="1"/>
      <dgm:spPr/>
    </dgm:pt>
    <dgm:pt modelId="{50FA60A1-8629-4701-AFA2-05988266A5B6}">
      <dgm:prSet phldrT="[Text]"/>
      <dgm:spPr/>
      <dgm:t>
        <a:bodyPr/>
        <a:lstStyle/>
        <a:p>
          <a:pPr algn="just"/>
          <a:r>
            <a:rPr lang="en-GB" dirty="0">
              <a:latin typeface="Calibri" panose="020F0502020204030204" pitchFamily="34" charset="0"/>
            </a:rPr>
            <a:t>Where, a) </a:t>
          </a:r>
          <a:r>
            <a:rPr lang="en-GB" b="1" dirty="0">
              <a:latin typeface="Calibri" panose="020F0502020204030204" pitchFamily="34" charset="0"/>
            </a:rPr>
            <a:t>under paragraph 1</a:t>
          </a:r>
          <a:r>
            <a:rPr lang="en-GB" dirty="0">
              <a:latin typeface="Calibri" panose="020F0502020204030204" pitchFamily="34" charset="0"/>
            </a:rPr>
            <a:t>, a person has presented a case to the competent authority of a Contracting State on the basis that the actions of one or both of the Contracting States have </a:t>
          </a:r>
          <a:r>
            <a:rPr lang="en-GB" b="1" dirty="0">
              <a:latin typeface="Calibri" panose="020F0502020204030204" pitchFamily="34" charset="0"/>
            </a:rPr>
            <a:t>resulted</a:t>
          </a:r>
          <a:r>
            <a:rPr lang="en-GB" dirty="0">
              <a:latin typeface="Calibri" panose="020F0502020204030204" pitchFamily="34" charset="0"/>
            </a:rPr>
            <a:t> for that person </a:t>
          </a:r>
          <a:r>
            <a:rPr lang="en-GB" b="1" dirty="0">
              <a:latin typeface="Calibri" panose="020F0502020204030204" pitchFamily="34" charset="0"/>
            </a:rPr>
            <a:t>in taxation</a:t>
          </a:r>
          <a:r>
            <a:rPr lang="en-GB" dirty="0">
              <a:latin typeface="Calibri" panose="020F0502020204030204" pitchFamily="34" charset="0"/>
            </a:rPr>
            <a:t> not in accordance with the provisions of this Convention, and</a:t>
          </a:r>
          <a:endParaRPr lang="en-GB" dirty="0"/>
        </a:p>
      </dgm:t>
    </dgm:pt>
    <dgm:pt modelId="{34F6DF46-1D5D-41F7-B8C4-688126F58677}" type="parTrans" cxnId="{0D1AC9E9-F96F-453E-AA9E-C593760FA80D}">
      <dgm:prSet/>
      <dgm:spPr/>
      <dgm:t>
        <a:bodyPr/>
        <a:lstStyle/>
        <a:p>
          <a:endParaRPr lang="en-GB"/>
        </a:p>
      </dgm:t>
    </dgm:pt>
    <dgm:pt modelId="{4296807A-A81E-4099-B26C-B8CB19348BDE}" type="sibTrans" cxnId="{0D1AC9E9-F96F-453E-AA9E-C593760FA80D}">
      <dgm:prSet/>
      <dgm:spPr/>
      <dgm:t>
        <a:bodyPr/>
        <a:lstStyle/>
        <a:p>
          <a:endParaRPr lang="en-GB"/>
        </a:p>
      </dgm:t>
    </dgm:pt>
    <dgm:pt modelId="{C199A954-85C1-4834-8966-3ADD621626A2}">
      <dgm:prSet phldrT="[Text]"/>
      <dgm:spPr/>
      <dgm:t>
        <a:bodyPr/>
        <a:lstStyle/>
        <a:p>
          <a:pPr algn="just"/>
          <a:r>
            <a:rPr lang="en-GB" dirty="0">
              <a:latin typeface="Calibri" panose="020F0502020204030204" pitchFamily="34" charset="0"/>
            </a:rPr>
            <a:t>b) the competent authorities are unable to reach an agreement to resolve that case pursuant to paragraph 2 </a:t>
          </a:r>
          <a:r>
            <a:rPr lang="en-GB" b="1" dirty="0">
              <a:latin typeface="Calibri" panose="020F0502020204030204" pitchFamily="34" charset="0"/>
            </a:rPr>
            <a:t>within two years</a:t>
          </a:r>
          <a:r>
            <a:rPr lang="en-GB" dirty="0">
              <a:latin typeface="Calibri" panose="020F0502020204030204" pitchFamily="34" charset="0"/>
            </a:rPr>
            <a:t> from the presentation of the case to the competent authority of the other Contracting State,</a:t>
          </a:r>
          <a:endParaRPr lang="en-GB" dirty="0"/>
        </a:p>
      </dgm:t>
    </dgm:pt>
    <dgm:pt modelId="{081189EE-3A3E-4650-AE17-F66303E267E8}" type="parTrans" cxnId="{DCFB1B9A-F9B4-44D0-A945-D3AC70E4B110}">
      <dgm:prSet/>
      <dgm:spPr/>
      <dgm:t>
        <a:bodyPr/>
        <a:lstStyle/>
        <a:p>
          <a:endParaRPr lang="en-GB"/>
        </a:p>
      </dgm:t>
    </dgm:pt>
    <dgm:pt modelId="{980DB996-91A4-401D-9148-256195EDABBA}" type="sibTrans" cxnId="{DCFB1B9A-F9B4-44D0-A945-D3AC70E4B110}">
      <dgm:prSet/>
      <dgm:spPr/>
      <dgm:t>
        <a:bodyPr/>
        <a:lstStyle/>
        <a:p>
          <a:endParaRPr lang="en-GB"/>
        </a:p>
      </dgm:t>
    </dgm:pt>
    <dgm:pt modelId="{E7F9F2B5-F8DC-426F-802A-507C5193DE03}" type="pres">
      <dgm:prSet presAssocID="{CF240659-6C73-47AF-AE21-10C2B205E9F7}" presName="compositeShape" presStyleCnt="0">
        <dgm:presLayoutVars>
          <dgm:chMax val="7"/>
          <dgm:dir/>
          <dgm:resizeHandles val="exact"/>
        </dgm:presLayoutVars>
      </dgm:prSet>
      <dgm:spPr/>
    </dgm:pt>
    <dgm:pt modelId="{A0C33831-B471-41E5-A96E-0F7EF267391E}" type="pres">
      <dgm:prSet presAssocID="{50FA60A1-8629-4701-AFA2-05988266A5B6}" presName="circ1" presStyleLbl="vennNode1" presStyleIdx="0" presStyleCnt="2"/>
      <dgm:spPr/>
    </dgm:pt>
    <dgm:pt modelId="{875BB6CC-8D90-423F-B53C-B9E2B477972F}" type="pres">
      <dgm:prSet presAssocID="{50FA60A1-8629-4701-AFA2-05988266A5B6}" presName="circ1Tx" presStyleLbl="revTx" presStyleIdx="0" presStyleCnt="0">
        <dgm:presLayoutVars>
          <dgm:chMax val="0"/>
          <dgm:chPref val="0"/>
          <dgm:bulletEnabled val="1"/>
        </dgm:presLayoutVars>
      </dgm:prSet>
      <dgm:spPr/>
    </dgm:pt>
    <dgm:pt modelId="{2D89C1E7-6C6C-4CAF-B2F0-F8DD707F6B09}" type="pres">
      <dgm:prSet presAssocID="{C199A954-85C1-4834-8966-3ADD621626A2}" presName="circ2" presStyleLbl="vennNode1" presStyleIdx="1" presStyleCnt="2"/>
      <dgm:spPr/>
    </dgm:pt>
    <dgm:pt modelId="{36733506-68E1-4855-A46A-E019D7CA4D8D}" type="pres">
      <dgm:prSet presAssocID="{C199A954-85C1-4834-8966-3ADD621626A2}" presName="circ2Tx" presStyleLbl="revTx" presStyleIdx="0" presStyleCnt="0">
        <dgm:presLayoutVars>
          <dgm:chMax val="0"/>
          <dgm:chPref val="0"/>
          <dgm:bulletEnabled val="1"/>
        </dgm:presLayoutVars>
      </dgm:prSet>
      <dgm:spPr/>
    </dgm:pt>
  </dgm:ptLst>
  <dgm:cxnLst>
    <dgm:cxn modelId="{8FA7B45F-7EED-450C-BA1C-1341E3842F64}" type="presOf" srcId="{50FA60A1-8629-4701-AFA2-05988266A5B6}" destId="{875BB6CC-8D90-423F-B53C-B9E2B477972F}" srcOrd="1" destOrd="0" presId="urn:microsoft.com/office/officeart/2005/8/layout/venn1"/>
    <dgm:cxn modelId="{DCFB1B9A-F9B4-44D0-A945-D3AC70E4B110}" srcId="{CF240659-6C73-47AF-AE21-10C2B205E9F7}" destId="{C199A954-85C1-4834-8966-3ADD621626A2}" srcOrd="1" destOrd="0" parTransId="{081189EE-3A3E-4650-AE17-F66303E267E8}" sibTransId="{980DB996-91A4-401D-9148-256195EDABBA}"/>
    <dgm:cxn modelId="{15B7BBC3-A726-4AA6-BD00-C9FCA3722758}" type="presOf" srcId="{50FA60A1-8629-4701-AFA2-05988266A5B6}" destId="{A0C33831-B471-41E5-A96E-0F7EF267391E}" srcOrd="0" destOrd="0" presId="urn:microsoft.com/office/officeart/2005/8/layout/venn1"/>
    <dgm:cxn modelId="{4215CAD0-02B5-4C6C-ACEA-5295EC1B2905}" type="presOf" srcId="{CF240659-6C73-47AF-AE21-10C2B205E9F7}" destId="{E7F9F2B5-F8DC-426F-802A-507C5193DE03}" srcOrd="0" destOrd="0" presId="urn:microsoft.com/office/officeart/2005/8/layout/venn1"/>
    <dgm:cxn modelId="{0D1AC9E9-F96F-453E-AA9E-C593760FA80D}" srcId="{CF240659-6C73-47AF-AE21-10C2B205E9F7}" destId="{50FA60A1-8629-4701-AFA2-05988266A5B6}" srcOrd="0" destOrd="0" parTransId="{34F6DF46-1D5D-41F7-B8C4-688126F58677}" sibTransId="{4296807A-A81E-4099-B26C-B8CB19348BDE}"/>
    <dgm:cxn modelId="{842167F7-F945-4675-845C-EED2891A4193}" type="presOf" srcId="{C199A954-85C1-4834-8966-3ADD621626A2}" destId="{36733506-68E1-4855-A46A-E019D7CA4D8D}" srcOrd="1" destOrd="0" presId="urn:microsoft.com/office/officeart/2005/8/layout/venn1"/>
    <dgm:cxn modelId="{CCA6ADF7-E5DD-4FDE-BDC2-55684D0771B5}" type="presOf" srcId="{C199A954-85C1-4834-8966-3ADD621626A2}" destId="{2D89C1E7-6C6C-4CAF-B2F0-F8DD707F6B09}" srcOrd="0" destOrd="0" presId="urn:microsoft.com/office/officeart/2005/8/layout/venn1"/>
    <dgm:cxn modelId="{E0F84DEB-7027-4A5E-89FD-C93039A37CFE}" type="presParOf" srcId="{E7F9F2B5-F8DC-426F-802A-507C5193DE03}" destId="{A0C33831-B471-41E5-A96E-0F7EF267391E}" srcOrd="0" destOrd="0" presId="urn:microsoft.com/office/officeart/2005/8/layout/venn1"/>
    <dgm:cxn modelId="{793C4789-35D5-4D11-A3EF-419A480805F2}" type="presParOf" srcId="{E7F9F2B5-F8DC-426F-802A-507C5193DE03}" destId="{875BB6CC-8D90-423F-B53C-B9E2B477972F}" srcOrd="1" destOrd="0" presId="urn:microsoft.com/office/officeart/2005/8/layout/venn1"/>
    <dgm:cxn modelId="{5A6A0249-5593-4B47-8FEA-322BF5B7C62B}" type="presParOf" srcId="{E7F9F2B5-F8DC-426F-802A-507C5193DE03}" destId="{2D89C1E7-6C6C-4CAF-B2F0-F8DD707F6B09}" srcOrd="2" destOrd="0" presId="urn:microsoft.com/office/officeart/2005/8/layout/venn1"/>
    <dgm:cxn modelId="{EC0F1824-4DD4-42EC-8321-2C8BFA6DBB50}" type="presParOf" srcId="{E7F9F2B5-F8DC-426F-802A-507C5193DE03}" destId="{36733506-68E1-4855-A46A-E019D7CA4D8D}"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7B40F31-97DB-43CA-A725-AF9FF965A9F8}" type="doc">
      <dgm:prSet loTypeId="urn:microsoft.com/office/officeart/2005/8/layout/process4" loCatId="list" qsTypeId="urn:microsoft.com/office/officeart/2005/8/quickstyle/simple3" qsCatId="simple" csTypeId="urn:microsoft.com/office/officeart/2005/8/colors/colorful3" csCatId="colorful" phldr="1"/>
      <dgm:spPr/>
      <dgm:t>
        <a:bodyPr/>
        <a:lstStyle/>
        <a:p>
          <a:endParaRPr lang="en-GB"/>
        </a:p>
      </dgm:t>
    </dgm:pt>
    <dgm:pt modelId="{B49E51A6-1734-4819-B537-DA7A16F87A85}">
      <dgm:prSet custT="1"/>
      <dgm:spPr/>
      <dgm:t>
        <a:bodyPr/>
        <a:lstStyle/>
        <a:p>
          <a:pPr rtl="0"/>
          <a:r>
            <a:rPr lang="en-GB" altLang="en-US" sz="1400" dirty="0">
              <a:latin typeface="+mn-lt"/>
            </a:rPr>
            <a:t>… any </a:t>
          </a:r>
          <a:r>
            <a:rPr lang="en-GB" altLang="en-US" sz="1400" b="1" dirty="0">
              <a:latin typeface="+mn-lt"/>
            </a:rPr>
            <a:t>unresolved issues </a:t>
          </a:r>
          <a:r>
            <a:rPr lang="en-GB" altLang="en-US" sz="1400" dirty="0">
              <a:latin typeface="+mn-lt"/>
            </a:rPr>
            <a:t>arising from the case shall be submitted to arbitration if the person so requests in writing. </a:t>
          </a:r>
          <a:endParaRPr lang="en-GB" sz="1400" dirty="0">
            <a:latin typeface="+mn-lt"/>
          </a:endParaRPr>
        </a:p>
      </dgm:t>
    </dgm:pt>
    <dgm:pt modelId="{5FE414E1-C6E7-4CB9-9BB2-A2468D98B4F1}" type="parTrans" cxnId="{139DCE0A-1016-4C81-8121-FCCC5A600797}">
      <dgm:prSet/>
      <dgm:spPr/>
      <dgm:t>
        <a:bodyPr/>
        <a:lstStyle/>
        <a:p>
          <a:endParaRPr lang="en-GB" sz="1800">
            <a:latin typeface="+mn-lt"/>
          </a:endParaRPr>
        </a:p>
      </dgm:t>
    </dgm:pt>
    <dgm:pt modelId="{BC7421BB-E7F2-46ED-8C57-5D8FBC488DF8}" type="sibTrans" cxnId="{139DCE0A-1016-4C81-8121-FCCC5A600797}">
      <dgm:prSet/>
      <dgm:spPr/>
      <dgm:t>
        <a:bodyPr/>
        <a:lstStyle/>
        <a:p>
          <a:endParaRPr lang="en-GB" sz="1800">
            <a:latin typeface="+mn-lt"/>
          </a:endParaRPr>
        </a:p>
      </dgm:t>
    </dgm:pt>
    <dgm:pt modelId="{7DDA942E-C749-4A5C-8D13-9663C46437D4}">
      <dgm:prSet custT="1"/>
      <dgm:spPr/>
      <dgm:t>
        <a:bodyPr/>
        <a:lstStyle/>
        <a:p>
          <a:pPr algn="just" rtl="0"/>
          <a:r>
            <a:rPr lang="en-GB" sz="1400" dirty="0">
              <a:latin typeface="+mn-lt"/>
            </a:rPr>
            <a:t>Unless a person directly affected by the case does not accept the mutual agreement that implements the arbitration decision, that decision shall be </a:t>
          </a:r>
          <a:r>
            <a:rPr lang="en-GB" sz="1400" b="1" dirty="0">
              <a:latin typeface="+mn-lt"/>
            </a:rPr>
            <a:t>binding </a:t>
          </a:r>
          <a:r>
            <a:rPr lang="en-GB" sz="1400" dirty="0">
              <a:latin typeface="+mn-lt"/>
            </a:rPr>
            <a:t>on both Contracting States and </a:t>
          </a:r>
        </a:p>
      </dgm:t>
    </dgm:pt>
    <dgm:pt modelId="{DED1593F-B353-46BA-81AA-02AC02D0A3B0}" type="parTrans" cxnId="{6CBDDE39-7344-4B7E-B2DF-5EDE9C59B4D8}">
      <dgm:prSet/>
      <dgm:spPr/>
      <dgm:t>
        <a:bodyPr/>
        <a:lstStyle/>
        <a:p>
          <a:endParaRPr lang="en-GB" sz="1800">
            <a:latin typeface="+mn-lt"/>
          </a:endParaRPr>
        </a:p>
      </dgm:t>
    </dgm:pt>
    <dgm:pt modelId="{5C427CEE-DFB4-4BB8-BD2D-E0EF83209DFF}" type="sibTrans" cxnId="{6CBDDE39-7344-4B7E-B2DF-5EDE9C59B4D8}">
      <dgm:prSet/>
      <dgm:spPr/>
      <dgm:t>
        <a:bodyPr/>
        <a:lstStyle/>
        <a:p>
          <a:endParaRPr lang="en-GB" sz="1800">
            <a:latin typeface="+mn-lt"/>
          </a:endParaRPr>
        </a:p>
      </dgm:t>
    </dgm:pt>
    <dgm:pt modelId="{C8CAF056-0D9F-4746-AF86-48F1EC45033F}">
      <dgm:prSet custT="1"/>
      <dgm:spPr/>
      <dgm:t>
        <a:bodyPr/>
        <a:lstStyle/>
        <a:p>
          <a:pPr algn="just" rtl="0"/>
          <a:r>
            <a:rPr lang="en-GB" sz="1400" dirty="0">
              <a:latin typeface="+mn-lt"/>
            </a:rPr>
            <a:t>… shall be implemented </a:t>
          </a:r>
          <a:r>
            <a:rPr lang="en-GB" sz="1400" b="1" dirty="0">
              <a:latin typeface="+mn-lt"/>
            </a:rPr>
            <a:t>notwithstanding any time limits </a:t>
          </a:r>
          <a:r>
            <a:rPr lang="en-GB" sz="1400" dirty="0">
              <a:latin typeface="+mn-lt"/>
            </a:rPr>
            <a:t>in the domestic laws of these States. </a:t>
          </a:r>
        </a:p>
      </dgm:t>
    </dgm:pt>
    <dgm:pt modelId="{EC10A62D-E7E6-4495-82C2-59E337305427}" type="parTrans" cxnId="{494D90F0-99B0-4DC7-AE19-26F14BD46ADB}">
      <dgm:prSet/>
      <dgm:spPr/>
      <dgm:t>
        <a:bodyPr/>
        <a:lstStyle/>
        <a:p>
          <a:endParaRPr lang="en-GB" sz="1800">
            <a:latin typeface="+mn-lt"/>
          </a:endParaRPr>
        </a:p>
      </dgm:t>
    </dgm:pt>
    <dgm:pt modelId="{C75FA784-98C6-49A2-BD15-702DD20F8C81}" type="sibTrans" cxnId="{494D90F0-99B0-4DC7-AE19-26F14BD46ADB}">
      <dgm:prSet/>
      <dgm:spPr/>
      <dgm:t>
        <a:bodyPr/>
        <a:lstStyle/>
        <a:p>
          <a:endParaRPr lang="en-GB" sz="1800">
            <a:latin typeface="+mn-lt"/>
          </a:endParaRPr>
        </a:p>
      </dgm:t>
    </dgm:pt>
    <dgm:pt modelId="{C6A595DF-9645-46DE-9A11-8DF50E9B3D47}" type="pres">
      <dgm:prSet presAssocID="{D7B40F31-97DB-43CA-A725-AF9FF965A9F8}" presName="Name0" presStyleCnt="0">
        <dgm:presLayoutVars>
          <dgm:dir/>
          <dgm:animLvl val="lvl"/>
          <dgm:resizeHandles val="exact"/>
        </dgm:presLayoutVars>
      </dgm:prSet>
      <dgm:spPr/>
    </dgm:pt>
    <dgm:pt modelId="{45CB29A0-7E42-4D68-8666-27E2CC40EFDE}" type="pres">
      <dgm:prSet presAssocID="{C8CAF056-0D9F-4746-AF86-48F1EC45033F}" presName="boxAndChildren" presStyleCnt="0"/>
      <dgm:spPr/>
    </dgm:pt>
    <dgm:pt modelId="{536AF391-6CD8-4F07-BB53-1BC8A071C28E}" type="pres">
      <dgm:prSet presAssocID="{C8CAF056-0D9F-4746-AF86-48F1EC45033F}" presName="parentTextBox" presStyleLbl="node1" presStyleIdx="0" presStyleCnt="3"/>
      <dgm:spPr/>
    </dgm:pt>
    <dgm:pt modelId="{456333EF-A33A-4529-93F8-016EDD6C7849}" type="pres">
      <dgm:prSet presAssocID="{5C427CEE-DFB4-4BB8-BD2D-E0EF83209DFF}" presName="sp" presStyleCnt="0"/>
      <dgm:spPr/>
    </dgm:pt>
    <dgm:pt modelId="{5BF7DE1E-125E-463D-BCCF-FA026E042502}" type="pres">
      <dgm:prSet presAssocID="{7DDA942E-C749-4A5C-8D13-9663C46437D4}" presName="arrowAndChildren" presStyleCnt="0"/>
      <dgm:spPr/>
    </dgm:pt>
    <dgm:pt modelId="{70049BBF-F9A9-4379-8485-6EA3AEE5304B}" type="pres">
      <dgm:prSet presAssocID="{7DDA942E-C749-4A5C-8D13-9663C46437D4}" presName="parentTextArrow" presStyleLbl="node1" presStyleIdx="1" presStyleCnt="3"/>
      <dgm:spPr/>
    </dgm:pt>
    <dgm:pt modelId="{DF1B378E-487D-4512-810A-E8FA3B4C25BE}" type="pres">
      <dgm:prSet presAssocID="{BC7421BB-E7F2-46ED-8C57-5D8FBC488DF8}" presName="sp" presStyleCnt="0"/>
      <dgm:spPr/>
    </dgm:pt>
    <dgm:pt modelId="{BD9E54A3-2420-453C-AFAC-56C7FEB8FB3F}" type="pres">
      <dgm:prSet presAssocID="{B49E51A6-1734-4819-B537-DA7A16F87A85}" presName="arrowAndChildren" presStyleCnt="0"/>
      <dgm:spPr/>
    </dgm:pt>
    <dgm:pt modelId="{272DDDDB-AAFC-49FA-A045-22DF7ED91BB4}" type="pres">
      <dgm:prSet presAssocID="{B49E51A6-1734-4819-B537-DA7A16F87A85}" presName="parentTextArrow" presStyleLbl="node1" presStyleIdx="2" presStyleCnt="3"/>
      <dgm:spPr/>
    </dgm:pt>
  </dgm:ptLst>
  <dgm:cxnLst>
    <dgm:cxn modelId="{139DCE0A-1016-4C81-8121-FCCC5A600797}" srcId="{D7B40F31-97DB-43CA-A725-AF9FF965A9F8}" destId="{B49E51A6-1734-4819-B537-DA7A16F87A85}" srcOrd="0" destOrd="0" parTransId="{5FE414E1-C6E7-4CB9-9BB2-A2468D98B4F1}" sibTransId="{BC7421BB-E7F2-46ED-8C57-5D8FBC488DF8}"/>
    <dgm:cxn modelId="{6CBDDE39-7344-4B7E-B2DF-5EDE9C59B4D8}" srcId="{D7B40F31-97DB-43CA-A725-AF9FF965A9F8}" destId="{7DDA942E-C749-4A5C-8D13-9663C46437D4}" srcOrd="1" destOrd="0" parTransId="{DED1593F-B353-46BA-81AA-02AC02D0A3B0}" sibTransId="{5C427CEE-DFB4-4BB8-BD2D-E0EF83209DFF}"/>
    <dgm:cxn modelId="{11B5D557-E72C-4034-8E41-56A6A6A2132E}" type="presOf" srcId="{C8CAF056-0D9F-4746-AF86-48F1EC45033F}" destId="{536AF391-6CD8-4F07-BB53-1BC8A071C28E}" srcOrd="0" destOrd="0" presId="urn:microsoft.com/office/officeart/2005/8/layout/process4"/>
    <dgm:cxn modelId="{09B51181-1863-4756-9982-73F3DAD72CC4}" type="presOf" srcId="{7DDA942E-C749-4A5C-8D13-9663C46437D4}" destId="{70049BBF-F9A9-4379-8485-6EA3AEE5304B}" srcOrd="0" destOrd="0" presId="urn:microsoft.com/office/officeart/2005/8/layout/process4"/>
    <dgm:cxn modelId="{67F8E3B1-3345-48DA-AEC1-ACA0D68C72E4}" type="presOf" srcId="{D7B40F31-97DB-43CA-A725-AF9FF965A9F8}" destId="{C6A595DF-9645-46DE-9A11-8DF50E9B3D47}" srcOrd="0" destOrd="0" presId="urn:microsoft.com/office/officeart/2005/8/layout/process4"/>
    <dgm:cxn modelId="{EF194DC0-9D8F-4596-9B37-AB9E05B9E6EC}" type="presOf" srcId="{B49E51A6-1734-4819-B537-DA7A16F87A85}" destId="{272DDDDB-AAFC-49FA-A045-22DF7ED91BB4}" srcOrd="0" destOrd="0" presId="urn:microsoft.com/office/officeart/2005/8/layout/process4"/>
    <dgm:cxn modelId="{494D90F0-99B0-4DC7-AE19-26F14BD46ADB}" srcId="{D7B40F31-97DB-43CA-A725-AF9FF965A9F8}" destId="{C8CAF056-0D9F-4746-AF86-48F1EC45033F}" srcOrd="2" destOrd="0" parTransId="{EC10A62D-E7E6-4495-82C2-59E337305427}" sibTransId="{C75FA784-98C6-49A2-BD15-702DD20F8C81}"/>
    <dgm:cxn modelId="{3467D341-8D69-4834-A50A-94838AA8A776}" type="presParOf" srcId="{C6A595DF-9645-46DE-9A11-8DF50E9B3D47}" destId="{45CB29A0-7E42-4D68-8666-27E2CC40EFDE}" srcOrd="0" destOrd="0" presId="urn:microsoft.com/office/officeart/2005/8/layout/process4"/>
    <dgm:cxn modelId="{80A0BEE0-7C54-4439-ADDA-F5F7822AB7F7}" type="presParOf" srcId="{45CB29A0-7E42-4D68-8666-27E2CC40EFDE}" destId="{536AF391-6CD8-4F07-BB53-1BC8A071C28E}" srcOrd="0" destOrd="0" presId="urn:microsoft.com/office/officeart/2005/8/layout/process4"/>
    <dgm:cxn modelId="{9CF94455-F893-4D55-9E3C-42BB13A96FB9}" type="presParOf" srcId="{C6A595DF-9645-46DE-9A11-8DF50E9B3D47}" destId="{456333EF-A33A-4529-93F8-016EDD6C7849}" srcOrd="1" destOrd="0" presId="urn:microsoft.com/office/officeart/2005/8/layout/process4"/>
    <dgm:cxn modelId="{0691F592-B40E-4791-88AC-9388E6C54357}" type="presParOf" srcId="{C6A595DF-9645-46DE-9A11-8DF50E9B3D47}" destId="{5BF7DE1E-125E-463D-BCCF-FA026E042502}" srcOrd="2" destOrd="0" presId="urn:microsoft.com/office/officeart/2005/8/layout/process4"/>
    <dgm:cxn modelId="{F1AE5C8A-7CC9-48B7-AA14-640A2E498047}" type="presParOf" srcId="{5BF7DE1E-125E-463D-BCCF-FA026E042502}" destId="{70049BBF-F9A9-4379-8485-6EA3AEE5304B}" srcOrd="0" destOrd="0" presId="urn:microsoft.com/office/officeart/2005/8/layout/process4"/>
    <dgm:cxn modelId="{E74059F8-9537-428B-9D99-30A91CCB2D5D}" type="presParOf" srcId="{C6A595DF-9645-46DE-9A11-8DF50E9B3D47}" destId="{DF1B378E-487D-4512-810A-E8FA3B4C25BE}" srcOrd="3" destOrd="0" presId="urn:microsoft.com/office/officeart/2005/8/layout/process4"/>
    <dgm:cxn modelId="{C0F29AEC-F0D1-4787-B6BD-64DF26F64A9B}" type="presParOf" srcId="{C6A595DF-9645-46DE-9A11-8DF50E9B3D47}" destId="{BD9E54A3-2420-453C-AFAC-56C7FEB8FB3F}" srcOrd="4" destOrd="0" presId="urn:microsoft.com/office/officeart/2005/8/layout/process4"/>
    <dgm:cxn modelId="{79FD7562-B6A2-4D5C-A0A2-A3337C55E9D3}" type="presParOf" srcId="{BD9E54A3-2420-453C-AFAC-56C7FEB8FB3F}" destId="{272DDDDB-AAFC-49FA-A045-22DF7ED91BB4}"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130F7-2EEE-4E24-ADB4-91762775CC36}" type="doc">
      <dgm:prSet loTypeId="urn:microsoft.com/office/officeart/2005/8/layout/process4" loCatId="list" qsTypeId="urn:microsoft.com/office/officeart/2005/8/quickstyle/simple3" qsCatId="simple" csTypeId="urn:microsoft.com/office/officeart/2005/8/colors/colorful3" csCatId="colorful" phldr="1"/>
      <dgm:spPr/>
      <dgm:t>
        <a:bodyPr/>
        <a:lstStyle/>
        <a:p>
          <a:endParaRPr lang="en-GB"/>
        </a:p>
      </dgm:t>
    </dgm:pt>
    <dgm:pt modelId="{53605B5B-CA21-43E9-87BB-5CCFBCD6D6AD}">
      <dgm:prSet/>
      <dgm:spPr/>
      <dgm:t>
        <a:bodyPr/>
        <a:lstStyle/>
        <a:p>
          <a:pPr rtl="0"/>
          <a:r>
            <a:rPr lang="en-GB" noProof="0" dirty="0"/>
            <a:t>Tax treaty purpose: allocation of taxing rights</a:t>
          </a:r>
        </a:p>
      </dgm:t>
    </dgm:pt>
    <dgm:pt modelId="{731BE77C-C410-4785-8B54-2887E28448E6}" type="parTrans" cxnId="{6A3B1F01-E6DD-40F7-854E-068A0C1F2203}">
      <dgm:prSet/>
      <dgm:spPr/>
      <dgm:t>
        <a:bodyPr/>
        <a:lstStyle/>
        <a:p>
          <a:endParaRPr lang="en-GB" noProof="0" dirty="0"/>
        </a:p>
      </dgm:t>
    </dgm:pt>
    <dgm:pt modelId="{E6D12D78-AA48-4CAC-9E19-CE0894C419B4}" type="sibTrans" cxnId="{6A3B1F01-E6DD-40F7-854E-068A0C1F2203}">
      <dgm:prSet/>
      <dgm:spPr/>
      <dgm:t>
        <a:bodyPr/>
        <a:lstStyle/>
        <a:p>
          <a:endParaRPr lang="en-GB" noProof="0" dirty="0"/>
        </a:p>
      </dgm:t>
    </dgm:pt>
    <dgm:pt modelId="{AC696676-3878-4C71-B033-0317F24B9A54}">
      <dgm:prSet/>
      <dgm:spPr/>
      <dgm:t>
        <a:bodyPr/>
        <a:lstStyle/>
        <a:p>
          <a:pPr rtl="0"/>
          <a:r>
            <a:rPr lang="en-GB" noProof="0" dirty="0"/>
            <a:t>However, taxation may not be levied in accordance with the tax treaty</a:t>
          </a:r>
        </a:p>
      </dgm:t>
    </dgm:pt>
    <dgm:pt modelId="{1DB32D1B-B48F-42CC-9DEF-B6A0EC57CD44}" type="parTrans" cxnId="{0ABD60AE-DA90-4B1B-B385-10328E1563F0}">
      <dgm:prSet/>
      <dgm:spPr/>
      <dgm:t>
        <a:bodyPr/>
        <a:lstStyle/>
        <a:p>
          <a:endParaRPr lang="en-GB" noProof="0" dirty="0"/>
        </a:p>
      </dgm:t>
    </dgm:pt>
    <dgm:pt modelId="{7108951D-1F6A-4DB4-8F53-8633948BCA1C}" type="sibTrans" cxnId="{0ABD60AE-DA90-4B1B-B385-10328E1563F0}">
      <dgm:prSet/>
      <dgm:spPr/>
      <dgm:t>
        <a:bodyPr/>
        <a:lstStyle/>
        <a:p>
          <a:endParaRPr lang="en-GB" noProof="0" dirty="0"/>
        </a:p>
      </dgm:t>
    </dgm:pt>
    <dgm:pt modelId="{777AC552-3E02-4054-AC75-B2AA25C1D251}">
      <dgm:prSet/>
      <dgm:spPr/>
      <dgm:t>
        <a:bodyPr/>
        <a:lstStyle/>
        <a:p>
          <a:pPr rtl="0"/>
          <a:r>
            <a:rPr lang="en-GB" noProof="0" dirty="0"/>
            <a:t>Transfer pricing</a:t>
          </a:r>
        </a:p>
      </dgm:t>
    </dgm:pt>
    <dgm:pt modelId="{07173839-0DC6-4E72-BD4F-ED710B68787E}" type="parTrans" cxnId="{F45871E1-F575-4A7C-BC95-223331A14A2E}">
      <dgm:prSet/>
      <dgm:spPr/>
      <dgm:t>
        <a:bodyPr/>
        <a:lstStyle/>
        <a:p>
          <a:endParaRPr lang="en-GB" noProof="0" dirty="0"/>
        </a:p>
      </dgm:t>
    </dgm:pt>
    <dgm:pt modelId="{29186629-52B7-466C-A619-32D8911CE0BD}" type="sibTrans" cxnId="{F45871E1-F575-4A7C-BC95-223331A14A2E}">
      <dgm:prSet/>
      <dgm:spPr/>
      <dgm:t>
        <a:bodyPr/>
        <a:lstStyle/>
        <a:p>
          <a:endParaRPr lang="en-GB" noProof="0" dirty="0"/>
        </a:p>
      </dgm:t>
    </dgm:pt>
    <dgm:pt modelId="{C8729C5F-7075-436B-97B3-D293E68CC2A2}">
      <dgm:prSet/>
      <dgm:spPr/>
      <dgm:t>
        <a:bodyPr/>
        <a:lstStyle/>
        <a:p>
          <a:pPr rtl="0"/>
          <a:r>
            <a:rPr lang="en-GB" noProof="0" dirty="0"/>
            <a:t>Withholding taxes</a:t>
          </a:r>
        </a:p>
      </dgm:t>
    </dgm:pt>
    <dgm:pt modelId="{EB323ED2-6038-4AD9-96E4-CE9DE24282DC}" type="parTrans" cxnId="{58B6E4BB-A847-4A60-B440-2D50EA1872C1}">
      <dgm:prSet/>
      <dgm:spPr/>
      <dgm:t>
        <a:bodyPr/>
        <a:lstStyle/>
        <a:p>
          <a:endParaRPr lang="en-GB" noProof="0" dirty="0"/>
        </a:p>
      </dgm:t>
    </dgm:pt>
    <dgm:pt modelId="{1446C71F-9B92-46FD-84AB-3DD4A89E7FD4}" type="sibTrans" cxnId="{58B6E4BB-A847-4A60-B440-2D50EA1872C1}">
      <dgm:prSet/>
      <dgm:spPr/>
      <dgm:t>
        <a:bodyPr/>
        <a:lstStyle/>
        <a:p>
          <a:endParaRPr lang="en-GB" noProof="0" dirty="0"/>
        </a:p>
      </dgm:t>
    </dgm:pt>
    <dgm:pt modelId="{455F64FC-8B29-4542-868F-B8DE44643261}">
      <dgm:prSet/>
      <dgm:spPr/>
      <dgm:t>
        <a:bodyPr/>
        <a:lstStyle/>
        <a:p>
          <a:pPr rtl="0"/>
          <a:r>
            <a:rPr lang="en-GB" noProof="0" dirty="0"/>
            <a:t>Income of individuals</a:t>
          </a:r>
        </a:p>
      </dgm:t>
    </dgm:pt>
    <dgm:pt modelId="{CCC29677-0BA9-4E1D-89C0-2FD3E4BFF115}" type="parTrans" cxnId="{084729CA-3CB4-4C49-9829-66755EBE7BCF}">
      <dgm:prSet/>
      <dgm:spPr/>
      <dgm:t>
        <a:bodyPr/>
        <a:lstStyle/>
        <a:p>
          <a:endParaRPr lang="en-GB" noProof="0" dirty="0"/>
        </a:p>
      </dgm:t>
    </dgm:pt>
    <dgm:pt modelId="{EC75AD44-4FBB-4C42-ACD0-307B951D9894}" type="sibTrans" cxnId="{084729CA-3CB4-4C49-9829-66755EBE7BCF}">
      <dgm:prSet/>
      <dgm:spPr/>
      <dgm:t>
        <a:bodyPr/>
        <a:lstStyle/>
        <a:p>
          <a:endParaRPr lang="en-GB" noProof="0" dirty="0"/>
        </a:p>
      </dgm:t>
    </dgm:pt>
    <dgm:pt modelId="{6573B5A9-C25C-4501-924E-AC46B166D561}">
      <dgm:prSet/>
      <dgm:spPr/>
      <dgm:t>
        <a:bodyPr/>
        <a:lstStyle/>
        <a:p>
          <a:pPr rtl="0"/>
          <a:r>
            <a:rPr lang="en-GB" noProof="0" dirty="0"/>
            <a:t>Permanent establishment issues</a:t>
          </a:r>
        </a:p>
      </dgm:t>
    </dgm:pt>
    <dgm:pt modelId="{A3504E02-3ABA-4120-A62F-60DCD679AAAE}" type="parTrans" cxnId="{E74D678C-D2E2-432C-96F6-44FB63A64DD8}">
      <dgm:prSet/>
      <dgm:spPr/>
      <dgm:t>
        <a:bodyPr/>
        <a:lstStyle/>
        <a:p>
          <a:endParaRPr lang="en-GB" noProof="0" dirty="0"/>
        </a:p>
      </dgm:t>
    </dgm:pt>
    <dgm:pt modelId="{53481F36-9856-49C4-BE66-C4E0F779A14C}" type="sibTrans" cxnId="{E74D678C-D2E2-432C-96F6-44FB63A64DD8}">
      <dgm:prSet/>
      <dgm:spPr/>
      <dgm:t>
        <a:bodyPr/>
        <a:lstStyle/>
        <a:p>
          <a:endParaRPr lang="en-GB" noProof="0" dirty="0"/>
        </a:p>
      </dgm:t>
    </dgm:pt>
    <dgm:pt modelId="{1AD582F2-5A38-4040-8C0E-FE68F7FD60B0}">
      <dgm:prSet/>
      <dgm:spPr/>
      <dgm:t>
        <a:bodyPr/>
        <a:lstStyle/>
        <a:p>
          <a:pPr rtl="0"/>
          <a:r>
            <a:rPr lang="en-GB" noProof="0" dirty="0"/>
            <a:t>Mutual agreement procedures enable the competent authorities of each state to find a solution that eliminates taxation not in accordance with the tax treaty</a:t>
          </a:r>
        </a:p>
      </dgm:t>
    </dgm:pt>
    <dgm:pt modelId="{922EC8CE-7DC2-415E-BFCB-90394D5DB94D}" type="parTrans" cxnId="{8BAFFB10-7E47-4233-940D-2F698D3D77DA}">
      <dgm:prSet/>
      <dgm:spPr/>
      <dgm:t>
        <a:bodyPr/>
        <a:lstStyle/>
        <a:p>
          <a:endParaRPr lang="en-GB" noProof="0" dirty="0"/>
        </a:p>
      </dgm:t>
    </dgm:pt>
    <dgm:pt modelId="{8934D78A-FD50-49DE-8790-E801793BA775}" type="sibTrans" cxnId="{8BAFFB10-7E47-4233-940D-2F698D3D77DA}">
      <dgm:prSet/>
      <dgm:spPr/>
      <dgm:t>
        <a:bodyPr/>
        <a:lstStyle/>
        <a:p>
          <a:endParaRPr lang="en-GB" noProof="0" dirty="0"/>
        </a:p>
      </dgm:t>
    </dgm:pt>
    <dgm:pt modelId="{7CB346ED-E490-4657-8636-D5F577C9FCBD}">
      <dgm:prSet/>
      <dgm:spPr/>
      <dgm:t>
        <a:bodyPr/>
        <a:lstStyle/>
        <a:p>
          <a:pPr rtl="0"/>
          <a:r>
            <a:rPr lang="en-GB" noProof="0" dirty="0"/>
            <a:t>…</a:t>
          </a:r>
        </a:p>
      </dgm:t>
    </dgm:pt>
    <dgm:pt modelId="{7EB29BDE-2A02-4BEB-BD91-F1D8A33E71D8}" type="parTrans" cxnId="{12FAD3EE-5708-4C1E-B996-D94D052459F8}">
      <dgm:prSet/>
      <dgm:spPr/>
      <dgm:t>
        <a:bodyPr/>
        <a:lstStyle/>
        <a:p>
          <a:endParaRPr lang="en-GB" noProof="0" dirty="0"/>
        </a:p>
      </dgm:t>
    </dgm:pt>
    <dgm:pt modelId="{C26F7993-FD2D-46B3-BBB5-45AE14D22D43}" type="sibTrans" cxnId="{12FAD3EE-5708-4C1E-B996-D94D052459F8}">
      <dgm:prSet/>
      <dgm:spPr/>
      <dgm:t>
        <a:bodyPr/>
        <a:lstStyle/>
        <a:p>
          <a:endParaRPr lang="en-GB" noProof="0" dirty="0"/>
        </a:p>
      </dgm:t>
    </dgm:pt>
    <dgm:pt modelId="{D3DC1D82-0C29-4049-B34C-395083FDDAEF}" type="pres">
      <dgm:prSet presAssocID="{CFA130F7-2EEE-4E24-ADB4-91762775CC36}" presName="Name0" presStyleCnt="0">
        <dgm:presLayoutVars>
          <dgm:dir/>
          <dgm:animLvl val="lvl"/>
          <dgm:resizeHandles val="exact"/>
        </dgm:presLayoutVars>
      </dgm:prSet>
      <dgm:spPr/>
    </dgm:pt>
    <dgm:pt modelId="{D09D667F-D090-42DC-BC53-12026D50F5CE}" type="pres">
      <dgm:prSet presAssocID="{1AD582F2-5A38-4040-8C0E-FE68F7FD60B0}" presName="boxAndChildren" presStyleCnt="0"/>
      <dgm:spPr/>
    </dgm:pt>
    <dgm:pt modelId="{9B959475-2433-4FB8-B968-30FA882DFF6F}" type="pres">
      <dgm:prSet presAssocID="{1AD582F2-5A38-4040-8C0E-FE68F7FD60B0}" presName="parentTextBox" presStyleLbl="node1" presStyleIdx="0" presStyleCnt="3"/>
      <dgm:spPr/>
    </dgm:pt>
    <dgm:pt modelId="{51553F01-0424-49FE-8730-2EBAF49446E5}" type="pres">
      <dgm:prSet presAssocID="{7108951D-1F6A-4DB4-8F53-8633948BCA1C}" presName="sp" presStyleCnt="0"/>
      <dgm:spPr/>
    </dgm:pt>
    <dgm:pt modelId="{D69F466B-B0E4-4C47-9854-2C04B6BF2F35}" type="pres">
      <dgm:prSet presAssocID="{AC696676-3878-4C71-B033-0317F24B9A54}" presName="arrowAndChildren" presStyleCnt="0"/>
      <dgm:spPr/>
    </dgm:pt>
    <dgm:pt modelId="{21D47D1F-5B3A-4701-9823-937CE77C7ECE}" type="pres">
      <dgm:prSet presAssocID="{AC696676-3878-4C71-B033-0317F24B9A54}" presName="parentTextArrow" presStyleLbl="node1" presStyleIdx="0" presStyleCnt="3"/>
      <dgm:spPr/>
    </dgm:pt>
    <dgm:pt modelId="{7E815732-73C7-4E19-B3BB-417C68697F63}" type="pres">
      <dgm:prSet presAssocID="{AC696676-3878-4C71-B033-0317F24B9A54}" presName="arrow" presStyleLbl="node1" presStyleIdx="1" presStyleCnt="3"/>
      <dgm:spPr/>
    </dgm:pt>
    <dgm:pt modelId="{FC3B91A3-895E-465F-BBF0-0044EF8C4CDF}" type="pres">
      <dgm:prSet presAssocID="{AC696676-3878-4C71-B033-0317F24B9A54}" presName="descendantArrow" presStyleCnt="0"/>
      <dgm:spPr/>
    </dgm:pt>
    <dgm:pt modelId="{8548C54E-147A-4D42-BC0B-E58558BB111A}" type="pres">
      <dgm:prSet presAssocID="{777AC552-3E02-4054-AC75-B2AA25C1D251}" presName="childTextArrow" presStyleLbl="fgAccFollowNode1" presStyleIdx="0" presStyleCnt="5">
        <dgm:presLayoutVars>
          <dgm:bulletEnabled val="1"/>
        </dgm:presLayoutVars>
      </dgm:prSet>
      <dgm:spPr/>
    </dgm:pt>
    <dgm:pt modelId="{6792FAEF-A3E0-4959-9884-C0321BA8254F}" type="pres">
      <dgm:prSet presAssocID="{C8729C5F-7075-436B-97B3-D293E68CC2A2}" presName="childTextArrow" presStyleLbl="fgAccFollowNode1" presStyleIdx="1" presStyleCnt="5">
        <dgm:presLayoutVars>
          <dgm:bulletEnabled val="1"/>
        </dgm:presLayoutVars>
      </dgm:prSet>
      <dgm:spPr/>
    </dgm:pt>
    <dgm:pt modelId="{6B5EA9CA-8828-4D07-8AD9-4D8F1101A672}" type="pres">
      <dgm:prSet presAssocID="{455F64FC-8B29-4542-868F-B8DE44643261}" presName="childTextArrow" presStyleLbl="fgAccFollowNode1" presStyleIdx="2" presStyleCnt="5">
        <dgm:presLayoutVars>
          <dgm:bulletEnabled val="1"/>
        </dgm:presLayoutVars>
      </dgm:prSet>
      <dgm:spPr/>
    </dgm:pt>
    <dgm:pt modelId="{6328DC29-2EE6-42F6-ABC2-307450063F12}" type="pres">
      <dgm:prSet presAssocID="{6573B5A9-C25C-4501-924E-AC46B166D561}" presName="childTextArrow" presStyleLbl="fgAccFollowNode1" presStyleIdx="3" presStyleCnt="5">
        <dgm:presLayoutVars>
          <dgm:bulletEnabled val="1"/>
        </dgm:presLayoutVars>
      </dgm:prSet>
      <dgm:spPr/>
    </dgm:pt>
    <dgm:pt modelId="{5539DCDE-4FA5-4072-B8EE-DC2F5232E4A5}" type="pres">
      <dgm:prSet presAssocID="{7CB346ED-E490-4657-8636-D5F577C9FCBD}" presName="childTextArrow" presStyleLbl="fgAccFollowNode1" presStyleIdx="4" presStyleCnt="5">
        <dgm:presLayoutVars>
          <dgm:bulletEnabled val="1"/>
        </dgm:presLayoutVars>
      </dgm:prSet>
      <dgm:spPr/>
    </dgm:pt>
    <dgm:pt modelId="{05AFD092-9401-4E4F-B29B-BC7675DC5C9A}" type="pres">
      <dgm:prSet presAssocID="{E6D12D78-AA48-4CAC-9E19-CE0894C419B4}" presName="sp" presStyleCnt="0"/>
      <dgm:spPr/>
    </dgm:pt>
    <dgm:pt modelId="{B20BF48E-270E-4008-89B4-8E6BC716E0CF}" type="pres">
      <dgm:prSet presAssocID="{53605B5B-CA21-43E9-87BB-5CCFBCD6D6AD}" presName="arrowAndChildren" presStyleCnt="0"/>
      <dgm:spPr/>
    </dgm:pt>
    <dgm:pt modelId="{6A4688CE-9E0A-49B8-9026-9BE5469B637F}" type="pres">
      <dgm:prSet presAssocID="{53605B5B-CA21-43E9-87BB-5CCFBCD6D6AD}" presName="parentTextArrow" presStyleLbl="node1" presStyleIdx="2" presStyleCnt="3"/>
      <dgm:spPr/>
    </dgm:pt>
  </dgm:ptLst>
  <dgm:cxnLst>
    <dgm:cxn modelId="{6A3B1F01-E6DD-40F7-854E-068A0C1F2203}" srcId="{CFA130F7-2EEE-4E24-ADB4-91762775CC36}" destId="{53605B5B-CA21-43E9-87BB-5CCFBCD6D6AD}" srcOrd="0" destOrd="0" parTransId="{731BE77C-C410-4785-8B54-2887E28448E6}" sibTransId="{E6D12D78-AA48-4CAC-9E19-CE0894C419B4}"/>
    <dgm:cxn modelId="{A3FE3609-3EE5-4675-9A4E-2EAE2B0C3B39}" type="presOf" srcId="{53605B5B-CA21-43E9-87BB-5CCFBCD6D6AD}" destId="{6A4688CE-9E0A-49B8-9026-9BE5469B637F}" srcOrd="0" destOrd="0" presId="urn:microsoft.com/office/officeart/2005/8/layout/process4"/>
    <dgm:cxn modelId="{8BAFFB10-7E47-4233-940D-2F698D3D77DA}" srcId="{CFA130F7-2EEE-4E24-ADB4-91762775CC36}" destId="{1AD582F2-5A38-4040-8C0E-FE68F7FD60B0}" srcOrd="2" destOrd="0" parTransId="{922EC8CE-7DC2-415E-BFCB-90394D5DB94D}" sibTransId="{8934D78A-FD50-49DE-8790-E801793BA775}"/>
    <dgm:cxn modelId="{49306928-D9A4-48C6-B151-89F9E186AC80}" type="presOf" srcId="{7CB346ED-E490-4657-8636-D5F577C9FCBD}" destId="{5539DCDE-4FA5-4072-B8EE-DC2F5232E4A5}" srcOrd="0" destOrd="0" presId="urn:microsoft.com/office/officeart/2005/8/layout/process4"/>
    <dgm:cxn modelId="{7DB8F53F-F7BC-4058-B6D5-917BF73ADC36}" type="presOf" srcId="{AC696676-3878-4C71-B033-0317F24B9A54}" destId="{21D47D1F-5B3A-4701-9823-937CE77C7ECE}" srcOrd="0" destOrd="0" presId="urn:microsoft.com/office/officeart/2005/8/layout/process4"/>
    <dgm:cxn modelId="{3FC8115E-698E-4B6D-969E-815E7B714F07}" type="presOf" srcId="{777AC552-3E02-4054-AC75-B2AA25C1D251}" destId="{8548C54E-147A-4D42-BC0B-E58558BB111A}" srcOrd="0" destOrd="0" presId="urn:microsoft.com/office/officeart/2005/8/layout/process4"/>
    <dgm:cxn modelId="{D1B4EE44-7261-4CC8-8BE0-597569981B3A}" type="presOf" srcId="{455F64FC-8B29-4542-868F-B8DE44643261}" destId="{6B5EA9CA-8828-4D07-8AD9-4D8F1101A672}" srcOrd="0" destOrd="0" presId="urn:microsoft.com/office/officeart/2005/8/layout/process4"/>
    <dgm:cxn modelId="{E74D678C-D2E2-432C-96F6-44FB63A64DD8}" srcId="{AC696676-3878-4C71-B033-0317F24B9A54}" destId="{6573B5A9-C25C-4501-924E-AC46B166D561}" srcOrd="3" destOrd="0" parTransId="{A3504E02-3ABA-4120-A62F-60DCD679AAAE}" sibTransId="{53481F36-9856-49C4-BE66-C4E0F779A14C}"/>
    <dgm:cxn modelId="{0ABD60AE-DA90-4B1B-B385-10328E1563F0}" srcId="{CFA130F7-2EEE-4E24-ADB4-91762775CC36}" destId="{AC696676-3878-4C71-B033-0317F24B9A54}" srcOrd="1" destOrd="0" parTransId="{1DB32D1B-B48F-42CC-9DEF-B6A0EC57CD44}" sibTransId="{7108951D-1F6A-4DB4-8F53-8633948BCA1C}"/>
    <dgm:cxn modelId="{250F2EB9-3F21-4AFC-968C-57CD91432A75}" type="presOf" srcId="{AC696676-3878-4C71-B033-0317F24B9A54}" destId="{7E815732-73C7-4E19-B3BB-417C68697F63}" srcOrd="1" destOrd="0" presId="urn:microsoft.com/office/officeart/2005/8/layout/process4"/>
    <dgm:cxn modelId="{58B6E4BB-A847-4A60-B440-2D50EA1872C1}" srcId="{AC696676-3878-4C71-B033-0317F24B9A54}" destId="{C8729C5F-7075-436B-97B3-D293E68CC2A2}" srcOrd="1" destOrd="0" parTransId="{EB323ED2-6038-4AD9-96E4-CE9DE24282DC}" sibTransId="{1446C71F-9B92-46FD-84AB-3DD4A89E7FD4}"/>
    <dgm:cxn modelId="{076F86C3-64BA-4FE3-A764-9ED2817EB973}" type="presOf" srcId="{1AD582F2-5A38-4040-8C0E-FE68F7FD60B0}" destId="{9B959475-2433-4FB8-B968-30FA882DFF6F}" srcOrd="0" destOrd="0" presId="urn:microsoft.com/office/officeart/2005/8/layout/process4"/>
    <dgm:cxn modelId="{084729CA-3CB4-4C49-9829-66755EBE7BCF}" srcId="{AC696676-3878-4C71-B033-0317F24B9A54}" destId="{455F64FC-8B29-4542-868F-B8DE44643261}" srcOrd="2" destOrd="0" parTransId="{CCC29677-0BA9-4E1D-89C0-2FD3E4BFF115}" sibTransId="{EC75AD44-4FBB-4C42-ACD0-307B951D9894}"/>
    <dgm:cxn modelId="{8FE533D9-2B67-4630-8F42-FE62BBF90274}" type="presOf" srcId="{C8729C5F-7075-436B-97B3-D293E68CC2A2}" destId="{6792FAEF-A3E0-4959-9884-C0321BA8254F}" srcOrd="0" destOrd="0" presId="urn:microsoft.com/office/officeart/2005/8/layout/process4"/>
    <dgm:cxn modelId="{26BF22DC-9FE2-40B5-A0F3-311B5B8D866C}" type="presOf" srcId="{6573B5A9-C25C-4501-924E-AC46B166D561}" destId="{6328DC29-2EE6-42F6-ABC2-307450063F12}" srcOrd="0" destOrd="0" presId="urn:microsoft.com/office/officeart/2005/8/layout/process4"/>
    <dgm:cxn modelId="{F45871E1-F575-4A7C-BC95-223331A14A2E}" srcId="{AC696676-3878-4C71-B033-0317F24B9A54}" destId="{777AC552-3E02-4054-AC75-B2AA25C1D251}" srcOrd="0" destOrd="0" parTransId="{07173839-0DC6-4E72-BD4F-ED710B68787E}" sibTransId="{29186629-52B7-466C-A619-32D8911CE0BD}"/>
    <dgm:cxn modelId="{BC097CEA-A9EB-4AAA-B531-C02EAD46997D}" type="presOf" srcId="{CFA130F7-2EEE-4E24-ADB4-91762775CC36}" destId="{D3DC1D82-0C29-4049-B34C-395083FDDAEF}" srcOrd="0" destOrd="0" presId="urn:microsoft.com/office/officeart/2005/8/layout/process4"/>
    <dgm:cxn modelId="{12FAD3EE-5708-4C1E-B996-D94D052459F8}" srcId="{AC696676-3878-4C71-B033-0317F24B9A54}" destId="{7CB346ED-E490-4657-8636-D5F577C9FCBD}" srcOrd="4" destOrd="0" parTransId="{7EB29BDE-2A02-4BEB-BD91-F1D8A33E71D8}" sibTransId="{C26F7993-FD2D-46B3-BBB5-45AE14D22D43}"/>
    <dgm:cxn modelId="{3745071E-BB51-4E97-909C-4BFA4DCAA91B}" type="presParOf" srcId="{D3DC1D82-0C29-4049-B34C-395083FDDAEF}" destId="{D09D667F-D090-42DC-BC53-12026D50F5CE}" srcOrd="0" destOrd="0" presId="urn:microsoft.com/office/officeart/2005/8/layout/process4"/>
    <dgm:cxn modelId="{B839DFD4-D417-45D3-B228-FEA8CC6D458D}" type="presParOf" srcId="{D09D667F-D090-42DC-BC53-12026D50F5CE}" destId="{9B959475-2433-4FB8-B968-30FA882DFF6F}" srcOrd="0" destOrd="0" presId="urn:microsoft.com/office/officeart/2005/8/layout/process4"/>
    <dgm:cxn modelId="{C0248F69-EAB0-4C49-A890-18004AC93B9B}" type="presParOf" srcId="{D3DC1D82-0C29-4049-B34C-395083FDDAEF}" destId="{51553F01-0424-49FE-8730-2EBAF49446E5}" srcOrd="1" destOrd="0" presId="urn:microsoft.com/office/officeart/2005/8/layout/process4"/>
    <dgm:cxn modelId="{7FC6CBED-8A83-4274-BB2F-EB1C9D110E0D}" type="presParOf" srcId="{D3DC1D82-0C29-4049-B34C-395083FDDAEF}" destId="{D69F466B-B0E4-4C47-9854-2C04B6BF2F35}" srcOrd="2" destOrd="0" presId="urn:microsoft.com/office/officeart/2005/8/layout/process4"/>
    <dgm:cxn modelId="{E3991660-F4C1-4D86-A772-6FF90A6B1E97}" type="presParOf" srcId="{D69F466B-B0E4-4C47-9854-2C04B6BF2F35}" destId="{21D47D1F-5B3A-4701-9823-937CE77C7ECE}" srcOrd="0" destOrd="0" presId="urn:microsoft.com/office/officeart/2005/8/layout/process4"/>
    <dgm:cxn modelId="{27C8B9A3-AF07-4657-9C57-41F002FCE2B4}" type="presParOf" srcId="{D69F466B-B0E4-4C47-9854-2C04B6BF2F35}" destId="{7E815732-73C7-4E19-B3BB-417C68697F63}" srcOrd="1" destOrd="0" presId="urn:microsoft.com/office/officeart/2005/8/layout/process4"/>
    <dgm:cxn modelId="{41BA5852-3735-43A5-9F1F-043C4C49275C}" type="presParOf" srcId="{D69F466B-B0E4-4C47-9854-2C04B6BF2F35}" destId="{FC3B91A3-895E-465F-BBF0-0044EF8C4CDF}" srcOrd="2" destOrd="0" presId="urn:microsoft.com/office/officeart/2005/8/layout/process4"/>
    <dgm:cxn modelId="{FD858B3D-4E5C-43D7-AF93-99B69C448686}" type="presParOf" srcId="{FC3B91A3-895E-465F-BBF0-0044EF8C4CDF}" destId="{8548C54E-147A-4D42-BC0B-E58558BB111A}" srcOrd="0" destOrd="0" presId="urn:microsoft.com/office/officeart/2005/8/layout/process4"/>
    <dgm:cxn modelId="{45A33FDE-1396-4AB5-B6A7-C1FB34218C82}" type="presParOf" srcId="{FC3B91A3-895E-465F-BBF0-0044EF8C4CDF}" destId="{6792FAEF-A3E0-4959-9884-C0321BA8254F}" srcOrd="1" destOrd="0" presId="urn:microsoft.com/office/officeart/2005/8/layout/process4"/>
    <dgm:cxn modelId="{36497E78-5AFF-4F2B-A968-B276BBB7BB6E}" type="presParOf" srcId="{FC3B91A3-895E-465F-BBF0-0044EF8C4CDF}" destId="{6B5EA9CA-8828-4D07-8AD9-4D8F1101A672}" srcOrd="2" destOrd="0" presId="urn:microsoft.com/office/officeart/2005/8/layout/process4"/>
    <dgm:cxn modelId="{85657213-D922-4BCB-9213-D814BF0B8681}" type="presParOf" srcId="{FC3B91A3-895E-465F-BBF0-0044EF8C4CDF}" destId="{6328DC29-2EE6-42F6-ABC2-307450063F12}" srcOrd="3" destOrd="0" presId="urn:microsoft.com/office/officeart/2005/8/layout/process4"/>
    <dgm:cxn modelId="{6B46E6AA-AE21-47DE-BB9B-C2355C451163}" type="presParOf" srcId="{FC3B91A3-895E-465F-BBF0-0044EF8C4CDF}" destId="{5539DCDE-4FA5-4072-B8EE-DC2F5232E4A5}" srcOrd="4" destOrd="0" presId="urn:microsoft.com/office/officeart/2005/8/layout/process4"/>
    <dgm:cxn modelId="{CEBA7FC2-0AD6-41DA-8809-5FF4DE238128}" type="presParOf" srcId="{D3DC1D82-0C29-4049-B34C-395083FDDAEF}" destId="{05AFD092-9401-4E4F-B29B-BC7675DC5C9A}" srcOrd="3" destOrd="0" presId="urn:microsoft.com/office/officeart/2005/8/layout/process4"/>
    <dgm:cxn modelId="{4971F4B6-80E4-4152-9541-1969F6CE0472}" type="presParOf" srcId="{D3DC1D82-0C29-4049-B34C-395083FDDAEF}" destId="{B20BF48E-270E-4008-89B4-8E6BC716E0CF}" srcOrd="4" destOrd="0" presId="urn:microsoft.com/office/officeart/2005/8/layout/process4"/>
    <dgm:cxn modelId="{2A4D8C8E-384E-462D-8D0E-E66F4F02F786}" type="presParOf" srcId="{B20BF48E-270E-4008-89B4-8E6BC716E0CF}" destId="{6A4688CE-9E0A-49B8-9026-9BE5469B637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3BCE06D-CC30-4B9F-8B44-B4D3A0CF1BF0}" type="doc">
      <dgm:prSet loTypeId="urn:microsoft.com/office/officeart/2005/8/layout/bProcess2" loCatId="process" qsTypeId="urn:microsoft.com/office/officeart/2005/8/quickstyle/simple3" qsCatId="simple" csTypeId="urn:microsoft.com/office/officeart/2005/8/colors/colorful5" csCatId="colorful" phldr="1"/>
      <dgm:spPr/>
      <dgm:t>
        <a:bodyPr/>
        <a:lstStyle/>
        <a:p>
          <a:endParaRPr lang="en-GB"/>
        </a:p>
      </dgm:t>
    </dgm:pt>
    <dgm:pt modelId="{E27F9962-4A87-4480-A842-5810B43E22E2}">
      <dgm:prSet phldrT="[Text]"/>
      <dgm:spPr/>
      <dgm:t>
        <a:bodyPr/>
        <a:lstStyle/>
        <a:p>
          <a:pPr algn="just"/>
          <a:r>
            <a:rPr lang="en-GB" altLang="en-US" dirty="0">
              <a:latin typeface="Calibri" panose="020F0502020204030204" pitchFamily="34" charset="0"/>
            </a:rPr>
            <a:t>These unresolved issues shall </a:t>
          </a:r>
          <a:r>
            <a:rPr lang="en-GB" altLang="en-US" b="1" dirty="0">
              <a:latin typeface="Calibri" panose="020F0502020204030204" pitchFamily="34" charset="0"/>
            </a:rPr>
            <a:t>not</a:t>
          </a:r>
          <a:r>
            <a:rPr lang="en-GB" altLang="en-US" dirty="0">
              <a:latin typeface="Calibri" panose="020F0502020204030204" pitchFamily="34" charset="0"/>
            </a:rPr>
            <a:t>, however, be submitted to arbitration if a </a:t>
          </a:r>
          <a:r>
            <a:rPr lang="en-GB" altLang="en-US" b="1" dirty="0">
              <a:latin typeface="Calibri" panose="020F0502020204030204" pitchFamily="34" charset="0"/>
            </a:rPr>
            <a:t>decision on these issues has already been rendered by a court or administrative tribunal </a:t>
          </a:r>
          <a:r>
            <a:rPr lang="en-GB" altLang="en-US" dirty="0">
              <a:latin typeface="Calibri" panose="020F0502020204030204" pitchFamily="34" charset="0"/>
            </a:rPr>
            <a:t>of either State.</a:t>
          </a:r>
          <a:endParaRPr lang="en-GB" dirty="0"/>
        </a:p>
      </dgm:t>
    </dgm:pt>
    <dgm:pt modelId="{239DE66C-E438-4BAF-AB09-11C5B1133B0A}" type="parTrans" cxnId="{3FE757EE-F17C-4A7A-B0DE-914A505BEF82}">
      <dgm:prSet/>
      <dgm:spPr/>
      <dgm:t>
        <a:bodyPr/>
        <a:lstStyle/>
        <a:p>
          <a:endParaRPr lang="en-GB"/>
        </a:p>
      </dgm:t>
    </dgm:pt>
    <dgm:pt modelId="{F719C468-8188-4A16-8E93-76186D038996}" type="sibTrans" cxnId="{3FE757EE-F17C-4A7A-B0DE-914A505BEF82}">
      <dgm:prSet/>
      <dgm:spPr/>
      <dgm:t>
        <a:bodyPr/>
        <a:lstStyle/>
        <a:p>
          <a:endParaRPr lang="en-GB"/>
        </a:p>
      </dgm:t>
    </dgm:pt>
    <dgm:pt modelId="{C97FDD4A-44BE-4BF5-AB49-1EFDDF2BD0AC}" type="pres">
      <dgm:prSet presAssocID="{03BCE06D-CC30-4B9F-8B44-B4D3A0CF1BF0}" presName="diagram" presStyleCnt="0">
        <dgm:presLayoutVars>
          <dgm:dir/>
          <dgm:resizeHandles/>
        </dgm:presLayoutVars>
      </dgm:prSet>
      <dgm:spPr/>
    </dgm:pt>
    <dgm:pt modelId="{5AE94A9D-4BE8-4AF9-B9AF-DD6723949CD2}" type="pres">
      <dgm:prSet presAssocID="{E27F9962-4A87-4480-A842-5810B43E22E2}" presName="firstNode" presStyleLbl="node1" presStyleIdx="0" presStyleCnt="1">
        <dgm:presLayoutVars>
          <dgm:bulletEnabled val="1"/>
        </dgm:presLayoutVars>
      </dgm:prSet>
      <dgm:spPr/>
    </dgm:pt>
  </dgm:ptLst>
  <dgm:cxnLst>
    <dgm:cxn modelId="{F3DD9820-BC4A-42A5-8C6A-C1BA4EAAC9D7}" type="presOf" srcId="{E27F9962-4A87-4480-A842-5810B43E22E2}" destId="{5AE94A9D-4BE8-4AF9-B9AF-DD6723949CD2}" srcOrd="0" destOrd="0" presId="urn:microsoft.com/office/officeart/2005/8/layout/bProcess2"/>
    <dgm:cxn modelId="{4E31D8C8-1DC0-411C-A860-343966F44F2B}" type="presOf" srcId="{03BCE06D-CC30-4B9F-8B44-B4D3A0CF1BF0}" destId="{C97FDD4A-44BE-4BF5-AB49-1EFDDF2BD0AC}" srcOrd="0" destOrd="0" presId="urn:microsoft.com/office/officeart/2005/8/layout/bProcess2"/>
    <dgm:cxn modelId="{3FE757EE-F17C-4A7A-B0DE-914A505BEF82}" srcId="{03BCE06D-CC30-4B9F-8B44-B4D3A0CF1BF0}" destId="{E27F9962-4A87-4480-A842-5810B43E22E2}" srcOrd="0" destOrd="0" parTransId="{239DE66C-E438-4BAF-AB09-11C5B1133B0A}" sibTransId="{F719C468-8188-4A16-8E93-76186D038996}"/>
    <dgm:cxn modelId="{5046310F-DD10-4544-BBFC-E597354773C2}" type="presParOf" srcId="{C97FDD4A-44BE-4BF5-AB49-1EFDDF2BD0AC}" destId="{5AE94A9D-4BE8-4AF9-B9AF-DD6723949CD2}" srcOrd="0" destOrd="0" presId="urn:microsoft.com/office/officeart/2005/8/layout/bProcess2"/>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AA25B6F-2080-4154-8022-501A256BEFF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GB"/>
        </a:p>
      </dgm:t>
    </dgm:pt>
    <dgm:pt modelId="{238EFC04-D6F7-42F5-903F-9F88CFC68017}">
      <dgm:prSet phldrT="[Text]"/>
      <dgm:spPr/>
      <dgm:t>
        <a:bodyPr/>
        <a:lstStyle/>
        <a:p>
          <a:r>
            <a:rPr lang="en-GB" dirty="0"/>
            <a:t>Basis</a:t>
          </a:r>
        </a:p>
      </dgm:t>
    </dgm:pt>
    <dgm:pt modelId="{EFF2B3D2-4992-47B2-8ADE-12AD57066D47}" type="parTrans" cxnId="{8594BD12-0C95-4826-A3A6-067151FF8DB7}">
      <dgm:prSet/>
      <dgm:spPr/>
      <dgm:t>
        <a:bodyPr/>
        <a:lstStyle/>
        <a:p>
          <a:endParaRPr lang="en-GB"/>
        </a:p>
      </dgm:t>
    </dgm:pt>
    <dgm:pt modelId="{C2A5D5D4-0D9A-4590-8153-B8CECA805908}" type="sibTrans" cxnId="{8594BD12-0C95-4826-A3A6-067151FF8DB7}">
      <dgm:prSet/>
      <dgm:spPr/>
      <dgm:t>
        <a:bodyPr/>
        <a:lstStyle/>
        <a:p>
          <a:endParaRPr lang="en-GB"/>
        </a:p>
      </dgm:t>
    </dgm:pt>
    <dgm:pt modelId="{40533609-5920-4FB5-9FAA-F05E54018D54}">
      <dgm:prSet phldrT="[Text]"/>
      <dgm:spPr/>
      <dgm:t>
        <a:bodyPr/>
        <a:lstStyle/>
        <a:p>
          <a:r>
            <a:rPr lang="en-GB" dirty="0"/>
            <a:t>Same basis as Article 25(5)</a:t>
          </a:r>
        </a:p>
      </dgm:t>
    </dgm:pt>
    <dgm:pt modelId="{09699EF7-85BF-4B53-9AE9-C9FA0453ACD5}" type="parTrans" cxnId="{9022BB59-83A1-4C7A-8A5E-39EFDE24685B}">
      <dgm:prSet/>
      <dgm:spPr/>
      <dgm:t>
        <a:bodyPr/>
        <a:lstStyle/>
        <a:p>
          <a:endParaRPr lang="en-GB"/>
        </a:p>
      </dgm:t>
    </dgm:pt>
    <dgm:pt modelId="{38716344-3C97-459D-AC45-4C4A4B9FFAB7}" type="sibTrans" cxnId="{9022BB59-83A1-4C7A-8A5E-39EFDE24685B}">
      <dgm:prSet/>
      <dgm:spPr/>
      <dgm:t>
        <a:bodyPr/>
        <a:lstStyle/>
        <a:p>
          <a:endParaRPr lang="en-GB"/>
        </a:p>
      </dgm:t>
    </dgm:pt>
    <dgm:pt modelId="{A29CD8A6-6DC2-4B15-A29C-5C06CEBDE087}">
      <dgm:prSet phldrT="[Text]"/>
      <dgm:spPr/>
      <dgm:t>
        <a:bodyPr/>
        <a:lstStyle/>
        <a:p>
          <a:r>
            <a:rPr lang="en-GB" dirty="0"/>
            <a:t>Timing</a:t>
          </a:r>
        </a:p>
      </dgm:t>
    </dgm:pt>
    <dgm:pt modelId="{B52BB064-1B66-4FFD-B84E-2661EFA40D5C}" type="parTrans" cxnId="{E0566ABD-A6AA-491D-919C-E90E07902597}">
      <dgm:prSet/>
      <dgm:spPr/>
      <dgm:t>
        <a:bodyPr/>
        <a:lstStyle/>
        <a:p>
          <a:endParaRPr lang="en-GB"/>
        </a:p>
      </dgm:t>
    </dgm:pt>
    <dgm:pt modelId="{57E663BC-BA59-4DC6-AFA3-F24FB49FAC69}" type="sibTrans" cxnId="{E0566ABD-A6AA-491D-919C-E90E07902597}">
      <dgm:prSet/>
      <dgm:spPr/>
      <dgm:t>
        <a:bodyPr/>
        <a:lstStyle/>
        <a:p>
          <a:endParaRPr lang="en-GB"/>
        </a:p>
      </dgm:t>
    </dgm:pt>
    <dgm:pt modelId="{49842C17-3F96-4247-9DFC-7F61FDE3CD2E}">
      <dgm:prSet phldrT="[Text]"/>
      <dgm:spPr/>
      <dgm:t>
        <a:bodyPr/>
        <a:lstStyle/>
        <a:p>
          <a:r>
            <a:rPr lang="en-GB" dirty="0"/>
            <a:t>Two-year period for MAP, with option to three-years</a:t>
          </a:r>
        </a:p>
      </dgm:t>
    </dgm:pt>
    <dgm:pt modelId="{B12A194C-69BF-4BC2-990C-6EFCC1628F4F}" type="parTrans" cxnId="{2B75073A-17E9-4233-9BB0-B4D8637106BF}">
      <dgm:prSet/>
      <dgm:spPr/>
      <dgm:t>
        <a:bodyPr/>
        <a:lstStyle/>
        <a:p>
          <a:endParaRPr lang="en-GB"/>
        </a:p>
      </dgm:t>
    </dgm:pt>
    <dgm:pt modelId="{08A72D93-4D5A-45ED-BD25-CBBD3B626486}" type="sibTrans" cxnId="{2B75073A-17E9-4233-9BB0-B4D8637106BF}">
      <dgm:prSet/>
      <dgm:spPr/>
      <dgm:t>
        <a:bodyPr/>
        <a:lstStyle/>
        <a:p>
          <a:endParaRPr lang="en-GB"/>
        </a:p>
      </dgm:t>
    </dgm:pt>
    <dgm:pt modelId="{23F0BC0B-3526-4B20-94BE-C99859FDCE2C}">
      <dgm:prSet phldrT="[Text]"/>
      <dgm:spPr/>
      <dgm:t>
        <a:bodyPr/>
        <a:lstStyle/>
        <a:p>
          <a:r>
            <a:rPr lang="en-GB" dirty="0"/>
            <a:t>Detailed rules</a:t>
          </a:r>
        </a:p>
      </dgm:t>
    </dgm:pt>
    <dgm:pt modelId="{842F96B2-89A8-4528-8B3D-E0E0D319DCFA}" type="parTrans" cxnId="{7842C331-AD3F-4E53-B8CE-BCFC87460997}">
      <dgm:prSet/>
      <dgm:spPr/>
      <dgm:t>
        <a:bodyPr/>
        <a:lstStyle/>
        <a:p>
          <a:endParaRPr lang="en-GB"/>
        </a:p>
      </dgm:t>
    </dgm:pt>
    <dgm:pt modelId="{4825FFB9-AA3F-4599-B18A-748EB022F462}" type="sibTrans" cxnId="{7842C331-AD3F-4E53-B8CE-BCFC87460997}">
      <dgm:prSet/>
      <dgm:spPr/>
      <dgm:t>
        <a:bodyPr/>
        <a:lstStyle/>
        <a:p>
          <a:endParaRPr lang="en-GB"/>
        </a:p>
      </dgm:t>
    </dgm:pt>
    <dgm:pt modelId="{1B17E03A-8868-4380-9F4A-B97D1712D913}">
      <dgm:prSet phldrT="[Text]"/>
      <dgm:spPr/>
      <dgm:t>
        <a:bodyPr/>
        <a:lstStyle/>
        <a:p>
          <a:r>
            <a:rPr lang="en-GB" dirty="0"/>
            <a:t>Appointment of arbitrators</a:t>
          </a:r>
        </a:p>
      </dgm:t>
    </dgm:pt>
    <dgm:pt modelId="{79F0ABEF-840E-4C6B-9F26-18CC6B20DB98}" type="parTrans" cxnId="{3F718739-CCBB-41E8-95FD-760EEADB9A8B}">
      <dgm:prSet/>
      <dgm:spPr/>
      <dgm:t>
        <a:bodyPr/>
        <a:lstStyle/>
        <a:p>
          <a:endParaRPr lang="en-GB"/>
        </a:p>
      </dgm:t>
    </dgm:pt>
    <dgm:pt modelId="{6B34098D-8993-4C30-8AB3-C726197547F7}" type="sibTrans" cxnId="{3F718739-CCBB-41E8-95FD-760EEADB9A8B}">
      <dgm:prSet/>
      <dgm:spPr/>
      <dgm:t>
        <a:bodyPr/>
        <a:lstStyle/>
        <a:p>
          <a:endParaRPr lang="en-GB"/>
        </a:p>
      </dgm:t>
    </dgm:pt>
    <dgm:pt modelId="{6BB39DB5-1098-46E7-BBC9-5718CB13098A}">
      <dgm:prSet phldrT="[Text]"/>
      <dgm:spPr/>
      <dgm:t>
        <a:bodyPr/>
        <a:lstStyle/>
        <a:p>
          <a:r>
            <a:rPr lang="en-GB" dirty="0"/>
            <a:t>Confidentiality during the arbitration procedure</a:t>
          </a:r>
        </a:p>
      </dgm:t>
    </dgm:pt>
    <dgm:pt modelId="{F28BD53A-A38E-475A-A227-881497BB25DF}" type="parTrans" cxnId="{6D71F457-07ED-4AFA-BA9D-D639661E7F0E}">
      <dgm:prSet/>
      <dgm:spPr/>
      <dgm:t>
        <a:bodyPr/>
        <a:lstStyle/>
        <a:p>
          <a:endParaRPr lang="en-GB"/>
        </a:p>
      </dgm:t>
    </dgm:pt>
    <dgm:pt modelId="{D876D1BC-2FDC-4EC0-8DC5-56240CCFF8B7}" type="sibTrans" cxnId="{6D71F457-07ED-4AFA-BA9D-D639661E7F0E}">
      <dgm:prSet/>
      <dgm:spPr/>
      <dgm:t>
        <a:bodyPr/>
        <a:lstStyle/>
        <a:p>
          <a:endParaRPr lang="en-GB"/>
        </a:p>
      </dgm:t>
    </dgm:pt>
    <dgm:pt modelId="{4C8C3040-27AF-410D-AB22-1321B219D1A0}">
      <dgm:prSet phldrT="[Text]"/>
      <dgm:spPr/>
      <dgm:t>
        <a:bodyPr/>
        <a:lstStyle/>
        <a:p>
          <a:r>
            <a:rPr lang="en-GB" dirty="0"/>
            <a:t>More detailed rules of procedure</a:t>
          </a:r>
        </a:p>
      </dgm:t>
    </dgm:pt>
    <dgm:pt modelId="{DF9A2E36-D995-419E-B1BC-587CC42FF8D8}" type="parTrans" cxnId="{56D692EA-A79C-4190-B504-408CBEEEA9F8}">
      <dgm:prSet/>
      <dgm:spPr/>
      <dgm:t>
        <a:bodyPr/>
        <a:lstStyle/>
        <a:p>
          <a:endParaRPr lang="en-GB"/>
        </a:p>
      </dgm:t>
    </dgm:pt>
    <dgm:pt modelId="{636DD8E2-4490-4586-9A20-C558B0415A4D}" type="sibTrans" cxnId="{56D692EA-A79C-4190-B504-408CBEEEA9F8}">
      <dgm:prSet/>
      <dgm:spPr/>
      <dgm:t>
        <a:bodyPr/>
        <a:lstStyle/>
        <a:p>
          <a:endParaRPr lang="en-GB"/>
        </a:p>
      </dgm:t>
    </dgm:pt>
    <dgm:pt modelId="{5A5910F0-EC1D-42AE-88F6-FCB2F1229DD8}">
      <dgm:prSet phldrT="[Text]"/>
      <dgm:spPr/>
      <dgm:t>
        <a:bodyPr/>
        <a:lstStyle/>
        <a:p>
          <a:r>
            <a:rPr lang="en-GB"/>
            <a:t>Specific </a:t>
          </a:r>
          <a:r>
            <a:rPr lang="en-GB" dirty="0"/>
            <a:t>rules for acceptance of the outcome and implementation</a:t>
          </a:r>
        </a:p>
      </dgm:t>
    </dgm:pt>
    <dgm:pt modelId="{61DB6078-8AF5-4782-AD63-694A82FADE61}" type="parTrans" cxnId="{9F9061B7-9DCA-4390-811D-662BFE36B551}">
      <dgm:prSet/>
      <dgm:spPr/>
      <dgm:t>
        <a:bodyPr/>
        <a:lstStyle/>
        <a:p>
          <a:endParaRPr lang="en-GB"/>
        </a:p>
      </dgm:t>
    </dgm:pt>
    <dgm:pt modelId="{EA224119-4EFC-498A-95A7-AA17C8965B22}" type="sibTrans" cxnId="{9F9061B7-9DCA-4390-811D-662BFE36B551}">
      <dgm:prSet/>
      <dgm:spPr/>
      <dgm:t>
        <a:bodyPr/>
        <a:lstStyle/>
        <a:p>
          <a:endParaRPr lang="en-GB"/>
        </a:p>
      </dgm:t>
    </dgm:pt>
    <dgm:pt modelId="{903C936E-8983-402A-BF19-E412D61FCB55}">
      <dgm:prSet phldrT="[Text]"/>
      <dgm:spPr/>
      <dgm:t>
        <a:bodyPr/>
        <a:lstStyle/>
        <a:p>
          <a:r>
            <a:rPr lang="en-GB"/>
            <a:t>Specific </a:t>
          </a:r>
          <a:r>
            <a:rPr lang="en-GB" dirty="0"/>
            <a:t>rules to determine start date of the period</a:t>
          </a:r>
        </a:p>
      </dgm:t>
    </dgm:pt>
    <dgm:pt modelId="{FBFD6C66-1C70-4405-A5CB-05C251AF1919}" type="parTrans" cxnId="{642B821D-399D-4553-B839-5D08A903048A}">
      <dgm:prSet/>
      <dgm:spPr/>
      <dgm:t>
        <a:bodyPr/>
        <a:lstStyle/>
        <a:p>
          <a:endParaRPr lang="en-GB"/>
        </a:p>
      </dgm:t>
    </dgm:pt>
    <dgm:pt modelId="{AAE8603E-8002-4179-8BAD-9F41DF7BC92D}" type="sibTrans" cxnId="{642B821D-399D-4553-B839-5D08A903048A}">
      <dgm:prSet/>
      <dgm:spPr/>
      <dgm:t>
        <a:bodyPr/>
        <a:lstStyle/>
        <a:p>
          <a:endParaRPr lang="en-GB"/>
        </a:p>
      </dgm:t>
    </dgm:pt>
    <dgm:pt modelId="{34C5FB48-5D33-4897-BCBC-719E8F84B14F}">
      <dgm:prSet phldrT="[Text]"/>
      <dgm:spPr/>
      <dgm:t>
        <a:bodyPr/>
        <a:lstStyle/>
        <a:p>
          <a:r>
            <a:rPr lang="en-GB" dirty="0"/>
            <a:t>Type of arbitration procedure: independent opinion vs. baseball arbitration</a:t>
          </a:r>
        </a:p>
      </dgm:t>
    </dgm:pt>
    <dgm:pt modelId="{32FF0960-1C21-47E8-9D49-3A98FF136AFA}" type="parTrans" cxnId="{6811B22C-B536-48FB-A072-B4DFD35014B5}">
      <dgm:prSet/>
      <dgm:spPr/>
      <dgm:t>
        <a:bodyPr/>
        <a:lstStyle/>
        <a:p>
          <a:endParaRPr lang="en-GB"/>
        </a:p>
      </dgm:t>
    </dgm:pt>
    <dgm:pt modelId="{E67D4ECF-2093-479D-A5B1-A4C847882FE7}" type="sibTrans" cxnId="{6811B22C-B536-48FB-A072-B4DFD35014B5}">
      <dgm:prSet/>
      <dgm:spPr/>
      <dgm:t>
        <a:bodyPr/>
        <a:lstStyle/>
        <a:p>
          <a:endParaRPr lang="en-GB"/>
        </a:p>
      </dgm:t>
    </dgm:pt>
    <dgm:pt modelId="{3ECADA44-FF6C-441A-86D8-078C68E67BEC}">
      <dgm:prSet phldrT="[Text]"/>
      <dgm:spPr/>
      <dgm:t>
        <a:bodyPr/>
        <a:lstStyle/>
        <a:p>
          <a:r>
            <a:rPr lang="en-GB" dirty="0"/>
            <a:t>Cost sharing</a:t>
          </a:r>
        </a:p>
      </dgm:t>
    </dgm:pt>
    <dgm:pt modelId="{020D5653-A452-4669-A0D6-8DFFFA7A375A}" type="parTrans" cxnId="{50068E76-26EE-469B-9BEF-C32FC273D206}">
      <dgm:prSet/>
      <dgm:spPr/>
      <dgm:t>
        <a:bodyPr/>
        <a:lstStyle/>
        <a:p>
          <a:endParaRPr lang="en-GB"/>
        </a:p>
      </dgm:t>
    </dgm:pt>
    <dgm:pt modelId="{7BC9ECEE-C636-4C05-ABF5-6597AAD43EDC}" type="sibTrans" cxnId="{50068E76-26EE-469B-9BEF-C32FC273D206}">
      <dgm:prSet/>
      <dgm:spPr/>
      <dgm:t>
        <a:bodyPr/>
        <a:lstStyle/>
        <a:p>
          <a:endParaRPr lang="en-GB"/>
        </a:p>
      </dgm:t>
    </dgm:pt>
    <dgm:pt modelId="{27F0FD5D-5DF9-4A95-BABA-BDC657BBC3EE}">
      <dgm:prSet phldrT="[Text]"/>
      <dgm:spPr/>
      <dgm:t>
        <a:bodyPr/>
        <a:lstStyle/>
        <a:p>
          <a:r>
            <a:rPr lang="en-GB" dirty="0"/>
            <a:t>Direct binding effect of the arbitration procedure</a:t>
          </a:r>
        </a:p>
      </dgm:t>
    </dgm:pt>
    <dgm:pt modelId="{1151210C-DFBC-43AB-9830-E76D888B8C1C}" type="parTrans" cxnId="{DAA4B898-BBB7-4731-A9E5-F6A59862E481}">
      <dgm:prSet/>
      <dgm:spPr/>
      <dgm:t>
        <a:bodyPr/>
        <a:lstStyle/>
        <a:p>
          <a:endParaRPr lang="en-GB"/>
        </a:p>
      </dgm:t>
    </dgm:pt>
    <dgm:pt modelId="{4ED6E3E2-21CD-4F35-99C7-7D8ABA7C181E}" type="sibTrans" cxnId="{DAA4B898-BBB7-4731-A9E5-F6A59862E481}">
      <dgm:prSet/>
      <dgm:spPr/>
      <dgm:t>
        <a:bodyPr/>
        <a:lstStyle/>
        <a:p>
          <a:endParaRPr lang="en-GB"/>
        </a:p>
      </dgm:t>
    </dgm:pt>
    <dgm:pt modelId="{8AE32DC7-2A5F-4F52-B2BD-39FDDC9B2913}">
      <dgm:prSet phldrT="[Text]"/>
      <dgm:spPr/>
      <dgm:t>
        <a:bodyPr/>
        <a:lstStyle/>
        <a:p>
          <a:r>
            <a:rPr lang="en-GB" dirty="0"/>
            <a:t>Scope</a:t>
          </a:r>
        </a:p>
      </dgm:t>
    </dgm:pt>
    <dgm:pt modelId="{2F8E0486-052D-4D20-BE4E-4F385B007B1C}" type="parTrans" cxnId="{D11E155F-95BC-44FF-872A-1010054C9B62}">
      <dgm:prSet/>
      <dgm:spPr/>
      <dgm:t>
        <a:bodyPr/>
        <a:lstStyle/>
        <a:p>
          <a:endParaRPr lang="en-GB"/>
        </a:p>
      </dgm:t>
    </dgm:pt>
    <dgm:pt modelId="{5DD5A325-4DE7-4B82-92A1-33A79A3D2CDA}" type="sibTrans" cxnId="{D11E155F-95BC-44FF-872A-1010054C9B62}">
      <dgm:prSet/>
      <dgm:spPr/>
      <dgm:t>
        <a:bodyPr/>
        <a:lstStyle/>
        <a:p>
          <a:endParaRPr lang="en-GB"/>
        </a:p>
      </dgm:t>
    </dgm:pt>
    <dgm:pt modelId="{064FBA42-BF82-4F81-BA4F-9474BCC2D48C}">
      <dgm:prSet phldrT="[Text]"/>
      <dgm:spPr/>
      <dgm:t>
        <a:bodyPr/>
        <a:lstStyle/>
        <a:p>
          <a:r>
            <a:rPr lang="en-GB" dirty="0"/>
            <a:t>All unresolved issues</a:t>
          </a:r>
        </a:p>
      </dgm:t>
    </dgm:pt>
    <dgm:pt modelId="{0B9BD3B0-51C5-48C2-A1B0-F005443715D6}" type="parTrans" cxnId="{FD007BD5-80AE-4CB0-9F85-2142EB275F7D}">
      <dgm:prSet/>
      <dgm:spPr/>
      <dgm:t>
        <a:bodyPr/>
        <a:lstStyle/>
        <a:p>
          <a:endParaRPr lang="en-GB"/>
        </a:p>
      </dgm:t>
    </dgm:pt>
    <dgm:pt modelId="{6116A54D-3ECD-4C54-8025-B64283354807}" type="sibTrans" cxnId="{FD007BD5-80AE-4CB0-9F85-2142EB275F7D}">
      <dgm:prSet/>
      <dgm:spPr/>
      <dgm:t>
        <a:bodyPr/>
        <a:lstStyle/>
        <a:p>
          <a:endParaRPr lang="en-GB"/>
        </a:p>
      </dgm:t>
    </dgm:pt>
    <dgm:pt modelId="{2A18DD6F-EF8F-4C12-A0ED-B12BD5A4853F}">
      <dgm:prSet phldrT="[Text]"/>
      <dgm:spPr/>
      <dgm:t>
        <a:bodyPr/>
        <a:lstStyle/>
        <a:p>
          <a:r>
            <a:rPr lang="en-GB" dirty="0"/>
            <a:t>States may limit the scope via “free form” reservations </a:t>
          </a:r>
          <a:r>
            <a:rPr lang="en-GB" dirty="0">
              <a:sym typeface="Wingdings" panose="05000000000000000000" pitchFamily="2" charset="2"/>
            </a:rPr>
            <a:t> subject to acceptance by treaty partners</a:t>
          </a:r>
          <a:endParaRPr lang="en-GB" dirty="0"/>
        </a:p>
      </dgm:t>
    </dgm:pt>
    <dgm:pt modelId="{4DF10750-939D-4C90-B424-472C38F156CA}" type="parTrans" cxnId="{355B9E8E-AB5C-4FE1-AEC0-FE0F20A7D56E}">
      <dgm:prSet/>
      <dgm:spPr/>
      <dgm:t>
        <a:bodyPr/>
        <a:lstStyle/>
        <a:p>
          <a:endParaRPr lang="en-GB"/>
        </a:p>
      </dgm:t>
    </dgm:pt>
    <dgm:pt modelId="{06152268-CFC3-4CDB-A699-22106B666FD9}" type="sibTrans" cxnId="{355B9E8E-AB5C-4FE1-AEC0-FE0F20A7D56E}">
      <dgm:prSet/>
      <dgm:spPr/>
      <dgm:t>
        <a:bodyPr/>
        <a:lstStyle/>
        <a:p>
          <a:endParaRPr lang="en-GB"/>
        </a:p>
      </dgm:t>
    </dgm:pt>
    <dgm:pt modelId="{33080171-F149-4450-B153-2200F2696602}" type="pres">
      <dgm:prSet presAssocID="{3AA25B6F-2080-4154-8022-501A256BEFF3}" presName="vert0" presStyleCnt="0">
        <dgm:presLayoutVars>
          <dgm:dir/>
          <dgm:animOne val="branch"/>
          <dgm:animLvl val="lvl"/>
        </dgm:presLayoutVars>
      </dgm:prSet>
      <dgm:spPr/>
    </dgm:pt>
    <dgm:pt modelId="{7A09EAFB-2D5E-47B3-88BA-3419B0436601}" type="pres">
      <dgm:prSet presAssocID="{238EFC04-D6F7-42F5-903F-9F88CFC68017}" presName="thickLine" presStyleLbl="alignNode1" presStyleIdx="0" presStyleCnt="4"/>
      <dgm:spPr/>
    </dgm:pt>
    <dgm:pt modelId="{33FBDC17-2297-40F8-A67A-9FCB6420AE95}" type="pres">
      <dgm:prSet presAssocID="{238EFC04-D6F7-42F5-903F-9F88CFC68017}" presName="horz1" presStyleCnt="0"/>
      <dgm:spPr/>
    </dgm:pt>
    <dgm:pt modelId="{15AA7C5F-782C-4D44-AC8D-7752C10BAE17}" type="pres">
      <dgm:prSet presAssocID="{238EFC04-D6F7-42F5-903F-9F88CFC68017}" presName="tx1" presStyleLbl="revTx" presStyleIdx="0" presStyleCnt="16"/>
      <dgm:spPr/>
    </dgm:pt>
    <dgm:pt modelId="{D1880926-B48D-4A02-9777-002FBF1C8327}" type="pres">
      <dgm:prSet presAssocID="{238EFC04-D6F7-42F5-903F-9F88CFC68017}" presName="vert1" presStyleCnt="0"/>
      <dgm:spPr/>
    </dgm:pt>
    <dgm:pt modelId="{8D6FD095-399F-47F7-AE5B-F5D8F1C0212F}" type="pres">
      <dgm:prSet presAssocID="{40533609-5920-4FB5-9FAA-F05E54018D54}" presName="vertSpace2a" presStyleCnt="0"/>
      <dgm:spPr/>
    </dgm:pt>
    <dgm:pt modelId="{048098D0-5B0B-4B6E-B3B0-491D01001B8C}" type="pres">
      <dgm:prSet presAssocID="{40533609-5920-4FB5-9FAA-F05E54018D54}" presName="horz2" presStyleCnt="0"/>
      <dgm:spPr/>
    </dgm:pt>
    <dgm:pt modelId="{4FDDF791-B7A4-4866-A7AD-7A899C460060}" type="pres">
      <dgm:prSet presAssocID="{40533609-5920-4FB5-9FAA-F05E54018D54}" presName="horzSpace2" presStyleCnt="0"/>
      <dgm:spPr/>
    </dgm:pt>
    <dgm:pt modelId="{5A138228-BDE1-4CA5-95DF-9D92C626691E}" type="pres">
      <dgm:prSet presAssocID="{40533609-5920-4FB5-9FAA-F05E54018D54}" presName="tx2" presStyleLbl="revTx" presStyleIdx="1" presStyleCnt="16"/>
      <dgm:spPr/>
    </dgm:pt>
    <dgm:pt modelId="{0413A7DB-D68E-4D60-9809-FED064F57E4E}" type="pres">
      <dgm:prSet presAssocID="{40533609-5920-4FB5-9FAA-F05E54018D54}" presName="vert2" presStyleCnt="0"/>
      <dgm:spPr/>
    </dgm:pt>
    <dgm:pt modelId="{EDAE3B85-0677-4D6D-B1B0-9B5D3C8D3284}" type="pres">
      <dgm:prSet presAssocID="{40533609-5920-4FB5-9FAA-F05E54018D54}" presName="thinLine2b" presStyleLbl="callout" presStyleIdx="0" presStyleCnt="12"/>
      <dgm:spPr/>
    </dgm:pt>
    <dgm:pt modelId="{FE3C9C26-ECBF-44BF-91A4-54D0E76DEAA4}" type="pres">
      <dgm:prSet presAssocID="{40533609-5920-4FB5-9FAA-F05E54018D54}" presName="vertSpace2b" presStyleCnt="0"/>
      <dgm:spPr/>
    </dgm:pt>
    <dgm:pt modelId="{110BEB0A-3F5D-45B5-A613-E54C3F9F0A43}" type="pres">
      <dgm:prSet presAssocID="{4C8C3040-27AF-410D-AB22-1321B219D1A0}" presName="horz2" presStyleCnt="0"/>
      <dgm:spPr/>
    </dgm:pt>
    <dgm:pt modelId="{F5A3E8D8-4BD5-4E48-AA1E-971BADC36CC5}" type="pres">
      <dgm:prSet presAssocID="{4C8C3040-27AF-410D-AB22-1321B219D1A0}" presName="horzSpace2" presStyleCnt="0"/>
      <dgm:spPr/>
    </dgm:pt>
    <dgm:pt modelId="{EC82318C-78A3-48C1-BE75-69ABD0AEE8EB}" type="pres">
      <dgm:prSet presAssocID="{4C8C3040-27AF-410D-AB22-1321B219D1A0}" presName="tx2" presStyleLbl="revTx" presStyleIdx="2" presStyleCnt="16"/>
      <dgm:spPr/>
    </dgm:pt>
    <dgm:pt modelId="{598BC536-C001-452E-9EA1-EFCE254E2C32}" type="pres">
      <dgm:prSet presAssocID="{4C8C3040-27AF-410D-AB22-1321B219D1A0}" presName="vert2" presStyleCnt="0"/>
      <dgm:spPr/>
    </dgm:pt>
    <dgm:pt modelId="{8E3BA74C-B504-432C-9443-48C8D444633D}" type="pres">
      <dgm:prSet presAssocID="{4C8C3040-27AF-410D-AB22-1321B219D1A0}" presName="thinLine2b" presStyleLbl="callout" presStyleIdx="1" presStyleCnt="12"/>
      <dgm:spPr/>
    </dgm:pt>
    <dgm:pt modelId="{3D511765-0B0B-4ED1-8D9B-88FB92BCF721}" type="pres">
      <dgm:prSet presAssocID="{4C8C3040-27AF-410D-AB22-1321B219D1A0}" presName="vertSpace2b" presStyleCnt="0"/>
      <dgm:spPr/>
    </dgm:pt>
    <dgm:pt modelId="{909DEA14-D1A6-49DC-A2F0-0B3C68C5F861}" type="pres">
      <dgm:prSet presAssocID="{5A5910F0-EC1D-42AE-88F6-FCB2F1229DD8}" presName="horz2" presStyleCnt="0"/>
      <dgm:spPr/>
    </dgm:pt>
    <dgm:pt modelId="{448DDF9F-9B67-4C67-8F28-823C314234B3}" type="pres">
      <dgm:prSet presAssocID="{5A5910F0-EC1D-42AE-88F6-FCB2F1229DD8}" presName="horzSpace2" presStyleCnt="0"/>
      <dgm:spPr/>
    </dgm:pt>
    <dgm:pt modelId="{9DC1AD3A-489D-4482-82A5-BECC82818446}" type="pres">
      <dgm:prSet presAssocID="{5A5910F0-EC1D-42AE-88F6-FCB2F1229DD8}" presName="tx2" presStyleLbl="revTx" presStyleIdx="3" presStyleCnt="16"/>
      <dgm:spPr/>
    </dgm:pt>
    <dgm:pt modelId="{C751D460-ADA5-47E9-9F63-331E775AD19F}" type="pres">
      <dgm:prSet presAssocID="{5A5910F0-EC1D-42AE-88F6-FCB2F1229DD8}" presName="vert2" presStyleCnt="0"/>
      <dgm:spPr/>
    </dgm:pt>
    <dgm:pt modelId="{C7334E63-ABD1-4BB9-A76B-D3E78F7FBEA0}" type="pres">
      <dgm:prSet presAssocID="{5A5910F0-EC1D-42AE-88F6-FCB2F1229DD8}" presName="thinLine2b" presStyleLbl="callout" presStyleIdx="2" presStyleCnt="12"/>
      <dgm:spPr/>
    </dgm:pt>
    <dgm:pt modelId="{A4D44C40-4EA2-484E-B225-E7FD23195C8E}" type="pres">
      <dgm:prSet presAssocID="{5A5910F0-EC1D-42AE-88F6-FCB2F1229DD8}" presName="vertSpace2b" presStyleCnt="0"/>
      <dgm:spPr/>
    </dgm:pt>
    <dgm:pt modelId="{FED6AAD8-4BEA-4413-8F6F-E8276022C079}" type="pres">
      <dgm:prSet presAssocID="{8AE32DC7-2A5F-4F52-B2BD-39FDDC9B2913}" presName="thickLine" presStyleLbl="alignNode1" presStyleIdx="1" presStyleCnt="4"/>
      <dgm:spPr/>
    </dgm:pt>
    <dgm:pt modelId="{FB0FE535-75AC-4A64-B27B-D5AF1974CD49}" type="pres">
      <dgm:prSet presAssocID="{8AE32DC7-2A5F-4F52-B2BD-39FDDC9B2913}" presName="horz1" presStyleCnt="0"/>
      <dgm:spPr/>
    </dgm:pt>
    <dgm:pt modelId="{92CAC74E-E283-4DDE-B27C-9E80714D0CEE}" type="pres">
      <dgm:prSet presAssocID="{8AE32DC7-2A5F-4F52-B2BD-39FDDC9B2913}" presName="tx1" presStyleLbl="revTx" presStyleIdx="4" presStyleCnt="16"/>
      <dgm:spPr/>
    </dgm:pt>
    <dgm:pt modelId="{1B90850E-8C3C-4368-9943-4D20DC36F011}" type="pres">
      <dgm:prSet presAssocID="{8AE32DC7-2A5F-4F52-B2BD-39FDDC9B2913}" presName="vert1" presStyleCnt="0"/>
      <dgm:spPr/>
    </dgm:pt>
    <dgm:pt modelId="{995F0E09-73B9-47B4-987C-D4EDDB0EB52B}" type="pres">
      <dgm:prSet presAssocID="{064FBA42-BF82-4F81-BA4F-9474BCC2D48C}" presName="vertSpace2a" presStyleCnt="0"/>
      <dgm:spPr/>
    </dgm:pt>
    <dgm:pt modelId="{06474A91-7270-434A-A720-23E51B103972}" type="pres">
      <dgm:prSet presAssocID="{064FBA42-BF82-4F81-BA4F-9474BCC2D48C}" presName="horz2" presStyleCnt="0"/>
      <dgm:spPr/>
    </dgm:pt>
    <dgm:pt modelId="{F48419FA-3A33-4827-A2C9-E2E3874CDAAD}" type="pres">
      <dgm:prSet presAssocID="{064FBA42-BF82-4F81-BA4F-9474BCC2D48C}" presName="horzSpace2" presStyleCnt="0"/>
      <dgm:spPr/>
    </dgm:pt>
    <dgm:pt modelId="{08BDD1E5-D123-4DC0-8706-D7B73E42BF97}" type="pres">
      <dgm:prSet presAssocID="{064FBA42-BF82-4F81-BA4F-9474BCC2D48C}" presName="tx2" presStyleLbl="revTx" presStyleIdx="5" presStyleCnt="16"/>
      <dgm:spPr/>
    </dgm:pt>
    <dgm:pt modelId="{35526F63-9C54-4C89-B110-C6115AD3FC20}" type="pres">
      <dgm:prSet presAssocID="{064FBA42-BF82-4F81-BA4F-9474BCC2D48C}" presName="vert2" presStyleCnt="0"/>
      <dgm:spPr/>
    </dgm:pt>
    <dgm:pt modelId="{B4DE5C5F-5DA8-4FA2-9494-907F04912EB0}" type="pres">
      <dgm:prSet presAssocID="{064FBA42-BF82-4F81-BA4F-9474BCC2D48C}" presName="thinLine2b" presStyleLbl="callout" presStyleIdx="3" presStyleCnt="12"/>
      <dgm:spPr/>
    </dgm:pt>
    <dgm:pt modelId="{8A6B79D1-3D1C-405E-976E-A4E3D6126EC4}" type="pres">
      <dgm:prSet presAssocID="{064FBA42-BF82-4F81-BA4F-9474BCC2D48C}" presName="vertSpace2b" presStyleCnt="0"/>
      <dgm:spPr/>
    </dgm:pt>
    <dgm:pt modelId="{665609A1-3C58-4B40-B438-1A7B5E9FACA1}" type="pres">
      <dgm:prSet presAssocID="{2A18DD6F-EF8F-4C12-A0ED-B12BD5A4853F}" presName="horz2" presStyleCnt="0"/>
      <dgm:spPr/>
    </dgm:pt>
    <dgm:pt modelId="{E31BF74A-2E55-4DD0-AEE9-2A4CF58AB51B}" type="pres">
      <dgm:prSet presAssocID="{2A18DD6F-EF8F-4C12-A0ED-B12BD5A4853F}" presName="horzSpace2" presStyleCnt="0"/>
      <dgm:spPr/>
    </dgm:pt>
    <dgm:pt modelId="{502A5035-956D-4181-B78E-31B8AF3F8376}" type="pres">
      <dgm:prSet presAssocID="{2A18DD6F-EF8F-4C12-A0ED-B12BD5A4853F}" presName="tx2" presStyleLbl="revTx" presStyleIdx="6" presStyleCnt="16"/>
      <dgm:spPr/>
    </dgm:pt>
    <dgm:pt modelId="{2AB58170-71FF-48B7-8CA4-7A9BF7E50DE4}" type="pres">
      <dgm:prSet presAssocID="{2A18DD6F-EF8F-4C12-A0ED-B12BD5A4853F}" presName="vert2" presStyleCnt="0"/>
      <dgm:spPr/>
    </dgm:pt>
    <dgm:pt modelId="{9E49E9CC-95A1-4211-84BB-33F53D2991BC}" type="pres">
      <dgm:prSet presAssocID="{2A18DD6F-EF8F-4C12-A0ED-B12BD5A4853F}" presName="thinLine2b" presStyleLbl="callout" presStyleIdx="4" presStyleCnt="12"/>
      <dgm:spPr/>
    </dgm:pt>
    <dgm:pt modelId="{589A6ACC-7FA5-4905-AFF4-CBCB4D6ED91F}" type="pres">
      <dgm:prSet presAssocID="{2A18DD6F-EF8F-4C12-A0ED-B12BD5A4853F}" presName="vertSpace2b" presStyleCnt="0"/>
      <dgm:spPr/>
    </dgm:pt>
    <dgm:pt modelId="{DEC301C8-AF76-4B09-BD03-D1DE7F550A82}" type="pres">
      <dgm:prSet presAssocID="{A29CD8A6-6DC2-4B15-A29C-5C06CEBDE087}" presName="thickLine" presStyleLbl="alignNode1" presStyleIdx="2" presStyleCnt="4"/>
      <dgm:spPr/>
    </dgm:pt>
    <dgm:pt modelId="{1A4877F3-57BB-48CE-83AB-235C47305679}" type="pres">
      <dgm:prSet presAssocID="{A29CD8A6-6DC2-4B15-A29C-5C06CEBDE087}" presName="horz1" presStyleCnt="0"/>
      <dgm:spPr/>
    </dgm:pt>
    <dgm:pt modelId="{A4752D75-D5A2-4641-AF4C-6548695F8BF9}" type="pres">
      <dgm:prSet presAssocID="{A29CD8A6-6DC2-4B15-A29C-5C06CEBDE087}" presName="tx1" presStyleLbl="revTx" presStyleIdx="7" presStyleCnt="16"/>
      <dgm:spPr/>
    </dgm:pt>
    <dgm:pt modelId="{4747D070-0B0B-47F9-875B-FFB3ECBD1951}" type="pres">
      <dgm:prSet presAssocID="{A29CD8A6-6DC2-4B15-A29C-5C06CEBDE087}" presName="vert1" presStyleCnt="0"/>
      <dgm:spPr/>
    </dgm:pt>
    <dgm:pt modelId="{4E6A020A-B2FA-4968-9D16-72A26E2E94E9}" type="pres">
      <dgm:prSet presAssocID="{49842C17-3F96-4247-9DFC-7F61FDE3CD2E}" presName="vertSpace2a" presStyleCnt="0"/>
      <dgm:spPr/>
    </dgm:pt>
    <dgm:pt modelId="{C589967A-C985-4E9F-95B3-CAE68F62DACA}" type="pres">
      <dgm:prSet presAssocID="{49842C17-3F96-4247-9DFC-7F61FDE3CD2E}" presName="horz2" presStyleCnt="0"/>
      <dgm:spPr/>
    </dgm:pt>
    <dgm:pt modelId="{1AA63E51-9CA1-495A-BEC5-EC23C4548B22}" type="pres">
      <dgm:prSet presAssocID="{49842C17-3F96-4247-9DFC-7F61FDE3CD2E}" presName="horzSpace2" presStyleCnt="0"/>
      <dgm:spPr/>
    </dgm:pt>
    <dgm:pt modelId="{E3E5D610-1616-43EC-B74E-314120B64B55}" type="pres">
      <dgm:prSet presAssocID="{49842C17-3F96-4247-9DFC-7F61FDE3CD2E}" presName="tx2" presStyleLbl="revTx" presStyleIdx="8" presStyleCnt="16"/>
      <dgm:spPr/>
    </dgm:pt>
    <dgm:pt modelId="{1EC510B9-3EDF-4178-9347-ED0B2E47545C}" type="pres">
      <dgm:prSet presAssocID="{49842C17-3F96-4247-9DFC-7F61FDE3CD2E}" presName="vert2" presStyleCnt="0"/>
      <dgm:spPr/>
    </dgm:pt>
    <dgm:pt modelId="{0D5BF5B8-D321-4D66-9EF2-188B5FA9D577}" type="pres">
      <dgm:prSet presAssocID="{49842C17-3F96-4247-9DFC-7F61FDE3CD2E}" presName="thinLine2b" presStyleLbl="callout" presStyleIdx="5" presStyleCnt="12"/>
      <dgm:spPr/>
    </dgm:pt>
    <dgm:pt modelId="{4C15C4FD-E92F-455C-BBEB-0412E54DBDDA}" type="pres">
      <dgm:prSet presAssocID="{49842C17-3F96-4247-9DFC-7F61FDE3CD2E}" presName="vertSpace2b" presStyleCnt="0"/>
      <dgm:spPr/>
    </dgm:pt>
    <dgm:pt modelId="{931894C7-B1E7-41B2-AC38-E044C3FC503A}" type="pres">
      <dgm:prSet presAssocID="{903C936E-8983-402A-BF19-E412D61FCB55}" presName="horz2" presStyleCnt="0"/>
      <dgm:spPr/>
    </dgm:pt>
    <dgm:pt modelId="{AF52EACB-2D81-4005-BEEA-945CB0125423}" type="pres">
      <dgm:prSet presAssocID="{903C936E-8983-402A-BF19-E412D61FCB55}" presName="horzSpace2" presStyleCnt="0"/>
      <dgm:spPr/>
    </dgm:pt>
    <dgm:pt modelId="{175D7126-A1AA-43AE-B75F-85443EB8D8BF}" type="pres">
      <dgm:prSet presAssocID="{903C936E-8983-402A-BF19-E412D61FCB55}" presName="tx2" presStyleLbl="revTx" presStyleIdx="9" presStyleCnt="16"/>
      <dgm:spPr/>
    </dgm:pt>
    <dgm:pt modelId="{F7A02AAE-FF03-4994-AC8B-80E393970FAF}" type="pres">
      <dgm:prSet presAssocID="{903C936E-8983-402A-BF19-E412D61FCB55}" presName="vert2" presStyleCnt="0"/>
      <dgm:spPr/>
    </dgm:pt>
    <dgm:pt modelId="{E483C810-25AB-4E06-8B3F-FDDE815BE915}" type="pres">
      <dgm:prSet presAssocID="{903C936E-8983-402A-BF19-E412D61FCB55}" presName="thinLine2b" presStyleLbl="callout" presStyleIdx="6" presStyleCnt="12"/>
      <dgm:spPr/>
    </dgm:pt>
    <dgm:pt modelId="{3770F8F3-25F8-4EB5-AA4D-8748094B10BF}" type="pres">
      <dgm:prSet presAssocID="{903C936E-8983-402A-BF19-E412D61FCB55}" presName="vertSpace2b" presStyleCnt="0"/>
      <dgm:spPr/>
    </dgm:pt>
    <dgm:pt modelId="{A78C2E68-DF97-4136-9D04-0BF58DE10310}" type="pres">
      <dgm:prSet presAssocID="{23F0BC0B-3526-4B20-94BE-C99859FDCE2C}" presName="thickLine" presStyleLbl="alignNode1" presStyleIdx="3" presStyleCnt="4"/>
      <dgm:spPr/>
    </dgm:pt>
    <dgm:pt modelId="{D36A230D-3BCE-425A-BBFB-277F59BE028F}" type="pres">
      <dgm:prSet presAssocID="{23F0BC0B-3526-4B20-94BE-C99859FDCE2C}" presName="horz1" presStyleCnt="0"/>
      <dgm:spPr/>
    </dgm:pt>
    <dgm:pt modelId="{6943AF03-4D92-4822-B5A6-F68F6699F643}" type="pres">
      <dgm:prSet presAssocID="{23F0BC0B-3526-4B20-94BE-C99859FDCE2C}" presName="tx1" presStyleLbl="revTx" presStyleIdx="10" presStyleCnt="16"/>
      <dgm:spPr/>
    </dgm:pt>
    <dgm:pt modelId="{1FE228FA-B13A-4EF8-84EC-1A7871C7487A}" type="pres">
      <dgm:prSet presAssocID="{23F0BC0B-3526-4B20-94BE-C99859FDCE2C}" presName="vert1" presStyleCnt="0"/>
      <dgm:spPr/>
    </dgm:pt>
    <dgm:pt modelId="{CA10851C-24A1-455A-9CDB-4436200DEF4F}" type="pres">
      <dgm:prSet presAssocID="{1B17E03A-8868-4380-9F4A-B97D1712D913}" presName="vertSpace2a" presStyleCnt="0"/>
      <dgm:spPr/>
    </dgm:pt>
    <dgm:pt modelId="{8CE7933D-1B15-4FB3-9068-060C23631F2D}" type="pres">
      <dgm:prSet presAssocID="{1B17E03A-8868-4380-9F4A-B97D1712D913}" presName="horz2" presStyleCnt="0"/>
      <dgm:spPr/>
    </dgm:pt>
    <dgm:pt modelId="{BB5B4213-C5FA-4B36-89A1-50A49009647B}" type="pres">
      <dgm:prSet presAssocID="{1B17E03A-8868-4380-9F4A-B97D1712D913}" presName="horzSpace2" presStyleCnt="0"/>
      <dgm:spPr/>
    </dgm:pt>
    <dgm:pt modelId="{731A3330-BF48-45AE-8CA2-25276A4DB371}" type="pres">
      <dgm:prSet presAssocID="{1B17E03A-8868-4380-9F4A-B97D1712D913}" presName="tx2" presStyleLbl="revTx" presStyleIdx="11" presStyleCnt="16"/>
      <dgm:spPr/>
    </dgm:pt>
    <dgm:pt modelId="{CEDD39AD-CA52-450F-B6D7-1F91B47EA109}" type="pres">
      <dgm:prSet presAssocID="{1B17E03A-8868-4380-9F4A-B97D1712D913}" presName="vert2" presStyleCnt="0"/>
      <dgm:spPr/>
    </dgm:pt>
    <dgm:pt modelId="{AB7C38C0-76FD-4BB7-A898-888CCFC81C2C}" type="pres">
      <dgm:prSet presAssocID="{1B17E03A-8868-4380-9F4A-B97D1712D913}" presName="thinLine2b" presStyleLbl="callout" presStyleIdx="7" presStyleCnt="12"/>
      <dgm:spPr/>
    </dgm:pt>
    <dgm:pt modelId="{889A7FDA-2326-4993-91DC-2DC474A5F4D4}" type="pres">
      <dgm:prSet presAssocID="{1B17E03A-8868-4380-9F4A-B97D1712D913}" presName="vertSpace2b" presStyleCnt="0"/>
      <dgm:spPr/>
    </dgm:pt>
    <dgm:pt modelId="{074DF752-7E0E-4E44-A157-499C1F6F2566}" type="pres">
      <dgm:prSet presAssocID="{6BB39DB5-1098-46E7-BBC9-5718CB13098A}" presName="horz2" presStyleCnt="0"/>
      <dgm:spPr/>
    </dgm:pt>
    <dgm:pt modelId="{ACAE518F-2D71-4CFE-B178-372C6D8860FC}" type="pres">
      <dgm:prSet presAssocID="{6BB39DB5-1098-46E7-BBC9-5718CB13098A}" presName="horzSpace2" presStyleCnt="0"/>
      <dgm:spPr/>
    </dgm:pt>
    <dgm:pt modelId="{DB05B5CC-2F9C-4FD0-9610-6935AB175860}" type="pres">
      <dgm:prSet presAssocID="{6BB39DB5-1098-46E7-BBC9-5718CB13098A}" presName="tx2" presStyleLbl="revTx" presStyleIdx="12" presStyleCnt="16"/>
      <dgm:spPr/>
    </dgm:pt>
    <dgm:pt modelId="{3179C633-E5F8-443F-84F8-40AFEB7C36A8}" type="pres">
      <dgm:prSet presAssocID="{6BB39DB5-1098-46E7-BBC9-5718CB13098A}" presName="vert2" presStyleCnt="0"/>
      <dgm:spPr/>
    </dgm:pt>
    <dgm:pt modelId="{50C09531-2597-49B4-9271-83B368C9FC2D}" type="pres">
      <dgm:prSet presAssocID="{6BB39DB5-1098-46E7-BBC9-5718CB13098A}" presName="thinLine2b" presStyleLbl="callout" presStyleIdx="8" presStyleCnt="12"/>
      <dgm:spPr/>
    </dgm:pt>
    <dgm:pt modelId="{50775BF5-A471-4A4F-90B3-985BE099393B}" type="pres">
      <dgm:prSet presAssocID="{6BB39DB5-1098-46E7-BBC9-5718CB13098A}" presName="vertSpace2b" presStyleCnt="0"/>
      <dgm:spPr/>
    </dgm:pt>
    <dgm:pt modelId="{C4203529-68B5-451A-B3BB-D36647AF2F8D}" type="pres">
      <dgm:prSet presAssocID="{34C5FB48-5D33-4897-BCBC-719E8F84B14F}" presName="horz2" presStyleCnt="0"/>
      <dgm:spPr/>
    </dgm:pt>
    <dgm:pt modelId="{49F5E6AD-3193-4B22-9964-CE88CF48F028}" type="pres">
      <dgm:prSet presAssocID="{34C5FB48-5D33-4897-BCBC-719E8F84B14F}" presName="horzSpace2" presStyleCnt="0"/>
      <dgm:spPr/>
    </dgm:pt>
    <dgm:pt modelId="{94C8C26E-336F-4E80-94B3-3BD3302973CE}" type="pres">
      <dgm:prSet presAssocID="{34C5FB48-5D33-4897-BCBC-719E8F84B14F}" presName="tx2" presStyleLbl="revTx" presStyleIdx="13" presStyleCnt="16"/>
      <dgm:spPr/>
    </dgm:pt>
    <dgm:pt modelId="{2BCCD024-831F-45E8-8AC0-D803BF5B2447}" type="pres">
      <dgm:prSet presAssocID="{34C5FB48-5D33-4897-BCBC-719E8F84B14F}" presName="vert2" presStyleCnt="0"/>
      <dgm:spPr/>
    </dgm:pt>
    <dgm:pt modelId="{868C06DE-4605-4736-8EEB-27CE4CED62E8}" type="pres">
      <dgm:prSet presAssocID="{34C5FB48-5D33-4897-BCBC-719E8F84B14F}" presName="thinLine2b" presStyleLbl="callout" presStyleIdx="9" presStyleCnt="12"/>
      <dgm:spPr/>
    </dgm:pt>
    <dgm:pt modelId="{E1E085C0-495D-4B90-9F36-B077DD4DF27B}" type="pres">
      <dgm:prSet presAssocID="{34C5FB48-5D33-4897-BCBC-719E8F84B14F}" presName="vertSpace2b" presStyleCnt="0"/>
      <dgm:spPr/>
    </dgm:pt>
    <dgm:pt modelId="{A3673C93-A5EE-4F49-958A-57B9A1B67C77}" type="pres">
      <dgm:prSet presAssocID="{3ECADA44-FF6C-441A-86D8-078C68E67BEC}" presName="horz2" presStyleCnt="0"/>
      <dgm:spPr/>
    </dgm:pt>
    <dgm:pt modelId="{0CE138A2-A5B6-4DA7-9820-68E722628941}" type="pres">
      <dgm:prSet presAssocID="{3ECADA44-FF6C-441A-86D8-078C68E67BEC}" presName="horzSpace2" presStyleCnt="0"/>
      <dgm:spPr/>
    </dgm:pt>
    <dgm:pt modelId="{DF5E5413-F247-4899-9055-554159E516BB}" type="pres">
      <dgm:prSet presAssocID="{3ECADA44-FF6C-441A-86D8-078C68E67BEC}" presName="tx2" presStyleLbl="revTx" presStyleIdx="14" presStyleCnt="16"/>
      <dgm:spPr/>
    </dgm:pt>
    <dgm:pt modelId="{D76D2CF1-3416-4995-89FA-A093FE1E587D}" type="pres">
      <dgm:prSet presAssocID="{3ECADA44-FF6C-441A-86D8-078C68E67BEC}" presName="vert2" presStyleCnt="0"/>
      <dgm:spPr/>
    </dgm:pt>
    <dgm:pt modelId="{7352BA15-B128-44D0-BC9A-221401512310}" type="pres">
      <dgm:prSet presAssocID="{3ECADA44-FF6C-441A-86D8-078C68E67BEC}" presName="thinLine2b" presStyleLbl="callout" presStyleIdx="10" presStyleCnt="12"/>
      <dgm:spPr/>
    </dgm:pt>
    <dgm:pt modelId="{6F665FC5-8E52-40E6-88E1-878351442388}" type="pres">
      <dgm:prSet presAssocID="{3ECADA44-FF6C-441A-86D8-078C68E67BEC}" presName="vertSpace2b" presStyleCnt="0"/>
      <dgm:spPr/>
    </dgm:pt>
    <dgm:pt modelId="{D078FEA4-97EE-4899-8ACF-D521950A5D37}" type="pres">
      <dgm:prSet presAssocID="{27F0FD5D-5DF9-4A95-BABA-BDC657BBC3EE}" presName="horz2" presStyleCnt="0"/>
      <dgm:spPr/>
    </dgm:pt>
    <dgm:pt modelId="{D0413A5A-D0E3-4660-91E3-4D9FD2365437}" type="pres">
      <dgm:prSet presAssocID="{27F0FD5D-5DF9-4A95-BABA-BDC657BBC3EE}" presName="horzSpace2" presStyleCnt="0"/>
      <dgm:spPr/>
    </dgm:pt>
    <dgm:pt modelId="{BDC1CBB8-B0CA-4A0C-BD4B-54342CCCBA98}" type="pres">
      <dgm:prSet presAssocID="{27F0FD5D-5DF9-4A95-BABA-BDC657BBC3EE}" presName="tx2" presStyleLbl="revTx" presStyleIdx="15" presStyleCnt="16"/>
      <dgm:spPr/>
    </dgm:pt>
    <dgm:pt modelId="{23F40DDF-9494-4568-8A52-8F2CC2405886}" type="pres">
      <dgm:prSet presAssocID="{27F0FD5D-5DF9-4A95-BABA-BDC657BBC3EE}" presName="vert2" presStyleCnt="0"/>
      <dgm:spPr/>
    </dgm:pt>
    <dgm:pt modelId="{1FD253F7-0B97-42CE-9C05-47089B10DEDA}" type="pres">
      <dgm:prSet presAssocID="{27F0FD5D-5DF9-4A95-BABA-BDC657BBC3EE}" presName="thinLine2b" presStyleLbl="callout" presStyleIdx="11" presStyleCnt="12"/>
      <dgm:spPr/>
    </dgm:pt>
    <dgm:pt modelId="{70AC4345-6174-42EC-93B9-E086F4134B21}" type="pres">
      <dgm:prSet presAssocID="{27F0FD5D-5DF9-4A95-BABA-BDC657BBC3EE}" presName="vertSpace2b" presStyleCnt="0"/>
      <dgm:spPr/>
    </dgm:pt>
  </dgm:ptLst>
  <dgm:cxnLst>
    <dgm:cxn modelId="{30F2D810-06EF-4828-8BC1-F57C920667A7}" type="presOf" srcId="{5A5910F0-EC1D-42AE-88F6-FCB2F1229DD8}" destId="{9DC1AD3A-489D-4482-82A5-BECC82818446}" srcOrd="0" destOrd="0" presId="urn:microsoft.com/office/officeart/2008/layout/LinedList"/>
    <dgm:cxn modelId="{8594BD12-0C95-4826-A3A6-067151FF8DB7}" srcId="{3AA25B6F-2080-4154-8022-501A256BEFF3}" destId="{238EFC04-D6F7-42F5-903F-9F88CFC68017}" srcOrd="0" destOrd="0" parTransId="{EFF2B3D2-4992-47B2-8ADE-12AD57066D47}" sibTransId="{C2A5D5D4-0D9A-4590-8153-B8CECA805908}"/>
    <dgm:cxn modelId="{6223CD18-205C-4FA5-A896-D95B30AEE81B}" type="presOf" srcId="{27F0FD5D-5DF9-4A95-BABA-BDC657BBC3EE}" destId="{BDC1CBB8-B0CA-4A0C-BD4B-54342CCCBA98}" srcOrd="0" destOrd="0" presId="urn:microsoft.com/office/officeart/2008/layout/LinedList"/>
    <dgm:cxn modelId="{642B821D-399D-4553-B839-5D08A903048A}" srcId="{A29CD8A6-6DC2-4B15-A29C-5C06CEBDE087}" destId="{903C936E-8983-402A-BF19-E412D61FCB55}" srcOrd="1" destOrd="0" parTransId="{FBFD6C66-1C70-4405-A5CB-05C251AF1919}" sibTransId="{AAE8603E-8002-4179-8BAD-9F41DF7BC92D}"/>
    <dgm:cxn modelId="{91A3B01E-8E23-415A-A26C-DDB220FFEBEC}" type="presOf" srcId="{4C8C3040-27AF-410D-AB22-1321B219D1A0}" destId="{EC82318C-78A3-48C1-BE75-69ABD0AEE8EB}" srcOrd="0" destOrd="0" presId="urn:microsoft.com/office/officeart/2008/layout/LinedList"/>
    <dgm:cxn modelId="{7BA0492C-1424-44BE-8254-393F7C6B4B1A}" type="presOf" srcId="{8AE32DC7-2A5F-4F52-B2BD-39FDDC9B2913}" destId="{92CAC74E-E283-4DDE-B27C-9E80714D0CEE}" srcOrd="0" destOrd="0" presId="urn:microsoft.com/office/officeart/2008/layout/LinedList"/>
    <dgm:cxn modelId="{6811B22C-B536-48FB-A072-B4DFD35014B5}" srcId="{23F0BC0B-3526-4B20-94BE-C99859FDCE2C}" destId="{34C5FB48-5D33-4897-BCBC-719E8F84B14F}" srcOrd="2" destOrd="0" parTransId="{32FF0960-1C21-47E8-9D49-3A98FF136AFA}" sibTransId="{E67D4ECF-2093-479D-A5B1-A4C847882FE7}"/>
    <dgm:cxn modelId="{329A412D-93A3-4411-A9CD-29053F9AEEA2}" type="presOf" srcId="{23F0BC0B-3526-4B20-94BE-C99859FDCE2C}" destId="{6943AF03-4D92-4822-B5A6-F68F6699F643}" srcOrd="0" destOrd="0" presId="urn:microsoft.com/office/officeart/2008/layout/LinedList"/>
    <dgm:cxn modelId="{7842C331-AD3F-4E53-B8CE-BCFC87460997}" srcId="{3AA25B6F-2080-4154-8022-501A256BEFF3}" destId="{23F0BC0B-3526-4B20-94BE-C99859FDCE2C}" srcOrd="3" destOrd="0" parTransId="{842F96B2-89A8-4528-8B3D-E0E0D319DCFA}" sibTransId="{4825FFB9-AA3F-4599-B18A-748EB022F462}"/>
    <dgm:cxn modelId="{3F718739-CCBB-41E8-95FD-760EEADB9A8B}" srcId="{23F0BC0B-3526-4B20-94BE-C99859FDCE2C}" destId="{1B17E03A-8868-4380-9F4A-B97D1712D913}" srcOrd="0" destOrd="0" parTransId="{79F0ABEF-840E-4C6B-9F26-18CC6B20DB98}" sibTransId="{6B34098D-8993-4C30-8AB3-C726197547F7}"/>
    <dgm:cxn modelId="{2B75073A-17E9-4233-9BB0-B4D8637106BF}" srcId="{A29CD8A6-6DC2-4B15-A29C-5C06CEBDE087}" destId="{49842C17-3F96-4247-9DFC-7F61FDE3CD2E}" srcOrd="0" destOrd="0" parTransId="{B12A194C-69BF-4BC2-990C-6EFCC1628F4F}" sibTransId="{08A72D93-4D5A-45ED-BD25-CBBD3B626486}"/>
    <dgm:cxn modelId="{1E4C2E5E-E054-4585-A4BE-554A7E8AA4D5}" type="presOf" srcId="{3ECADA44-FF6C-441A-86D8-078C68E67BEC}" destId="{DF5E5413-F247-4899-9055-554159E516BB}" srcOrd="0" destOrd="0" presId="urn:microsoft.com/office/officeart/2008/layout/LinedList"/>
    <dgm:cxn modelId="{D11E155F-95BC-44FF-872A-1010054C9B62}" srcId="{3AA25B6F-2080-4154-8022-501A256BEFF3}" destId="{8AE32DC7-2A5F-4F52-B2BD-39FDDC9B2913}" srcOrd="1" destOrd="0" parTransId="{2F8E0486-052D-4D20-BE4E-4F385B007B1C}" sibTransId="{5DD5A325-4DE7-4B82-92A1-33A79A3D2CDA}"/>
    <dgm:cxn modelId="{1DA56341-4FA9-4984-8C27-2B301E392DB2}" type="presOf" srcId="{40533609-5920-4FB5-9FAA-F05E54018D54}" destId="{5A138228-BDE1-4CA5-95DF-9D92C626691E}" srcOrd="0" destOrd="0" presId="urn:microsoft.com/office/officeart/2008/layout/LinedList"/>
    <dgm:cxn modelId="{7CEF194F-C367-4B86-916B-71DE98FA414B}" type="presOf" srcId="{3AA25B6F-2080-4154-8022-501A256BEFF3}" destId="{33080171-F149-4450-B153-2200F2696602}" srcOrd="0" destOrd="0" presId="urn:microsoft.com/office/officeart/2008/layout/LinedList"/>
    <dgm:cxn modelId="{14FE966F-B222-4C1A-AB1D-252107C0A5E7}" type="presOf" srcId="{238EFC04-D6F7-42F5-903F-9F88CFC68017}" destId="{15AA7C5F-782C-4D44-AC8D-7752C10BAE17}" srcOrd="0" destOrd="0" presId="urn:microsoft.com/office/officeart/2008/layout/LinedList"/>
    <dgm:cxn modelId="{50068E76-26EE-469B-9BEF-C32FC273D206}" srcId="{23F0BC0B-3526-4B20-94BE-C99859FDCE2C}" destId="{3ECADA44-FF6C-441A-86D8-078C68E67BEC}" srcOrd="3" destOrd="0" parTransId="{020D5653-A452-4669-A0D6-8DFFFA7A375A}" sibTransId="{7BC9ECEE-C636-4C05-ABF5-6597AAD43EDC}"/>
    <dgm:cxn modelId="{6D71F457-07ED-4AFA-BA9D-D639661E7F0E}" srcId="{23F0BC0B-3526-4B20-94BE-C99859FDCE2C}" destId="{6BB39DB5-1098-46E7-BBC9-5718CB13098A}" srcOrd="1" destOrd="0" parTransId="{F28BD53A-A38E-475A-A227-881497BB25DF}" sibTransId="{D876D1BC-2FDC-4EC0-8DC5-56240CCFF8B7}"/>
    <dgm:cxn modelId="{4D9EF278-C5D4-4D0F-B66A-A05087A4C11D}" type="presOf" srcId="{903C936E-8983-402A-BF19-E412D61FCB55}" destId="{175D7126-A1AA-43AE-B75F-85443EB8D8BF}" srcOrd="0" destOrd="0" presId="urn:microsoft.com/office/officeart/2008/layout/LinedList"/>
    <dgm:cxn modelId="{9022BB59-83A1-4C7A-8A5E-39EFDE24685B}" srcId="{238EFC04-D6F7-42F5-903F-9F88CFC68017}" destId="{40533609-5920-4FB5-9FAA-F05E54018D54}" srcOrd="0" destOrd="0" parTransId="{09699EF7-85BF-4B53-9AE9-C9FA0453ACD5}" sibTransId="{38716344-3C97-459D-AC45-4C4A4B9FFAB7}"/>
    <dgm:cxn modelId="{EF60E75A-865E-4E26-AA99-29785B8FFCC2}" type="presOf" srcId="{A29CD8A6-6DC2-4B15-A29C-5C06CEBDE087}" destId="{A4752D75-D5A2-4641-AF4C-6548695F8BF9}" srcOrd="0" destOrd="0" presId="urn:microsoft.com/office/officeart/2008/layout/LinedList"/>
    <dgm:cxn modelId="{355B9E8E-AB5C-4FE1-AEC0-FE0F20A7D56E}" srcId="{8AE32DC7-2A5F-4F52-B2BD-39FDDC9B2913}" destId="{2A18DD6F-EF8F-4C12-A0ED-B12BD5A4853F}" srcOrd="1" destOrd="0" parTransId="{4DF10750-939D-4C90-B424-472C38F156CA}" sibTransId="{06152268-CFC3-4CDB-A699-22106B666FD9}"/>
    <dgm:cxn modelId="{DAA4B898-BBB7-4731-A9E5-F6A59862E481}" srcId="{23F0BC0B-3526-4B20-94BE-C99859FDCE2C}" destId="{27F0FD5D-5DF9-4A95-BABA-BDC657BBC3EE}" srcOrd="4" destOrd="0" parTransId="{1151210C-DFBC-43AB-9830-E76D888B8C1C}" sibTransId="{4ED6E3E2-21CD-4F35-99C7-7D8ABA7C181E}"/>
    <dgm:cxn modelId="{ED9CD0A2-CA18-4D89-AC84-5B0EA20E3FFF}" type="presOf" srcId="{064FBA42-BF82-4F81-BA4F-9474BCC2D48C}" destId="{08BDD1E5-D123-4DC0-8706-D7B73E42BF97}" srcOrd="0" destOrd="0" presId="urn:microsoft.com/office/officeart/2008/layout/LinedList"/>
    <dgm:cxn modelId="{9F9061B7-9DCA-4390-811D-662BFE36B551}" srcId="{238EFC04-D6F7-42F5-903F-9F88CFC68017}" destId="{5A5910F0-EC1D-42AE-88F6-FCB2F1229DD8}" srcOrd="2" destOrd="0" parTransId="{61DB6078-8AF5-4782-AD63-694A82FADE61}" sibTransId="{EA224119-4EFC-498A-95A7-AA17C8965B22}"/>
    <dgm:cxn modelId="{E0566ABD-A6AA-491D-919C-E90E07902597}" srcId="{3AA25B6F-2080-4154-8022-501A256BEFF3}" destId="{A29CD8A6-6DC2-4B15-A29C-5C06CEBDE087}" srcOrd="2" destOrd="0" parTransId="{B52BB064-1B66-4FFD-B84E-2661EFA40D5C}" sibTransId="{57E663BC-BA59-4DC6-AFA3-F24FB49FAC69}"/>
    <dgm:cxn modelId="{FD007BD5-80AE-4CB0-9F85-2142EB275F7D}" srcId="{8AE32DC7-2A5F-4F52-B2BD-39FDDC9B2913}" destId="{064FBA42-BF82-4F81-BA4F-9474BCC2D48C}" srcOrd="0" destOrd="0" parTransId="{0B9BD3B0-51C5-48C2-A1B0-F005443715D6}" sibTransId="{6116A54D-3ECD-4C54-8025-B64283354807}"/>
    <dgm:cxn modelId="{804BB2E3-AF9B-4F3A-814B-19F637D5740A}" type="presOf" srcId="{6BB39DB5-1098-46E7-BBC9-5718CB13098A}" destId="{DB05B5CC-2F9C-4FD0-9610-6935AB175860}" srcOrd="0" destOrd="0" presId="urn:microsoft.com/office/officeart/2008/layout/LinedList"/>
    <dgm:cxn modelId="{56D692EA-A79C-4190-B504-408CBEEEA9F8}" srcId="{238EFC04-D6F7-42F5-903F-9F88CFC68017}" destId="{4C8C3040-27AF-410D-AB22-1321B219D1A0}" srcOrd="1" destOrd="0" parTransId="{DF9A2E36-D995-419E-B1BC-587CC42FF8D8}" sibTransId="{636DD8E2-4490-4586-9A20-C558B0415A4D}"/>
    <dgm:cxn modelId="{07B4B3F2-0CA9-42E2-B070-020C015FF226}" type="presOf" srcId="{2A18DD6F-EF8F-4C12-A0ED-B12BD5A4853F}" destId="{502A5035-956D-4181-B78E-31B8AF3F8376}" srcOrd="0" destOrd="0" presId="urn:microsoft.com/office/officeart/2008/layout/LinedList"/>
    <dgm:cxn modelId="{0E1658F8-5354-4A63-8DEA-C9AC2431F6DE}" type="presOf" srcId="{34C5FB48-5D33-4897-BCBC-719E8F84B14F}" destId="{94C8C26E-336F-4E80-94B3-3BD3302973CE}" srcOrd="0" destOrd="0" presId="urn:microsoft.com/office/officeart/2008/layout/LinedList"/>
    <dgm:cxn modelId="{34D113F9-64A2-4877-80AD-64DC343E8B3E}" type="presOf" srcId="{1B17E03A-8868-4380-9F4A-B97D1712D913}" destId="{731A3330-BF48-45AE-8CA2-25276A4DB371}" srcOrd="0" destOrd="0" presId="urn:microsoft.com/office/officeart/2008/layout/LinedList"/>
    <dgm:cxn modelId="{BF00C5FE-F22A-4464-97E8-61674E34D3E5}" type="presOf" srcId="{49842C17-3F96-4247-9DFC-7F61FDE3CD2E}" destId="{E3E5D610-1616-43EC-B74E-314120B64B55}" srcOrd="0" destOrd="0" presId="urn:microsoft.com/office/officeart/2008/layout/LinedList"/>
    <dgm:cxn modelId="{8C37075D-A159-4C9A-A313-5886A6A0E090}" type="presParOf" srcId="{33080171-F149-4450-B153-2200F2696602}" destId="{7A09EAFB-2D5E-47B3-88BA-3419B0436601}" srcOrd="0" destOrd="0" presId="urn:microsoft.com/office/officeart/2008/layout/LinedList"/>
    <dgm:cxn modelId="{27B84616-3572-475A-BEDB-A465A7E34574}" type="presParOf" srcId="{33080171-F149-4450-B153-2200F2696602}" destId="{33FBDC17-2297-40F8-A67A-9FCB6420AE95}" srcOrd="1" destOrd="0" presId="urn:microsoft.com/office/officeart/2008/layout/LinedList"/>
    <dgm:cxn modelId="{5CDDCCAB-CD0E-4420-88D2-27C1D706B7A5}" type="presParOf" srcId="{33FBDC17-2297-40F8-A67A-9FCB6420AE95}" destId="{15AA7C5F-782C-4D44-AC8D-7752C10BAE17}" srcOrd="0" destOrd="0" presId="urn:microsoft.com/office/officeart/2008/layout/LinedList"/>
    <dgm:cxn modelId="{C156016B-E77C-467C-AD9A-447C22753F56}" type="presParOf" srcId="{33FBDC17-2297-40F8-A67A-9FCB6420AE95}" destId="{D1880926-B48D-4A02-9777-002FBF1C8327}" srcOrd="1" destOrd="0" presId="urn:microsoft.com/office/officeart/2008/layout/LinedList"/>
    <dgm:cxn modelId="{CBDF8F6B-9094-4D98-978D-B8CD8B075715}" type="presParOf" srcId="{D1880926-B48D-4A02-9777-002FBF1C8327}" destId="{8D6FD095-399F-47F7-AE5B-F5D8F1C0212F}" srcOrd="0" destOrd="0" presId="urn:microsoft.com/office/officeart/2008/layout/LinedList"/>
    <dgm:cxn modelId="{5901EC44-0108-4E2C-8263-8DAB26B7199C}" type="presParOf" srcId="{D1880926-B48D-4A02-9777-002FBF1C8327}" destId="{048098D0-5B0B-4B6E-B3B0-491D01001B8C}" srcOrd="1" destOrd="0" presId="urn:microsoft.com/office/officeart/2008/layout/LinedList"/>
    <dgm:cxn modelId="{70FC6730-4727-4405-93F6-1387933C38DF}" type="presParOf" srcId="{048098D0-5B0B-4B6E-B3B0-491D01001B8C}" destId="{4FDDF791-B7A4-4866-A7AD-7A899C460060}" srcOrd="0" destOrd="0" presId="urn:microsoft.com/office/officeart/2008/layout/LinedList"/>
    <dgm:cxn modelId="{3D789712-387E-4CD0-9DD3-CDEC33DC4FD2}" type="presParOf" srcId="{048098D0-5B0B-4B6E-B3B0-491D01001B8C}" destId="{5A138228-BDE1-4CA5-95DF-9D92C626691E}" srcOrd="1" destOrd="0" presId="urn:microsoft.com/office/officeart/2008/layout/LinedList"/>
    <dgm:cxn modelId="{F7AD755F-F08A-44B2-8723-4E0789D8FB06}" type="presParOf" srcId="{048098D0-5B0B-4B6E-B3B0-491D01001B8C}" destId="{0413A7DB-D68E-4D60-9809-FED064F57E4E}" srcOrd="2" destOrd="0" presId="urn:microsoft.com/office/officeart/2008/layout/LinedList"/>
    <dgm:cxn modelId="{75AF8F35-F5BA-4B89-A034-691459BF9E9C}" type="presParOf" srcId="{D1880926-B48D-4A02-9777-002FBF1C8327}" destId="{EDAE3B85-0677-4D6D-B1B0-9B5D3C8D3284}" srcOrd="2" destOrd="0" presId="urn:microsoft.com/office/officeart/2008/layout/LinedList"/>
    <dgm:cxn modelId="{7CE2EE49-B06C-4408-87B2-A00CF5C2E87D}" type="presParOf" srcId="{D1880926-B48D-4A02-9777-002FBF1C8327}" destId="{FE3C9C26-ECBF-44BF-91A4-54D0E76DEAA4}" srcOrd="3" destOrd="0" presId="urn:microsoft.com/office/officeart/2008/layout/LinedList"/>
    <dgm:cxn modelId="{9E849543-ADD4-408B-871D-05A50A77EEE8}" type="presParOf" srcId="{D1880926-B48D-4A02-9777-002FBF1C8327}" destId="{110BEB0A-3F5D-45B5-A613-E54C3F9F0A43}" srcOrd="4" destOrd="0" presId="urn:microsoft.com/office/officeart/2008/layout/LinedList"/>
    <dgm:cxn modelId="{872502E6-CFF2-45A7-87FA-635E57D96A1F}" type="presParOf" srcId="{110BEB0A-3F5D-45B5-A613-E54C3F9F0A43}" destId="{F5A3E8D8-4BD5-4E48-AA1E-971BADC36CC5}" srcOrd="0" destOrd="0" presId="urn:microsoft.com/office/officeart/2008/layout/LinedList"/>
    <dgm:cxn modelId="{63565C8B-DA8E-4EFA-80F2-031717D792D4}" type="presParOf" srcId="{110BEB0A-3F5D-45B5-A613-E54C3F9F0A43}" destId="{EC82318C-78A3-48C1-BE75-69ABD0AEE8EB}" srcOrd="1" destOrd="0" presId="urn:microsoft.com/office/officeart/2008/layout/LinedList"/>
    <dgm:cxn modelId="{D6CA4574-9331-415A-B11C-C6B16E89DE7F}" type="presParOf" srcId="{110BEB0A-3F5D-45B5-A613-E54C3F9F0A43}" destId="{598BC536-C001-452E-9EA1-EFCE254E2C32}" srcOrd="2" destOrd="0" presId="urn:microsoft.com/office/officeart/2008/layout/LinedList"/>
    <dgm:cxn modelId="{C4E70A37-349C-49EF-9DFB-631ED65E7889}" type="presParOf" srcId="{D1880926-B48D-4A02-9777-002FBF1C8327}" destId="{8E3BA74C-B504-432C-9443-48C8D444633D}" srcOrd="5" destOrd="0" presId="urn:microsoft.com/office/officeart/2008/layout/LinedList"/>
    <dgm:cxn modelId="{CCD2C647-0E9D-4DB2-926A-7A919E51692B}" type="presParOf" srcId="{D1880926-B48D-4A02-9777-002FBF1C8327}" destId="{3D511765-0B0B-4ED1-8D9B-88FB92BCF721}" srcOrd="6" destOrd="0" presId="urn:microsoft.com/office/officeart/2008/layout/LinedList"/>
    <dgm:cxn modelId="{78F4B56C-5677-49D7-AF8B-B19CB9B5B7E1}" type="presParOf" srcId="{D1880926-B48D-4A02-9777-002FBF1C8327}" destId="{909DEA14-D1A6-49DC-A2F0-0B3C68C5F861}" srcOrd="7" destOrd="0" presId="urn:microsoft.com/office/officeart/2008/layout/LinedList"/>
    <dgm:cxn modelId="{43BF8F89-0BBB-43B9-BD3E-21949650F223}" type="presParOf" srcId="{909DEA14-D1A6-49DC-A2F0-0B3C68C5F861}" destId="{448DDF9F-9B67-4C67-8F28-823C314234B3}" srcOrd="0" destOrd="0" presId="urn:microsoft.com/office/officeart/2008/layout/LinedList"/>
    <dgm:cxn modelId="{960BB5B0-475F-4CB2-BEE2-6D288D1BC385}" type="presParOf" srcId="{909DEA14-D1A6-49DC-A2F0-0B3C68C5F861}" destId="{9DC1AD3A-489D-4482-82A5-BECC82818446}" srcOrd="1" destOrd="0" presId="urn:microsoft.com/office/officeart/2008/layout/LinedList"/>
    <dgm:cxn modelId="{1FB93F3B-63BA-4E84-9FE1-F5A30A561CE0}" type="presParOf" srcId="{909DEA14-D1A6-49DC-A2F0-0B3C68C5F861}" destId="{C751D460-ADA5-47E9-9F63-331E775AD19F}" srcOrd="2" destOrd="0" presId="urn:microsoft.com/office/officeart/2008/layout/LinedList"/>
    <dgm:cxn modelId="{F8123530-D86F-4110-94B2-946F1932EC4E}" type="presParOf" srcId="{D1880926-B48D-4A02-9777-002FBF1C8327}" destId="{C7334E63-ABD1-4BB9-A76B-D3E78F7FBEA0}" srcOrd="8" destOrd="0" presId="urn:microsoft.com/office/officeart/2008/layout/LinedList"/>
    <dgm:cxn modelId="{B6CC2C53-13B9-498D-8DE7-86F71AB19F59}" type="presParOf" srcId="{D1880926-B48D-4A02-9777-002FBF1C8327}" destId="{A4D44C40-4EA2-484E-B225-E7FD23195C8E}" srcOrd="9" destOrd="0" presId="urn:microsoft.com/office/officeart/2008/layout/LinedList"/>
    <dgm:cxn modelId="{D5159B7F-A59C-4F1F-AD8E-1579059DACAF}" type="presParOf" srcId="{33080171-F149-4450-B153-2200F2696602}" destId="{FED6AAD8-4BEA-4413-8F6F-E8276022C079}" srcOrd="2" destOrd="0" presId="urn:microsoft.com/office/officeart/2008/layout/LinedList"/>
    <dgm:cxn modelId="{0F16352E-9DC4-43BB-8F14-C01576F46B7B}" type="presParOf" srcId="{33080171-F149-4450-B153-2200F2696602}" destId="{FB0FE535-75AC-4A64-B27B-D5AF1974CD49}" srcOrd="3" destOrd="0" presId="urn:microsoft.com/office/officeart/2008/layout/LinedList"/>
    <dgm:cxn modelId="{FDCA5F91-ACE8-4C64-B78A-FE9F7B4F0E70}" type="presParOf" srcId="{FB0FE535-75AC-4A64-B27B-D5AF1974CD49}" destId="{92CAC74E-E283-4DDE-B27C-9E80714D0CEE}" srcOrd="0" destOrd="0" presId="urn:microsoft.com/office/officeart/2008/layout/LinedList"/>
    <dgm:cxn modelId="{8DB554A4-A8F9-4860-9E89-3B9DA9C7035F}" type="presParOf" srcId="{FB0FE535-75AC-4A64-B27B-D5AF1974CD49}" destId="{1B90850E-8C3C-4368-9943-4D20DC36F011}" srcOrd="1" destOrd="0" presId="urn:microsoft.com/office/officeart/2008/layout/LinedList"/>
    <dgm:cxn modelId="{9A661093-889A-46E2-ADFD-FF4CB29D6DE3}" type="presParOf" srcId="{1B90850E-8C3C-4368-9943-4D20DC36F011}" destId="{995F0E09-73B9-47B4-987C-D4EDDB0EB52B}" srcOrd="0" destOrd="0" presId="urn:microsoft.com/office/officeart/2008/layout/LinedList"/>
    <dgm:cxn modelId="{316289A7-9AC6-409A-B20F-401BD6323608}" type="presParOf" srcId="{1B90850E-8C3C-4368-9943-4D20DC36F011}" destId="{06474A91-7270-434A-A720-23E51B103972}" srcOrd="1" destOrd="0" presId="urn:microsoft.com/office/officeart/2008/layout/LinedList"/>
    <dgm:cxn modelId="{0EDAE86E-A099-45AE-9BDE-B0CE4C8F6C31}" type="presParOf" srcId="{06474A91-7270-434A-A720-23E51B103972}" destId="{F48419FA-3A33-4827-A2C9-E2E3874CDAAD}" srcOrd="0" destOrd="0" presId="urn:microsoft.com/office/officeart/2008/layout/LinedList"/>
    <dgm:cxn modelId="{D5A78C42-2EE4-4311-ADB7-C7FE6E2CDF7B}" type="presParOf" srcId="{06474A91-7270-434A-A720-23E51B103972}" destId="{08BDD1E5-D123-4DC0-8706-D7B73E42BF97}" srcOrd="1" destOrd="0" presId="urn:microsoft.com/office/officeart/2008/layout/LinedList"/>
    <dgm:cxn modelId="{63A95662-D8A4-450D-AA45-C5F926A663E7}" type="presParOf" srcId="{06474A91-7270-434A-A720-23E51B103972}" destId="{35526F63-9C54-4C89-B110-C6115AD3FC20}" srcOrd="2" destOrd="0" presId="urn:microsoft.com/office/officeart/2008/layout/LinedList"/>
    <dgm:cxn modelId="{87724DB2-3750-4338-B35B-E85847F9B669}" type="presParOf" srcId="{1B90850E-8C3C-4368-9943-4D20DC36F011}" destId="{B4DE5C5F-5DA8-4FA2-9494-907F04912EB0}" srcOrd="2" destOrd="0" presId="urn:microsoft.com/office/officeart/2008/layout/LinedList"/>
    <dgm:cxn modelId="{14939AB8-D161-4F86-B322-B76F18666EF6}" type="presParOf" srcId="{1B90850E-8C3C-4368-9943-4D20DC36F011}" destId="{8A6B79D1-3D1C-405E-976E-A4E3D6126EC4}" srcOrd="3" destOrd="0" presId="urn:microsoft.com/office/officeart/2008/layout/LinedList"/>
    <dgm:cxn modelId="{F2F97561-6142-413A-AEB9-7EC6F3085500}" type="presParOf" srcId="{1B90850E-8C3C-4368-9943-4D20DC36F011}" destId="{665609A1-3C58-4B40-B438-1A7B5E9FACA1}" srcOrd="4" destOrd="0" presId="urn:microsoft.com/office/officeart/2008/layout/LinedList"/>
    <dgm:cxn modelId="{7D96B819-2145-48A9-9932-C1DB31525B55}" type="presParOf" srcId="{665609A1-3C58-4B40-B438-1A7B5E9FACA1}" destId="{E31BF74A-2E55-4DD0-AEE9-2A4CF58AB51B}" srcOrd="0" destOrd="0" presId="urn:microsoft.com/office/officeart/2008/layout/LinedList"/>
    <dgm:cxn modelId="{01094A55-8D02-4C77-8A50-9334DF6B8FFB}" type="presParOf" srcId="{665609A1-3C58-4B40-B438-1A7B5E9FACA1}" destId="{502A5035-956D-4181-B78E-31B8AF3F8376}" srcOrd="1" destOrd="0" presId="urn:microsoft.com/office/officeart/2008/layout/LinedList"/>
    <dgm:cxn modelId="{4C93B126-23F6-44A2-AF20-BD04EC1A759F}" type="presParOf" srcId="{665609A1-3C58-4B40-B438-1A7B5E9FACA1}" destId="{2AB58170-71FF-48B7-8CA4-7A9BF7E50DE4}" srcOrd="2" destOrd="0" presId="urn:microsoft.com/office/officeart/2008/layout/LinedList"/>
    <dgm:cxn modelId="{2FAB7BAC-9DBE-4E8A-BA63-A2830C7AD0C4}" type="presParOf" srcId="{1B90850E-8C3C-4368-9943-4D20DC36F011}" destId="{9E49E9CC-95A1-4211-84BB-33F53D2991BC}" srcOrd="5" destOrd="0" presId="urn:microsoft.com/office/officeart/2008/layout/LinedList"/>
    <dgm:cxn modelId="{7BEA3834-5581-4A28-A08A-6620020BD767}" type="presParOf" srcId="{1B90850E-8C3C-4368-9943-4D20DC36F011}" destId="{589A6ACC-7FA5-4905-AFF4-CBCB4D6ED91F}" srcOrd="6" destOrd="0" presId="urn:microsoft.com/office/officeart/2008/layout/LinedList"/>
    <dgm:cxn modelId="{F613EB34-BE26-4338-9210-B010A4DF297D}" type="presParOf" srcId="{33080171-F149-4450-B153-2200F2696602}" destId="{DEC301C8-AF76-4B09-BD03-D1DE7F550A82}" srcOrd="4" destOrd="0" presId="urn:microsoft.com/office/officeart/2008/layout/LinedList"/>
    <dgm:cxn modelId="{AF4587AD-D70E-4227-9550-157B62C6BC70}" type="presParOf" srcId="{33080171-F149-4450-B153-2200F2696602}" destId="{1A4877F3-57BB-48CE-83AB-235C47305679}" srcOrd="5" destOrd="0" presId="urn:microsoft.com/office/officeart/2008/layout/LinedList"/>
    <dgm:cxn modelId="{7FE468A4-2B74-4ADB-9C57-4519D7CD69A6}" type="presParOf" srcId="{1A4877F3-57BB-48CE-83AB-235C47305679}" destId="{A4752D75-D5A2-4641-AF4C-6548695F8BF9}" srcOrd="0" destOrd="0" presId="urn:microsoft.com/office/officeart/2008/layout/LinedList"/>
    <dgm:cxn modelId="{A65A86F5-7DE3-4399-AE51-B45477071F4B}" type="presParOf" srcId="{1A4877F3-57BB-48CE-83AB-235C47305679}" destId="{4747D070-0B0B-47F9-875B-FFB3ECBD1951}" srcOrd="1" destOrd="0" presId="urn:microsoft.com/office/officeart/2008/layout/LinedList"/>
    <dgm:cxn modelId="{6144B96A-5472-415B-A12B-747842398936}" type="presParOf" srcId="{4747D070-0B0B-47F9-875B-FFB3ECBD1951}" destId="{4E6A020A-B2FA-4968-9D16-72A26E2E94E9}" srcOrd="0" destOrd="0" presId="urn:microsoft.com/office/officeart/2008/layout/LinedList"/>
    <dgm:cxn modelId="{005A420F-26A8-4439-A82A-E50FAC868B61}" type="presParOf" srcId="{4747D070-0B0B-47F9-875B-FFB3ECBD1951}" destId="{C589967A-C985-4E9F-95B3-CAE68F62DACA}" srcOrd="1" destOrd="0" presId="urn:microsoft.com/office/officeart/2008/layout/LinedList"/>
    <dgm:cxn modelId="{804D365E-3FA6-4C4C-ADE2-F80C8D589201}" type="presParOf" srcId="{C589967A-C985-4E9F-95B3-CAE68F62DACA}" destId="{1AA63E51-9CA1-495A-BEC5-EC23C4548B22}" srcOrd="0" destOrd="0" presId="urn:microsoft.com/office/officeart/2008/layout/LinedList"/>
    <dgm:cxn modelId="{3E3C0C41-D2A6-4426-AD37-AF83CC47CF94}" type="presParOf" srcId="{C589967A-C985-4E9F-95B3-CAE68F62DACA}" destId="{E3E5D610-1616-43EC-B74E-314120B64B55}" srcOrd="1" destOrd="0" presId="urn:microsoft.com/office/officeart/2008/layout/LinedList"/>
    <dgm:cxn modelId="{743834C1-0421-4A9F-9098-2CE1B7BF25CA}" type="presParOf" srcId="{C589967A-C985-4E9F-95B3-CAE68F62DACA}" destId="{1EC510B9-3EDF-4178-9347-ED0B2E47545C}" srcOrd="2" destOrd="0" presId="urn:microsoft.com/office/officeart/2008/layout/LinedList"/>
    <dgm:cxn modelId="{5AA9F38E-6566-4025-9A35-FB372103053D}" type="presParOf" srcId="{4747D070-0B0B-47F9-875B-FFB3ECBD1951}" destId="{0D5BF5B8-D321-4D66-9EF2-188B5FA9D577}" srcOrd="2" destOrd="0" presId="urn:microsoft.com/office/officeart/2008/layout/LinedList"/>
    <dgm:cxn modelId="{C733965C-D307-4F4F-B267-3A053ED0B2BB}" type="presParOf" srcId="{4747D070-0B0B-47F9-875B-FFB3ECBD1951}" destId="{4C15C4FD-E92F-455C-BBEB-0412E54DBDDA}" srcOrd="3" destOrd="0" presId="urn:microsoft.com/office/officeart/2008/layout/LinedList"/>
    <dgm:cxn modelId="{14C9592F-153B-4BDF-87AB-0E3509FCA019}" type="presParOf" srcId="{4747D070-0B0B-47F9-875B-FFB3ECBD1951}" destId="{931894C7-B1E7-41B2-AC38-E044C3FC503A}" srcOrd="4" destOrd="0" presId="urn:microsoft.com/office/officeart/2008/layout/LinedList"/>
    <dgm:cxn modelId="{AF9741A6-675D-4D10-802C-2A3C46B15AC2}" type="presParOf" srcId="{931894C7-B1E7-41B2-AC38-E044C3FC503A}" destId="{AF52EACB-2D81-4005-BEEA-945CB0125423}" srcOrd="0" destOrd="0" presId="urn:microsoft.com/office/officeart/2008/layout/LinedList"/>
    <dgm:cxn modelId="{646E1504-F6EB-434E-A1ED-6027B0763719}" type="presParOf" srcId="{931894C7-B1E7-41B2-AC38-E044C3FC503A}" destId="{175D7126-A1AA-43AE-B75F-85443EB8D8BF}" srcOrd="1" destOrd="0" presId="urn:microsoft.com/office/officeart/2008/layout/LinedList"/>
    <dgm:cxn modelId="{A36B2C86-71C8-4248-89EE-9E8D571F82A8}" type="presParOf" srcId="{931894C7-B1E7-41B2-AC38-E044C3FC503A}" destId="{F7A02AAE-FF03-4994-AC8B-80E393970FAF}" srcOrd="2" destOrd="0" presId="urn:microsoft.com/office/officeart/2008/layout/LinedList"/>
    <dgm:cxn modelId="{CC0F6572-BDC3-473E-BA99-B2B37AA83FA4}" type="presParOf" srcId="{4747D070-0B0B-47F9-875B-FFB3ECBD1951}" destId="{E483C810-25AB-4E06-8B3F-FDDE815BE915}" srcOrd="5" destOrd="0" presId="urn:microsoft.com/office/officeart/2008/layout/LinedList"/>
    <dgm:cxn modelId="{BD6C20A8-660C-4A8C-B389-D2725B296EC0}" type="presParOf" srcId="{4747D070-0B0B-47F9-875B-FFB3ECBD1951}" destId="{3770F8F3-25F8-4EB5-AA4D-8748094B10BF}" srcOrd="6" destOrd="0" presId="urn:microsoft.com/office/officeart/2008/layout/LinedList"/>
    <dgm:cxn modelId="{A259B62B-D8BD-4A2B-8AB2-ACD00F5DF462}" type="presParOf" srcId="{33080171-F149-4450-B153-2200F2696602}" destId="{A78C2E68-DF97-4136-9D04-0BF58DE10310}" srcOrd="6" destOrd="0" presId="urn:microsoft.com/office/officeart/2008/layout/LinedList"/>
    <dgm:cxn modelId="{0692E997-3DC3-46B0-98D5-F3BB7EFB5AA6}" type="presParOf" srcId="{33080171-F149-4450-B153-2200F2696602}" destId="{D36A230D-3BCE-425A-BBFB-277F59BE028F}" srcOrd="7" destOrd="0" presId="urn:microsoft.com/office/officeart/2008/layout/LinedList"/>
    <dgm:cxn modelId="{AC0C2A44-1502-4AAA-B57C-D44DEE9D86CC}" type="presParOf" srcId="{D36A230D-3BCE-425A-BBFB-277F59BE028F}" destId="{6943AF03-4D92-4822-B5A6-F68F6699F643}" srcOrd="0" destOrd="0" presId="urn:microsoft.com/office/officeart/2008/layout/LinedList"/>
    <dgm:cxn modelId="{21B89A2D-8B24-47A9-A557-521619E3D3AA}" type="presParOf" srcId="{D36A230D-3BCE-425A-BBFB-277F59BE028F}" destId="{1FE228FA-B13A-4EF8-84EC-1A7871C7487A}" srcOrd="1" destOrd="0" presId="urn:microsoft.com/office/officeart/2008/layout/LinedList"/>
    <dgm:cxn modelId="{CC61AD35-82D4-4774-A483-683F12804067}" type="presParOf" srcId="{1FE228FA-B13A-4EF8-84EC-1A7871C7487A}" destId="{CA10851C-24A1-455A-9CDB-4436200DEF4F}" srcOrd="0" destOrd="0" presId="urn:microsoft.com/office/officeart/2008/layout/LinedList"/>
    <dgm:cxn modelId="{4184128F-219F-4A52-857B-19C41DFB391B}" type="presParOf" srcId="{1FE228FA-B13A-4EF8-84EC-1A7871C7487A}" destId="{8CE7933D-1B15-4FB3-9068-060C23631F2D}" srcOrd="1" destOrd="0" presId="urn:microsoft.com/office/officeart/2008/layout/LinedList"/>
    <dgm:cxn modelId="{EC9C55C7-A9A9-4F42-957A-406DF85F74B8}" type="presParOf" srcId="{8CE7933D-1B15-4FB3-9068-060C23631F2D}" destId="{BB5B4213-C5FA-4B36-89A1-50A49009647B}" srcOrd="0" destOrd="0" presId="urn:microsoft.com/office/officeart/2008/layout/LinedList"/>
    <dgm:cxn modelId="{613F8FF1-AA27-4A35-9EC7-A7C3313FDD9A}" type="presParOf" srcId="{8CE7933D-1B15-4FB3-9068-060C23631F2D}" destId="{731A3330-BF48-45AE-8CA2-25276A4DB371}" srcOrd="1" destOrd="0" presId="urn:microsoft.com/office/officeart/2008/layout/LinedList"/>
    <dgm:cxn modelId="{11F27CA5-DDD7-4CCA-B31E-CFD324803523}" type="presParOf" srcId="{8CE7933D-1B15-4FB3-9068-060C23631F2D}" destId="{CEDD39AD-CA52-450F-B6D7-1F91B47EA109}" srcOrd="2" destOrd="0" presId="urn:microsoft.com/office/officeart/2008/layout/LinedList"/>
    <dgm:cxn modelId="{41630D93-0350-4C8D-9E9A-A3F4F8714D32}" type="presParOf" srcId="{1FE228FA-B13A-4EF8-84EC-1A7871C7487A}" destId="{AB7C38C0-76FD-4BB7-A898-888CCFC81C2C}" srcOrd="2" destOrd="0" presId="urn:microsoft.com/office/officeart/2008/layout/LinedList"/>
    <dgm:cxn modelId="{FC0BEFFF-4A0C-4F94-9DF4-AACDAE3AB01D}" type="presParOf" srcId="{1FE228FA-B13A-4EF8-84EC-1A7871C7487A}" destId="{889A7FDA-2326-4993-91DC-2DC474A5F4D4}" srcOrd="3" destOrd="0" presId="urn:microsoft.com/office/officeart/2008/layout/LinedList"/>
    <dgm:cxn modelId="{86CCA869-E704-4B3C-BF03-F66AC0D88181}" type="presParOf" srcId="{1FE228FA-B13A-4EF8-84EC-1A7871C7487A}" destId="{074DF752-7E0E-4E44-A157-499C1F6F2566}" srcOrd="4" destOrd="0" presId="urn:microsoft.com/office/officeart/2008/layout/LinedList"/>
    <dgm:cxn modelId="{D6F544C3-A25A-4F94-89F4-3DCDC34E003D}" type="presParOf" srcId="{074DF752-7E0E-4E44-A157-499C1F6F2566}" destId="{ACAE518F-2D71-4CFE-B178-372C6D8860FC}" srcOrd="0" destOrd="0" presId="urn:microsoft.com/office/officeart/2008/layout/LinedList"/>
    <dgm:cxn modelId="{AD1088C5-2F32-4574-93A6-164BA746DCEA}" type="presParOf" srcId="{074DF752-7E0E-4E44-A157-499C1F6F2566}" destId="{DB05B5CC-2F9C-4FD0-9610-6935AB175860}" srcOrd="1" destOrd="0" presId="urn:microsoft.com/office/officeart/2008/layout/LinedList"/>
    <dgm:cxn modelId="{06A507B3-523B-4046-B54C-D01A935F2D0C}" type="presParOf" srcId="{074DF752-7E0E-4E44-A157-499C1F6F2566}" destId="{3179C633-E5F8-443F-84F8-40AFEB7C36A8}" srcOrd="2" destOrd="0" presId="urn:microsoft.com/office/officeart/2008/layout/LinedList"/>
    <dgm:cxn modelId="{16D0C2A5-1AF9-4F42-AF4E-E4FEC4F3B10D}" type="presParOf" srcId="{1FE228FA-B13A-4EF8-84EC-1A7871C7487A}" destId="{50C09531-2597-49B4-9271-83B368C9FC2D}" srcOrd="5" destOrd="0" presId="urn:microsoft.com/office/officeart/2008/layout/LinedList"/>
    <dgm:cxn modelId="{469E4175-AFBC-4B99-9E52-D529C7F67034}" type="presParOf" srcId="{1FE228FA-B13A-4EF8-84EC-1A7871C7487A}" destId="{50775BF5-A471-4A4F-90B3-985BE099393B}" srcOrd="6" destOrd="0" presId="urn:microsoft.com/office/officeart/2008/layout/LinedList"/>
    <dgm:cxn modelId="{1929E49E-F602-4F55-90D5-967A22FFF5E6}" type="presParOf" srcId="{1FE228FA-B13A-4EF8-84EC-1A7871C7487A}" destId="{C4203529-68B5-451A-B3BB-D36647AF2F8D}" srcOrd="7" destOrd="0" presId="urn:microsoft.com/office/officeart/2008/layout/LinedList"/>
    <dgm:cxn modelId="{41251F21-11B6-4B4B-AB2F-B3A735EE947A}" type="presParOf" srcId="{C4203529-68B5-451A-B3BB-D36647AF2F8D}" destId="{49F5E6AD-3193-4B22-9964-CE88CF48F028}" srcOrd="0" destOrd="0" presId="urn:microsoft.com/office/officeart/2008/layout/LinedList"/>
    <dgm:cxn modelId="{CE2D7A6D-1002-47BA-962B-9A044F965D5B}" type="presParOf" srcId="{C4203529-68B5-451A-B3BB-D36647AF2F8D}" destId="{94C8C26E-336F-4E80-94B3-3BD3302973CE}" srcOrd="1" destOrd="0" presId="urn:microsoft.com/office/officeart/2008/layout/LinedList"/>
    <dgm:cxn modelId="{410706AC-FF31-47AC-9568-8AE48C52E9B3}" type="presParOf" srcId="{C4203529-68B5-451A-B3BB-D36647AF2F8D}" destId="{2BCCD024-831F-45E8-8AC0-D803BF5B2447}" srcOrd="2" destOrd="0" presId="urn:microsoft.com/office/officeart/2008/layout/LinedList"/>
    <dgm:cxn modelId="{BF59BCAF-F18C-46CA-BCFD-AD3671A13006}" type="presParOf" srcId="{1FE228FA-B13A-4EF8-84EC-1A7871C7487A}" destId="{868C06DE-4605-4736-8EEB-27CE4CED62E8}" srcOrd="8" destOrd="0" presId="urn:microsoft.com/office/officeart/2008/layout/LinedList"/>
    <dgm:cxn modelId="{7A763BBD-5F9B-4F16-A17A-3B4BD7C477A6}" type="presParOf" srcId="{1FE228FA-B13A-4EF8-84EC-1A7871C7487A}" destId="{E1E085C0-495D-4B90-9F36-B077DD4DF27B}" srcOrd="9" destOrd="0" presId="urn:microsoft.com/office/officeart/2008/layout/LinedList"/>
    <dgm:cxn modelId="{B12A90CA-9DEE-4EAB-A911-2B15F2F6D0BB}" type="presParOf" srcId="{1FE228FA-B13A-4EF8-84EC-1A7871C7487A}" destId="{A3673C93-A5EE-4F49-958A-57B9A1B67C77}" srcOrd="10" destOrd="0" presId="urn:microsoft.com/office/officeart/2008/layout/LinedList"/>
    <dgm:cxn modelId="{62188323-336E-4736-9767-96B3FC6266C7}" type="presParOf" srcId="{A3673C93-A5EE-4F49-958A-57B9A1B67C77}" destId="{0CE138A2-A5B6-4DA7-9820-68E722628941}" srcOrd="0" destOrd="0" presId="urn:microsoft.com/office/officeart/2008/layout/LinedList"/>
    <dgm:cxn modelId="{C6EBC7AF-D838-49AE-886E-49FBBE1C8F7F}" type="presParOf" srcId="{A3673C93-A5EE-4F49-958A-57B9A1B67C77}" destId="{DF5E5413-F247-4899-9055-554159E516BB}" srcOrd="1" destOrd="0" presId="urn:microsoft.com/office/officeart/2008/layout/LinedList"/>
    <dgm:cxn modelId="{7D3193EE-D0FE-44A5-BA73-D51104CF3B90}" type="presParOf" srcId="{A3673C93-A5EE-4F49-958A-57B9A1B67C77}" destId="{D76D2CF1-3416-4995-89FA-A093FE1E587D}" srcOrd="2" destOrd="0" presId="urn:microsoft.com/office/officeart/2008/layout/LinedList"/>
    <dgm:cxn modelId="{0B76FDDE-BD9F-4941-8B64-02B8395090A5}" type="presParOf" srcId="{1FE228FA-B13A-4EF8-84EC-1A7871C7487A}" destId="{7352BA15-B128-44D0-BC9A-221401512310}" srcOrd="11" destOrd="0" presId="urn:microsoft.com/office/officeart/2008/layout/LinedList"/>
    <dgm:cxn modelId="{FD64418A-5E0E-4FCC-A5B9-73298CAF1DE3}" type="presParOf" srcId="{1FE228FA-B13A-4EF8-84EC-1A7871C7487A}" destId="{6F665FC5-8E52-40E6-88E1-878351442388}" srcOrd="12" destOrd="0" presId="urn:microsoft.com/office/officeart/2008/layout/LinedList"/>
    <dgm:cxn modelId="{03446AF9-30B3-4A0D-A069-7377854A5AD1}" type="presParOf" srcId="{1FE228FA-B13A-4EF8-84EC-1A7871C7487A}" destId="{D078FEA4-97EE-4899-8ACF-D521950A5D37}" srcOrd="13" destOrd="0" presId="urn:microsoft.com/office/officeart/2008/layout/LinedList"/>
    <dgm:cxn modelId="{D84E7940-597C-4B01-A3F8-97BB98ACEDBB}" type="presParOf" srcId="{D078FEA4-97EE-4899-8ACF-D521950A5D37}" destId="{D0413A5A-D0E3-4660-91E3-4D9FD2365437}" srcOrd="0" destOrd="0" presId="urn:microsoft.com/office/officeart/2008/layout/LinedList"/>
    <dgm:cxn modelId="{D00BF55F-6843-41BF-A00D-1A807C3F5D5D}" type="presParOf" srcId="{D078FEA4-97EE-4899-8ACF-D521950A5D37}" destId="{BDC1CBB8-B0CA-4A0C-BD4B-54342CCCBA98}" srcOrd="1" destOrd="0" presId="urn:microsoft.com/office/officeart/2008/layout/LinedList"/>
    <dgm:cxn modelId="{E738A9DA-FD78-4C98-B90D-778009783BD5}" type="presParOf" srcId="{D078FEA4-97EE-4899-8ACF-D521950A5D37}" destId="{23F40DDF-9494-4568-8A52-8F2CC2405886}" srcOrd="2" destOrd="0" presId="urn:microsoft.com/office/officeart/2008/layout/LinedList"/>
    <dgm:cxn modelId="{7EB859B2-74E1-4738-9328-91DEE5A8BE84}" type="presParOf" srcId="{1FE228FA-B13A-4EF8-84EC-1A7871C7487A}" destId="{1FD253F7-0B97-42CE-9C05-47089B10DEDA}" srcOrd="14" destOrd="0" presId="urn:microsoft.com/office/officeart/2008/layout/LinedList"/>
    <dgm:cxn modelId="{CB362330-3489-475D-B796-DC4F9F55FE05}" type="presParOf" srcId="{1FE228FA-B13A-4EF8-84EC-1A7871C7487A}" destId="{70AC4345-6174-42EC-93B9-E086F4134B21}"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5503B3C-98D9-4AD9-A1B5-FE20C24A465B}" type="doc">
      <dgm:prSet loTypeId="urn:microsoft.com/office/officeart/2005/8/layout/list1" loCatId="list" qsTypeId="urn:microsoft.com/office/officeart/2005/8/quickstyle/simple3" qsCatId="simple" csTypeId="urn:microsoft.com/office/officeart/2005/8/colors/colorful1" csCatId="colorful" phldr="1"/>
      <dgm:spPr/>
      <dgm:t>
        <a:bodyPr/>
        <a:lstStyle/>
        <a:p>
          <a:endParaRPr lang="en-GB"/>
        </a:p>
      </dgm:t>
    </dgm:pt>
    <dgm:pt modelId="{48E54B7B-FFEC-42A5-AC7C-3437A4456785}">
      <dgm:prSet phldrT="[Text]"/>
      <dgm:spPr/>
      <dgm:t>
        <a:bodyPr/>
        <a:lstStyle/>
        <a:p>
          <a:r>
            <a:rPr lang="en-GB" b="1" dirty="0"/>
            <a:t>Phase I: submission</a:t>
          </a:r>
        </a:p>
      </dgm:t>
    </dgm:pt>
    <dgm:pt modelId="{3B1A77CB-F558-419E-BE0E-8A415F9468C7}" type="parTrans" cxnId="{8D7E8918-218A-4171-BEA2-65BDE9529D79}">
      <dgm:prSet/>
      <dgm:spPr/>
      <dgm:t>
        <a:bodyPr/>
        <a:lstStyle/>
        <a:p>
          <a:endParaRPr lang="en-GB"/>
        </a:p>
      </dgm:t>
    </dgm:pt>
    <dgm:pt modelId="{16EE7EC5-AB86-4784-BE5A-62EE575575D1}" type="sibTrans" cxnId="{8D7E8918-218A-4171-BEA2-65BDE9529D79}">
      <dgm:prSet/>
      <dgm:spPr/>
      <dgm:t>
        <a:bodyPr/>
        <a:lstStyle/>
        <a:p>
          <a:endParaRPr lang="en-GB"/>
        </a:p>
      </dgm:t>
    </dgm:pt>
    <dgm:pt modelId="{C9D31204-27F6-4508-9E33-07735DAABF10}">
      <dgm:prSet phldrT="[Text]"/>
      <dgm:spPr/>
      <dgm:t>
        <a:bodyPr/>
        <a:lstStyle/>
        <a:p>
          <a:r>
            <a:rPr lang="en-GB" b="1" dirty="0"/>
            <a:t>Phase II: review stage</a:t>
          </a:r>
        </a:p>
      </dgm:t>
    </dgm:pt>
    <dgm:pt modelId="{3186C8C0-4091-487A-8E69-63E0A8CB874A}" type="parTrans" cxnId="{6B19EE35-610E-473A-8126-453291F9EBFB}">
      <dgm:prSet/>
      <dgm:spPr/>
      <dgm:t>
        <a:bodyPr/>
        <a:lstStyle/>
        <a:p>
          <a:endParaRPr lang="en-GB"/>
        </a:p>
      </dgm:t>
    </dgm:pt>
    <dgm:pt modelId="{550CCDF9-3316-4560-BD3C-036D185E598E}" type="sibTrans" cxnId="{6B19EE35-610E-473A-8126-453291F9EBFB}">
      <dgm:prSet/>
      <dgm:spPr/>
      <dgm:t>
        <a:bodyPr/>
        <a:lstStyle/>
        <a:p>
          <a:endParaRPr lang="en-GB"/>
        </a:p>
      </dgm:t>
    </dgm:pt>
    <dgm:pt modelId="{EF5D57BC-7858-4889-9499-F7775B15B3B9}">
      <dgm:prSet phldrT="[Text]"/>
      <dgm:spPr/>
      <dgm:t>
        <a:bodyPr/>
        <a:lstStyle/>
        <a:p>
          <a:r>
            <a:rPr lang="en-GB" b="1" dirty="0"/>
            <a:t>Phase III: MAP</a:t>
          </a:r>
        </a:p>
      </dgm:t>
    </dgm:pt>
    <dgm:pt modelId="{CA1E0EFF-731A-462D-804E-F9841EC8DFD4}" type="parTrans" cxnId="{E81E84C4-652A-4113-9E3E-30CF484699CE}">
      <dgm:prSet/>
      <dgm:spPr/>
      <dgm:t>
        <a:bodyPr/>
        <a:lstStyle/>
        <a:p>
          <a:endParaRPr lang="en-GB"/>
        </a:p>
      </dgm:t>
    </dgm:pt>
    <dgm:pt modelId="{940D325A-119C-4907-97DA-6EC212FB82DA}" type="sibTrans" cxnId="{E81E84C4-652A-4113-9E3E-30CF484699CE}">
      <dgm:prSet/>
      <dgm:spPr/>
      <dgm:t>
        <a:bodyPr/>
        <a:lstStyle/>
        <a:p>
          <a:endParaRPr lang="en-GB"/>
        </a:p>
      </dgm:t>
    </dgm:pt>
    <dgm:pt modelId="{D9BB1DAE-BF71-48A8-AEA8-C53A2EC2028A}">
      <dgm:prSet phldrT="[Text]"/>
      <dgm:spPr/>
      <dgm:t>
        <a:bodyPr/>
        <a:lstStyle/>
        <a:p>
          <a:r>
            <a:rPr lang="en-GB" b="1" dirty="0"/>
            <a:t>Phase IV: arbitration</a:t>
          </a:r>
        </a:p>
      </dgm:t>
    </dgm:pt>
    <dgm:pt modelId="{B43EB8A1-C21D-44FC-B9FD-A7D22B437764}" type="parTrans" cxnId="{894BBA22-354C-4C25-97FC-01B31BF4B780}">
      <dgm:prSet/>
      <dgm:spPr/>
      <dgm:t>
        <a:bodyPr/>
        <a:lstStyle/>
        <a:p>
          <a:endParaRPr lang="en-GB"/>
        </a:p>
      </dgm:t>
    </dgm:pt>
    <dgm:pt modelId="{B6E4FDE6-C250-45A4-9A98-80773E6FA687}" type="sibTrans" cxnId="{894BBA22-354C-4C25-97FC-01B31BF4B780}">
      <dgm:prSet/>
      <dgm:spPr/>
      <dgm:t>
        <a:bodyPr/>
        <a:lstStyle/>
        <a:p>
          <a:endParaRPr lang="en-GB"/>
        </a:p>
      </dgm:t>
    </dgm:pt>
    <dgm:pt modelId="{B2736A32-8F54-45A8-8947-A1C8CB0D8847}">
      <dgm:prSet phldrT="[Text]"/>
      <dgm:spPr/>
      <dgm:t>
        <a:bodyPr/>
        <a:lstStyle/>
        <a:p>
          <a:r>
            <a:rPr lang="en-GB" b="1" dirty="0"/>
            <a:t>Phase V: final decision and implementation</a:t>
          </a:r>
        </a:p>
      </dgm:t>
    </dgm:pt>
    <dgm:pt modelId="{26A7267D-94FB-4F4E-A406-7BAD908D8D12}" type="parTrans" cxnId="{06380E40-E320-43A9-8867-91D98F968F0B}">
      <dgm:prSet/>
      <dgm:spPr/>
      <dgm:t>
        <a:bodyPr/>
        <a:lstStyle/>
        <a:p>
          <a:endParaRPr lang="en-GB"/>
        </a:p>
      </dgm:t>
    </dgm:pt>
    <dgm:pt modelId="{A8FEEA2D-3B4D-4987-BF23-6732A1C0277C}" type="sibTrans" cxnId="{06380E40-E320-43A9-8867-91D98F968F0B}">
      <dgm:prSet/>
      <dgm:spPr/>
      <dgm:t>
        <a:bodyPr/>
        <a:lstStyle/>
        <a:p>
          <a:endParaRPr lang="en-GB"/>
        </a:p>
      </dgm:t>
    </dgm:pt>
    <dgm:pt modelId="{D1C1E5C0-A878-4443-A000-2F06DB0A1F2C}">
      <dgm:prSet phldrT="[Text]"/>
      <dgm:spPr/>
      <dgm:t>
        <a:bodyPr/>
        <a:lstStyle/>
        <a:p>
          <a:r>
            <a:rPr lang="en-GB" dirty="0"/>
            <a:t> 3-year filing period to either competent authority concerned</a:t>
          </a:r>
        </a:p>
      </dgm:t>
    </dgm:pt>
    <dgm:pt modelId="{B4A16E72-ED9A-4EBC-8E2A-C68AA59E459D}" type="parTrans" cxnId="{F2E62413-DE1F-46C6-9935-A39BFA3D37BE}">
      <dgm:prSet/>
      <dgm:spPr/>
      <dgm:t>
        <a:bodyPr/>
        <a:lstStyle/>
        <a:p>
          <a:endParaRPr lang="en-GB"/>
        </a:p>
      </dgm:t>
    </dgm:pt>
    <dgm:pt modelId="{0E709FA7-0E1E-4EC4-8C07-45D164965EDF}" type="sibTrans" cxnId="{F2E62413-DE1F-46C6-9935-A39BFA3D37BE}">
      <dgm:prSet/>
      <dgm:spPr/>
      <dgm:t>
        <a:bodyPr/>
        <a:lstStyle/>
        <a:p>
          <a:endParaRPr lang="en-GB"/>
        </a:p>
      </dgm:t>
    </dgm:pt>
    <dgm:pt modelId="{E129393E-7402-42AA-954E-2D8D2CB18EB1}">
      <dgm:prSet phldrT="[Text]"/>
      <dgm:spPr/>
      <dgm:t>
        <a:bodyPr/>
        <a:lstStyle/>
        <a:p>
          <a:r>
            <a:rPr lang="en-GB" dirty="0"/>
            <a:t> 6 months for decision on acceptance complaint  </a:t>
          </a:r>
        </a:p>
      </dgm:t>
    </dgm:pt>
    <dgm:pt modelId="{4FE4FF1A-C81A-4F53-9D85-5ACC2888CC3E}" type="parTrans" cxnId="{1B01D33B-1AE3-4870-8037-08B6105211B3}">
      <dgm:prSet/>
      <dgm:spPr/>
      <dgm:t>
        <a:bodyPr/>
        <a:lstStyle/>
        <a:p>
          <a:endParaRPr lang="en-GB"/>
        </a:p>
      </dgm:t>
    </dgm:pt>
    <dgm:pt modelId="{E4DF6B6E-6339-4B71-872A-93A5F16CCD69}" type="sibTrans" cxnId="{1B01D33B-1AE3-4870-8037-08B6105211B3}">
      <dgm:prSet/>
      <dgm:spPr/>
      <dgm:t>
        <a:bodyPr/>
        <a:lstStyle/>
        <a:p>
          <a:endParaRPr lang="en-GB"/>
        </a:p>
      </dgm:t>
    </dgm:pt>
    <dgm:pt modelId="{2CC6F737-4143-4BA7-B4B9-E35331E70E84}">
      <dgm:prSet phldrT="[Text]"/>
      <dgm:spPr/>
      <dgm:t>
        <a:bodyPr/>
        <a:lstStyle/>
        <a:p>
          <a:r>
            <a:rPr lang="en-GB" dirty="0"/>
            <a:t> 2 years for reaching a MAP agreement</a:t>
          </a:r>
        </a:p>
      </dgm:t>
    </dgm:pt>
    <dgm:pt modelId="{42E78300-D01A-4C3C-9660-6B858B61F360}" type="parTrans" cxnId="{D4A50588-8597-4435-8969-8D8E6F92A49D}">
      <dgm:prSet/>
      <dgm:spPr/>
      <dgm:t>
        <a:bodyPr/>
        <a:lstStyle/>
        <a:p>
          <a:endParaRPr lang="en-GB"/>
        </a:p>
      </dgm:t>
    </dgm:pt>
    <dgm:pt modelId="{83BD6773-DBF2-4A5A-91F7-501F16C34F4F}" type="sibTrans" cxnId="{D4A50588-8597-4435-8969-8D8E6F92A49D}">
      <dgm:prSet/>
      <dgm:spPr/>
      <dgm:t>
        <a:bodyPr/>
        <a:lstStyle/>
        <a:p>
          <a:endParaRPr lang="en-GB"/>
        </a:p>
      </dgm:t>
    </dgm:pt>
    <dgm:pt modelId="{D2A6C039-72D8-4A28-984D-3852A77104C1}">
      <dgm:prSet phldrT="[Text]"/>
      <dgm:spPr/>
      <dgm:t>
        <a:bodyPr/>
        <a:lstStyle/>
        <a:p>
          <a:r>
            <a:rPr lang="en-GB" dirty="0"/>
            <a:t> 4 months for establishing an advisory commission</a:t>
          </a:r>
        </a:p>
      </dgm:t>
    </dgm:pt>
    <dgm:pt modelId="{67129C4A-ACB6-46BA-A37F-0F43DF6C5849}" type="parTrans" cxnId="{416A9945-0D66-4598-9979-EB14CE36DBF5}">
      <dgm:prSet/>
      <dgm:spPr/>
      <dgm:t>
        <a:bodyPr/>
        <a:lstStyle/>
        <a:p>
          <a:endParaRPr lang="en-GB"/>
        </a:p>
      </dgm:t>
    </dgm:pt>
    <dgm:pt modelId="{5D51F378-11FD-42AF-A5C0-C3021FA03DF4}" type="sibTrans" cxnId="{416A9945-0D66-4598-9979-EB14CE36DBF5}">
      <dgm:prSet/>
      <dgm:spPr/>
      <dgm:t>
        <a:bodyPr/>
        <a:lstStyle/>
        <a:p>
          <a:endParaRPr lang="en-GB"/>
        </a:p>
      </dgm:t>
    </dgm:pt>
    <dgm:pt modelId="{7FF6ED02-8F44-4546-BFD9-A2A9644711C2}">
      <dgm:prSet phldrT="[Text]"/>
      <dgm:spPr/>
      <dgm:t>
        <a:bodyPr/>
        <a:lstStyle/>
        <a:p>
          <a:r>
            <a:rPr lang="en-GB" dirty="0"/>
            <a:t> 6 months for the commission to render an opinion</a:t>
          </a:r>
        </a:p>
      </dgm:t>
    </dgm:pt>
    <dgm:pt modelId="{8E45B434-DC8C-4771-972F-EC7C953B7E81}" type="parTrans" cxnId="{43D6B413-F3E7-485B-AB07-2348D24A750D}">
      <dgm:prSet/>
      <dgm:spPr/>
      <dgm:t>
        <a:bodyPr/>
        <a:lstStyle/>
        <a:p>
          <a:endParaRPr lang="en-GB"/>
        </a:p>
      </dgm:t>
    </dgm:pt>
    <dgm:pt modelId="{9067A9EE-637E-4839-B9DB-D8ADA2096A65}" type="sibTrans" cxnId="{43D6B413-F3E7-485B-AB07-2348D24A750D}">
      <dgm:prSet/>
      <dgm:spPr/>
      <dgm:t>
        <a:bodyPr/>
        <a:lstStyle/>
        <a:p>
          <a:endParaRPr lang="en-GB"/>
        </a:p>
      </dgm:t>
    </dgm:pt>
    <dgm:pt modelId="{F33E9CA7-16F4-495B-BB06-65F84A19E91C}">
      <dgm:prSet phldrT="[Text]"/>
      <dgm:spPr/>
      <dgm:t>
        <a:bodyPr/>
        <a:lstStyle/>
        <a:p>
          <a:r>
            <a:rPr lang="en-GB" dirty="0"/>
            <a:t> 6 months for taking a final decision</a:t>
          </a:r>
        </a:p>
      </dgm:t>
    </dgm:pt>
    <dgm:pt modelId="{13423FDA-4AB5-430A-B659-4E52ED720277}" type="parTrans" cxnId="{58150C55-499D-4307-85AF-29422204BE34}">
      <dgm:prSet/>
      <dgm:spPr/>
      <dgm:t>
        <a:bodyPr/>
        <a:lstStyle/>
        <a:p>
          <a:endParaRPr lang="en-GB"/>
        </a:p>
      </dgm:t>
    </dgm:pt>
    <dgm:pt modelId="{2CFC5405-36CB-4968-83F6-C8705D78578D}" type="sibTrans" cxnId="{58150C55-499D-4307-85AF-29422204BE34}">
      <dgm:prSet/>
      <dgm:spPr/>
      <dgm:t>
        <a:bodyPr/>
        <a:lstStyle/>
        <a:p>
          <a:endParaRPr lang="en-GB"/>
        </a:p>
      </dgm:t>
    </dgm:pt>
    <dgm:pt modelId="{31FF59E9-5159-4D8E-AC28-A5212F985C09}">
      <dgm:prSet phldrT="[Text]"/>
      <dgm:spPr/>
      <dgm:t>
        <a:bodyPr/>
        <a:lstStyle/>
        <a:p>
          <a:r>
            <a:rPr lang="en-GB" dirty="0"/>
            <a:t> 2 months for taxpayers to accept the decision and renouncing domestic remedies</a:t>
          </a:r>
        </a:p>
      </dgm:t>
    </dgm:pt>
    <dgm:pt modelId="{A1772112-8AA1-456E-A41D-7F2E8A015AE1}" type="parTrans" cxnId="{96FAA988-C937-4478-9840-1468B9BDAEAF}">
      <dgm:prSet/>
      <dgm:spPr/>
      <dgm:t>
        <a:bodyPr/>
        <a:lstStyle/>
        <a:p>
          <a:endParaRPr lang="en-GB"/>
        </a:p>
      </dgm:t>
    </dgm:pt>
    <dgm:pt modelId="{C5FB5A98-5512-4C12-BA8B-099D112538E8}" type="sibTrans" cxnId="{96FAA988-C937-4478-9840-1468B9BDAEAF}">
      <dgm:prSet/>
      <dgm:spPr/>
      <dgm:t>
        <a:bodyPr/>
        <a:lstStyle/>
        <a:p>
          <a:endParaRPr lang="en-GB"/>
        </a:p>
      </dgm:t>
    </dgm:pt>
    <dgm:pt modelId="{AFE2D406-E366-4184-AFE8-E0C890DD93BA}" type="pres">
      <dgm:prSet presAssocID="{95503B3C-98D9-4AD9-A1B5-FE20C24A465B}" presName="linear" presStyleCnt="0">
        <dgm:presLayoutVars>
          <dgm:dir/>
          <dgm:animLvl val="lvl"/>
          <dgm:resizeHandles val="exact"/>
        </dgm:presLayoutVars>
      </dgm:prSet>
      <dgm:spPr/>
    </dgm:pt>
    <dgm:pt modelId="{4FC7A879-76C1-4D82-8889-3D9332A10753}" type="pres">
      <dgm:prSet presAssocID="{48E54B7B-FFEC-42A5-AC7C-3437A4456785}" presName="parentLin" presStyleCnt="0"/>
      <dgm:spPr/>
    </dgm:pt>
    <dgm:pt modelId="{7FC19ADC-FABC-4C0E-9C59-6B044A865735}" type="pres">
      <dgm:prSet presAssocID="{48E54B7B-FFEC-42A5-AC7C-3437A4456785}" presName="parentLeftMargin" presStyleLbl="node1" presStyleIdx="0" presStyleCnt="5"/>
      <dgm:spPr/>
    </dgm:pt>
    <dgm:pt modelId="{CF60D209-6C46-41E9-93A1-C64A3531FBE5}" type="pres">
      <dgm:prSet presAssocID="{48E54B7B-FFEC-42A5-AC7C-3437A4456785}" presName="parentText" presStyleLbl="node1" presStyleIdx="0" presStyleCnt="5">
        <dgm:presLayoutVars>
          <dgm:chMax val="0"/>
          <dgm:bulletEnabled val="1"/>
        </dgm:presLayoutVars>
      </dgm:prSet>
      <dgm:spPr/>
    </dgm:pt>
    <dgm:pt modelId="{172A89E9-002D-4D57-BDCD-1391B5C4630A}" type="pres">
      <dgm:prSet presAssocID="{48E54B7B-FFEC-42A5-AC7C-3437A4456785}" presName="negativeSpace" presStyleCnt="0"/>
      <dgm:spPr/>
    </dgm:pt>
    <dgm:pt modelId="{E4F5CFFE-83FF-4532-AC03-925035A4938A}" type="pres">
      <dgm:prSet presAssocID="{48E54B7B-FFEC-42A5-AC7C-3437A4456785}" presName="childText" presStyleLbl="conFgAcc1" presStyleIdx="0" presStyleCnt="5" custLinFactNeighborX="331">
        <dgm:presLayoutVars>
          <dgm:bulletEnabled val="1"/>
        </dgm:presLayoutVars>
      </dgm:prSet>
      <dgm:spPr/>
    </dgm:pt>
    <dgm:pt modelId="{1DA9C274-210F-4C2A-B293-646B331A2196}" type="pres">
      <dgm:prSet presAssocID="{16EE7EC5-AB86-4784-BE5A-62EE575575D1}" presName="spaceBetweenRectangles" presStyleCnt="0"/>
      <dgm:spPr/>
    </dgm:pt>
    <dgm:pt modelId="{0D3B0F40-6B23-4A2C-8954-A8B928481ADB}" type="pres">
      <dgm:prSet presAssocID="{C9D31204-27F6-4508-9E33-07735DAABF10}" presName="parentLin" presStyleCnt="0"/>
      <dgm:spPr/>
    </dgm:pt>
    <dgm:pt modelId="{640A80A1-FB12-4FC4-BE68-4EC86DF91471}" type="pres">
      <dgm:prSet presAssocID="{C9D31204-27F6-4508-9E33-07735DAABF10}" presName="parentLeftMargin" presStyleLbl="node1" presStyleIdx="0" presStyleCnt="5"/>
      <dgm:spPr/>
    </dgm:pt>
    <dgm:pt modelId="{2D440C83-6602-44F7-A10E-243EA26711FC}" type="pres">
      <dgm:prSet presAssocID="{C9D31204-27F6-4508-9E33-07735DAABF10}" presName="parentText" presStyleLbl="node1" presStyleIdx="1" presStyleCnt="5">
        <dgm:presLayoutVars>
          <dgm:chMax val="0"/>
          <dgm:bulletEnabled val="1"/>
        </dgm:presLayoutVars>
      </dgm:prSet>
      <dgm:spPr/>
    </dgm:pt>
    <dgm:pt modelId="{38BD34FD-449E-4291-A415-FB0FCEA31608}" type="pres">
      <dgm:prSet presAssocID="{C9D31204-27F6-4508-9E33-07735DAABF10}" presName="negativeSpace" presStyleCnt="0"/>
      <dgm:spPr/>
    </dgm:pt>
    <dgm:pt modelId="{4ED10FBD-E155-4603-8A23-7C1B2C92F33C}" type="pres">
      <dgm:prSet presAssocID="{C9D31204-27F6-4508-9E33-07735DAABF10}" presName="childText" presStyleLbl="conFgAcc1" presStyleIdx="1" presStyleCnt="5">
        <dgm:presLayoutVars>
          <dgm:bulletEnabled val="1"/>
        </dgm:presLayoutVars>
      </dgm:prSet>
      <dgm:spPr/>
    </dgm:pt>
    <dgm:pt modelId="{1DC53A5B-9996-4C64-9933-752285DA8FF4}" type="pres">
      <dgm:prSet presAssocID="{550CCDF9-3316-4560-BD3C-036D185E598E}" presName="spaceBetweenRectangles" presStyleCnt="0"/>
      <dgm:spPr/>
    </dgm:pt>
    <dgm:pt modelId="{2F9A4042-F9BF-4008-8371-A688C078C597}" type="pres">
      <dgm:prSet presAssocID="{EF5D57BC-7858-4889-9499-F7775B15B3B9}" presName="parentLin" presStyleCnt="0"/>
      <dgm:spPr/>
    </dgm:pt>
    <dgm:pt modelId="{6D960FB2-D220-4C48-8691-DC2BE96CE167}" type="pres">
      <dgm:prSet presAssocID="{EF5D57BC-7858-4889-9499-F7775B15B3B9}" presName="parentLeftMargin" presStyleLbl="node1" presStyleIdx="1" presStyleCnt="5"/>
      <dgm:spPr/>
    </dgm:pt>
    <dgm:pt modelId="{63C04725-F7F6-4621-AA50-37EB868F4AF4}" type="pres">
      <dgm:prSet presAssocID="{EF5D57BC-7858-4889-9499-F7775B15B3B9}" presName="parentText" presStyleLbl="node1" presStyleIdx="2" presStyleCnt="5">
        <dgm:presLayoutVars>
          <dgm:chMax val="0"/>
          <dgm:bulletEnabled val="1"/>
        </dgm:presLayoutVars>
      </dgm:prSet>
      <dgm:spPr/>
    </dgm:pt>
    <dgm:pt modelId="{2F1269AA-CE85-4790-8194-8C1C30CC75C7}" type="pres">
      <dgm:prSet presAssocID="{EF5D57BC-7858-4889-9499-F7775B15B3B9}" presName="negativeSpace" presStyleCnt="0"/>
      <dgm:spPr/>
    </dgm:pt>
    <dgm:pt modelId="{4234FBBB-0264-444F-8856-EC16593E0DC8}" type="pres">
      <dgm:prSet presAssocID="{EF5D57BC-7858-4889-9499-F7775B15B3B9}" presName="childText" presStyleLbl="conFgAcc1" presStyleIdx="2" presStyleCnt="5">
        <dgm:presLayoutVars>
          <dgm:bulletEnabled val="1"/>
        </dgm:presLayoutVars>
      </dgm:prSet>
      <dgm:spPr/>
    </dgm:pt>
    <dgm:pt modelId="{5BD05E5A-0D4C-468E-BC9C-B936E3FF6FB6}" type="pres">
      <dgm:prSet presAssocID="{940D325A-119C-4907-97DA-6EC212FB82DA}" presName="spaceBetweenRectangles" presStyleCnt="0"/>
      <dgm:spPr/>
    </dgm:pt>
    <dgm:pt modelId="{9EA2FC81-C699-44DB-A323-60EB62436409}" type="pres">
      <dgm:prSet presAssocID="{D9BB1DAE-BF71-48A8-AEA8-C53A2EC2028A}" presName="parentLin" presStyleCnt="0"/>
      <dgm:spPr/>
    </dgm:pt>
    <dgm:pt modelId="{26B8F058-65E3-4B94-9FDB-545FDDA9F8D6}" type="pres">
      <dgm:prSet presAssocID="{D9BB1DAE-BF71-48A8-AEA8-C53A2EC2028A}" presName="parentLeftMargin" presStyleLbl="node1" presStyleIdx="2" presStyleCnt="5"/>
      <dgm:spPr/>
    </dgm:pt>
    <dgm:pt modelId="{3B5D50A8-F16D-4D13-A3D7-D64F8A490FEE}" type="pres">
      <dgm:prSet presAssocID="{D9BB1DAE-BF71-48A8-AEA8-C53A2EC2028A}" presName="parentText" presStyleLbl="node1" presStyleIdx="3" presStyleCnt="5">
        <dgm:presLayoutVars>
          <dgm:chMax val="0"/>
          <dgm:bulletEnabled val="1"/>
        </dgm:presLayoutVars>
      </dgm:prSet>
      <dgm:spPr/>
    </dgm:pt>
    <dgm:pt modelId="{CA1A92BB-FE44-4340-8619-77D6322788D0}" type="pres">
      <dgm:prSet presAssocID="{D9BB1DAE-BF71-48A8-AEA8-C53A2EC2028A}" presName="negativeSpace" presStyleCnt="0"/>
      <dgm:spPr/>
    </dgm:pt>
    <dgm:pt modelId="{15A401F0-D7CB-4A7D-93C7-B264123A7749}" type="pres">
      <dgm:prSet presAssocID="{D9BB1DAE-BF71-48A8-AEA8-C53A2EC2028A}" presName="childText" presStyleLbl="conFgAcc1" presStyleIdx="3" presStyleCnt="5">
        <dgm:presLayoutVars>
          <dgm:bulletEnabled val="1"/>
        </dgm:presLayoutVars>
      </dgm:prSet>
      <dgm:spPr/>
    </dgm:pt>
    <dgm:pt modelId="{02108241-45D8-46B3-B5A1-E2490653E316}" type="pres">
      <dgm:prSet presAssocID="{B6E4FDE6-C250-45A4-9A98-80773E6FA687}" presName="spaceBetweenRectangles" presStyleCnt="0"/>
      <dgm:spPr/>
    </dgm:pt>
    <dgm:pt modelId="{06583825-1104-448D-889E-31D7F3742E13}" type="pres">
      <dgm:prSet presAssocID="{B2736A32-8F54-45A8-8947-A1C8CB0D8847}" presName="parentLin" presStyleCnt="0"/>
      <dgm:spPr/>
    </dgm:pt>
    <dgm:pt modelId="{AB4EC940-D91A-4A14-BB3E-13BE5CD3BBD0}" type="pres">
      <dgm:prSet presAssocID="{B2736A32-8F54-45A8-8947-A1C8CB0D8847}" presName="parentLeftMargin" presStyleLbl="node1" presStyleIdx="3" presStyleCnt="5"/>
      <dgm:spPr/>
    </dgm:pt>
    <dgm:pt modelId="{359D5735-F0C4-4798-B518-94A32DE953FE}" type="pres">
      <dgm:prSet presAssocID="{B2736A32-8F54-45A8-8947-A1C8CB0D8847}" presName="parentText" presStyleLbl="node1" presStyleIdx="4" presStyleCnt="5">
        <dgm:presLayoutVars>
          <dgm:chMax val="0"/>
          <dgm:bulletEnabled val="1"/>
        </dgm:presLayoutVars>
      </dgm:prSet>
      <dgm:spPr/>
    </dgm:pt>
    <dgm:pt modelId="{23216E18-BF0D-4FB4-855F-35D13BCDC56D}" type="pres">
      <dgm:prSet presAssocID="{B2736A32-8F54-45A8-8947-A1C8CB0D8847}" presName="negativeSpace" presStyleCnt="0"/>
      <dgm:spPr/>
    </dgm:pt>
    <dgm:pt modelId="{577ABD44-5E2E-4F23-A45D-B331606E3803}" type="pres">
      <dgm:prSet presAssocID="{B2736A32-8F54-45A8-8947-A1C8CB0D8847}" presName="childText" presStyleLbl="conFgAcc1" presStyleIdx="4" presStyleCnt="5">
        <dgm:presLayoutVars>
          <dgm:bulletEnabled val="1"/>
        </dgm:presLayoutVars>
      </dgm:prSet>
      <dgm:spPr/>
    </dgm:pt>
  </dgm:ptLst>
  <dgm:cxnLst>
    <dgm:cxn modelId="{19B00C05-37B7-4411-9B3C-FA3C6810414B}" type="presOf" srcId="{EF5D57BC-7858-4889-9499-F7775B15B3B9}" destId="{6D960FB2-D220-4C48-8691-DC2BE96CE167}" srcOrd="0" destOrd="0" presId="urn:microsoft.com/office/officeart/2005/8/layout/list1"/>
    <dgm:cxn modelId="{713EF005-6E4E-4227-98B7-AE1197C435D9}" type="presOf" srcId="{D1C1E5C0-A878-4443-A000-2F06DB0A1F2C}" destId="{E4F5CFFE-83FF-4532-AC03-925035A4938A}" srcOrd="0" destOrd="0" presId="urn:microsoft.com/office/officeart/2005/8/layout/list1"/>
    <dgm:cxn modelId="{F2E62413-DE1F-46C6-9935-A39BFA3D37BE}" srcId="{48E54B7B-FFEC-42A5-AC7C-3437A4456785}" destId="{D1C1E5C0-A878-4443-A000-2F06DB0A1F2C}" srcOrd="0" destOrd="0" parTransId="{B4A16E72-ED9A-4EBC-8E2A-C68AA59E459D}" sibTransId="{0E709FA7-0E1E-4EC4-8C07-45D164965EDF}"/>
    <dgm:cxn modelId="{43D6B413-F3E7-485B-AB07-2348D24A750D}" srcId="{D9BB1DAE-BF71-48A8-AEA8-C53A2EC2028A}" destId="{7FF6ED02-8F44-4546-BFD9-A2A9644711C2}" srcOrd="1" destOrd="0" parTransId="{8E45B434-DC8C-4771-972F-EC7C953B7E81}" sibTransId="{9067A9EE-637E-4839-B9DB-D8ADA2096A65}"/>
    <dgm:cxn modelId="{8D7E8918-218A-4171-BEA2-65BDE9529D79}" srcId="{95503B3C-98D9-4AD9-A1B5-FE20C24A465B}" destId="{48E54B7B-FFEC-42A5-AC7C-3437A4456785}" srcOrd="0" destOrd="0" parTransId="{3B1A77CB-F558-419E-BE0E-8A415F9468C7}" sibTransId="{16EE7EC5-AB86-4784-BE5A-62EE575575D1}"/>
    <dgm:cxn modelId="{C63F1020-E677-4998-BAFE-F7B87233CA93}" type="presOf" srcId="{48E54B7B-FFEC-42A5-AC7C-3437A4456785}" destId="{CF60D209-6C46-41E9-93A1-C64A3531FBE5}" srcOrd="1" destOrd="0" presId="urn:microsoft.com/office/officeart/2005/8/layout/list1"/>
    <dgm:cxn modelId="{43448F20-0198-41E8-BFF5-DE8F82EB2518}" type="presOf" srcId="{D9BB1DAE-BF71-48A8-AEA8-C53A2EC2028A}" destId="{26B8F058-65E3-4B94-9FDB-545FDDA9F8D6}" srcOrd="0" destOrd="0" presId="urn:microsoft.com/office/officeart/2005/8/layout/list1"/>
    <dgm:cxn modelId="{894BBA22-354C-4C25-97FC-01B31BF4B780}" srcId="{95503B3C-98D9-4AD9-A1B5-FE20C24A465B}" destId="{D9BB1DAE-BF71-48A8-AEA8-C53A2EC2028A}" srcOrd="3" destOrd="0" parTransId="{B43EB8A1-C21D-44FC-B9FD-A7D22B437764}" sibTransId="{B6E4FDE6-C250-45A4-9A98-80773E6FA687}"/>
    <dgm:cxn modelId="{BC695523-45D1-4F54-845C-8C7BE7EFC153}" type="presOf" srcId="{EF5D57BC-7858-4889-9499-F7775B15B3B9}" destId="{63C04725-F7F6-4621-AA50-37EB868F4AF4}" srcOrd="1" destOrd="0" presId="urn:microsoft.com/office/officeart/2005/8/layout/list1"/>
    <dgm:cxn modelId="{F4076D2D-B683-44D1-9CF1-43A9ED1550EB}" type="presOf" srcId="{48E54B7B-FFEC-42A5-AC7C-3437A4456785}" destId="{7FC19ADC-FABC-4C0E-9C59-6B044A865735}" srcOrd="0" destOrd="0" presId="urn:microsoft.com/office/officeart/2005/8/layout/list1"/>
    <dgm:cxn modelId="{6B19EE35-610E-473A-8126-453291F9EBFB}" srcId="{95503B3C-98D9-4AD9-A1B5-FE20C24A465B}" destId="{C9D31204-27F6-4508-9E33-07735DAABF10}" srcOrd="1" destOrd="0" parTransId="{3186C8C0-4091-487A-8E69-63E0A8CB874A}" sibTransId="{550CCDF9-3316-4560-BD3C-036D185E598E}"/>
    <dgm:cxn modelId="{1B01D33B-1AE3-4870-8037-08B6105211B3}" srcId="{C9D31204-27F6-4508-9E33-07735DAABF10}" destId="{E129393E-7402-42AA-954E-2D8D2CB18EB1}" srcOrd="0" destOrd="0" parTransId="{4FE4FF1A-C81A-4F53-9D85-5ACC2888CC3E}" sibTransId="{E4DF6B6E-6339-4B71-872A-93A5F16CCD69}"/>
    <dgm:cxn modelId="{DAF39D3C-1D14-420B-B707-4F07C1F308BE}" type="presOf" srcId="{95503B3C-98D9-4AD9-A1B5-FE20C24A465B}" destId="{AFE2D406-E366-4184-AFE8-E0C890DD93BA}" srcOrd="0" destOrd="0" presId="urn:microsoft.com/office/officeart/2005/8/layout/list1"/>
    <dgm:cxn modelId="{06380E40-E320-43A9-8867-91D98F968F0B}" srcId="{95503B3C-98D9-4AD9-A1B5-FE20C24A465B}" destId="{B2736A32-8F54-45A8-8947-A1C8CB0D8847}" srcOrd="4" destOrd="0" parTransId="{26A7267D-94FB-4F4E-A406-7BAD908D8D12}" sibTransId="{A8FEEA2D-3B4D-4987-BF23-6732A1C0277C}"/>
    <dgm:cxn modelId="{7846D263-2F5A-4CED-A15D-C1E0A98F38D7}" type="presOf" srcId="{C9D31204-27F6-4508-9E33-07735DAABF10}" destId="{2D440C83-6602-44F7-A10E-243EA26711FC}" srcOrd="1" destOrd="0" presId="urn:microsoft.com/office/officeart/2005/8/layout/list1"/>
    <dgm:cxn modelId="{FB9D8765-25C5-4A4D-BCC8-8F11819D47D4}" type="presOf" srcId="{7FF6ED02-8F44-4546-BFD9-A2A9644711C2}" destId="{15A401F0-D7CB-4A7D-93C7-B264123A7749}" srcOrd="0" destOrd="1" presId="urn:microsoft.com/office/officeart/2005/8/layout/list1"/>
    <dgm:cxn modelId="{416A9945-0D66-4598-9979-EB14CE36DBF5}" srcId="{D9BB1DAE-BF71-48A8-AEA8-C53A2EC2028A}" destId="{D2A6C039-72D8-4A28-984D-3852A77104C1}" srcOrd="0" destOrd="0" parTransId="{67129C4A-ACB6-46BA-A37F-0F43DF6C5849}" sibTransId="{5D51F378-11FD-42AF-A5C0-C3021FA03DF4}"/>
    <dgm:cxn modelId="{3FE19E6D-6A79-4599-8605-53137188B4A0}" type="presOf" srcId="{31FF59E9-5159-4D8E-AC28-A5212F985C09}" destId="{577ABD44-5E2E-4F23-A45D-B331606E3803}" srcOrd="0" destOrd="1" presId="urn:microsoft.com/office/officeart/2005/8/layout/list1"/>
    <dgm:cxn modelId="{58150C55-499D-4307-85AF-29422204BE34}" srcId="{B2736A32-8F54-45A8-8947-A1C8CB0D8847}" destId="{F33E9CA7-16F4-495B-BB06-65F84A19E91C}" srcOrd="0" destOrd="0" parTransId="{13423FDA-4AB5-430A-B659-4E52ED720277}" sibTransId="{2CFC5405-36CB-4968-83F6-C8705D78578D}"/>
    <dgm:cxn modelId="{96E51559-777E-4B68-BA96-D999F4D1C538}" type="presOf" srcId="{B2736A32-8F54-45A8-8947-A1C8CB0D8847}" destId="{359D5735-F0C4-4798-B518-94A32DE953FE}" srcOrd="1" destOrd="0" presId="urn:microsoft.com/office/officeart/2005/8/layout/list1"/>
    <dgm:cxn modelId="{95BC2479-37DE-4EC2-96D6-CE7EBC22C0CF}" type="presOf" srcId="{2CC6F737-4143-4BA7-B4B9-E35331E70E84}" destId="{4234FBBB-0264-444F-8856-EC16593E0DC8}" srcOrd="0" destOrd="0" presId="urn:microsoft.com/office/officeart/2005/8/layout/list1"/>
    <dgm:cxn modelId="{67B90F83-2BE6-40B8-A421-DC53F37FED01}" type="presOf" srcId="{F33E9CA7-16F4-495B-BB06-65F84A19E91C}" destId="{577ABD44-5E2E-4F23-A45D-B331606E3803}" srcOrd="0" destOrd="0" presId="urn:microsoft.com/office/officeart/2005/8/layout/list1"/>
    <dgm:cxn modelId="{D4A50588-8597-4435-8969-8D8E6F92A49D}" srcId="{EF5D57BC-7858-4889-9499-F7775B15B3B9}" destId="{2CC6F737-4143-4BA7-B4B9-E35331E70E84}" srcOrd="0" destOrd="0" parTransId="{42E78300-D01A-4C3C-9660-6B858B61F360}" sibTransId="{83BD6773-DBF2-4A5A-91F7-501F16C34F4F}"/>
    <dgm:cxn modelId="{96FAA988-C937-4478-9840-1468B9BDAEAF}" srcId="{B2736A32-8F54-45A8-8947-A1C8CB0D8847}" destId="{31FF59E9-5159-4D8E-AC28-A5212F985C09}" srcOrd="1" destOrd="0" parTransId="{A1772112-8AA1-456E-A41D-7F2E8A015AE1}" sibTransId="{C5FB5A98-5512-4C12-BA8B-099D112538E8}"/>
    <dgm:cxn modelId="{12BD748F-2D96-467A-8235-EB2D6CF84ADF}" type="presOf" srcId="{D2A6C039-72D8-4A28-984D-3852A77104C1}" destId="{15A401F0-D7CB-4A7D-93C7-B264123A7749}" srcOrd="0" destOrd="0" presId="urn:microsoft.com/office/officeart/2005/8/layout/list1"/>
    <dgm:cxn modelId="{692F96B7-36A2-40BD-9FCB-1F47D4B2C41B}" type="presOf" srcId="{D9BB1DAE-BF71-48A8-AEA8-C53A2EC2028A}" destId="{3B5D50A8-F16D-4D13-A3D7-D64F8A490FEE}" srcOrd="1" destOrd="0" presId="urn:microsoft.com/office/officeart/2005/8/layout/list1"/>
    <dgm:cxn modelId="{E81E84C4-652A-4113-9E3E-30CF484699CE}" srcId="{95503B3C-98D9-4AD9-A1B5-FE20C24A465B}" destId="{EF5D57BC-7858-4889-9499-F7775B15B3B9}" srcOrd="2" destOrd="0" parTransId="{CA1E0EFF-731A-462D-804E-F9841EC8DFD4}" sibTransId="{940D325A-119C-4907-97DA-6EC212FB82DA}"/>
    <dgm:cxn modelId="{16E563C5-4D29-4E1A-A739-8F5588B44B42}" type="presOf" srcId="{E129393E-7402-42AA-954E-2D8D2CB18EB1}" destId="{4ED10FBD-E155-4603-8A23-7C1B2C92F33C}" srcOrd="0" destOrd="0" presId="urn:microsoft.com/office/officeart/2005/8/layout/list1"/>
    <dgm:cxn modelId="{567B6DD8-210D-453D-93E2-C52978F7F55E}" type="presOf" srcId="{B2736A32-8F54-45A8-8947-A1C8CB0D8847}" destId="{AB4EC940-D91A-4A14-BB3E-13BE5CD3BBD0}" srcOrd="0" destOrd="0" presId="urn:microsoft.com/office/officeart/2005/8/layout/list1"/>
    <dgm:cxn modelId="{16DB11F8-6BAE-4B71-8729-5E6C27DE8461}" type="presOf" srcId="{C9D31204-27F6-4508-9E33-07735DAABF10}" destId="{640A80A1-FB12-4FC4-BE68-4EC86DF91471}" srcOrd="0" destOrd="0" presId="urn:microsoft.com/office/officeart/2005/8/layout/list1"/>
    <dgm:cxn modelId="{9CE11170-406B-4F4F-988A-47654E3AE06C}" type="presParOf" srcId="{AFE2D406-E366-4184-AFE8-E0C890DD93BA}" destId="{4FC7A879-76C1-4D82-8889-3D9332A10753}" srcOrd="0" destOrd="0" presId="urn:microsoft.com/office/officeart/2005/8/layout/list1"/>
    <dgm:cxn modelId="{BFD55FB0-C3E2-4CF2-AC21-B0B8760A583F}" type="presParOf" srcId="{4FC7A879-76C1-4D82-8889-3D9332A10753}" destId="{7FC19ADC-FABC-4C0E-9C59-6B044A865735}" srcOrd="0" destOrd="0" presId="urn:microsoft.com/office/officeart/2005/8/layout/list1"/>
    <dgm:cxn modelId="{EA69C433-3CEE-4942-A26B-5A31194B54EC}" type="presParOf" srcId="{4FC7A879-76C1-4D82-8889-3D9332A10753}" destId="{CF60D209-6C46-41E9-93A1-C64A3531FBE5}" srcOrd="1" destOrd="0" presId="urn:microsoft.com/office/officeart/2005/8/layout/list1"/>
    <dgm:cxn modelId="{65FF5AA4-1CE9-4A64-8D86-3394ADAC9B45}" type="presParOf" srcId="{AFE2D406-E366-4184-AFE8-E0C890DD93BA}" destId="{172A89E9-002D-4D57-BDCD-1391B5C4630A}" srcOrd="1" destOrd="0" presId="urn:microsoft.com/office/officeart/2005/8/layout/list1"/>
    <dgm:cxn modelId="{CFB6E494-27CE-4453-80BF-150912A933A9}" type="presParOf" srcId="{AFE2D406-E366-4184-AFE8-E0C890DD93BA}" destId="{E4F5CFFE-83FF-4532-AC03-925035A4938A}" srcOrd="2" destOrd="0" presId="urn:microsoft.com/office/officeart/2005/8/layout/list1"/>
    <dgm:cxn modelId="{B9D376C2-71C9-48ED-95B8-E1E4907CBB4F}" type="presParOf" srcId="{AFE2D406-E366-4184-AFE8-E0C890DD93BA}" destId="{1DA9C274-210F-4C2A-B293-646B331A2196}" srcOrd="3" destOrd="0" presId="urn:microsoft.com/office/officeart/2005/8/layout/list1"/>
    <dgm:cxn modelId="{9890B6C0-4ACA-4C00-989E-C6E1AA9ADF39}" type="presParOf" srcId="{AFE2D406-E366-4184-AFE8-E0C890DD93BA}" destId="{0D3B0F40-6B23-4A2C-8954-A8B928481ADB}" srcOrd="4" destOrd="0" presId="urn:microsoft.com/office/officeart/2005/8/layout/list1"/>
    <dgm:cxn modelId="{DE43E3D8-AF53-4AC5-9797-180118064E79}" type="presParOf" srcId="{0D3B0F40-6B23-4A2C-8954-A8B928481ADB}" destId="{640A80A1-FB12-4FC4-BE68-4EC86DF91471}" srcOrd="0" destOrd="0" presId="urn:microsoft.com/office/officeart/2005/8/layout/list1"/>
    <dgm:cxn modelId="{CD44B588-A38E-44A0-A037-C0A6992E90D3}" type="presParOf" srcId="{0D3B0F40-6B23-4A2C-8954-A8B928481ADB}" destId="{2D440C83-6602-44F7-A10E-243EA26711FC}" srcOrd="1" destOrd="0" presId="urn:microsoft.com/office/officeart/2005/8/layout/list1"/>
    <dgm:cxn modelId="{B363CD12-292B-4392-972A-D4064984424F}" type="presParOf" srcId="{AFE2D406-E366-4184-AFE8-E0C890DD93BA}" destId="{38BD34FD-449E-4291-A415-FB0FCEA31608}" srcOrd="5" destOrd="0" presId="urn:microsoft.com/office/officeart/2005/8/layout/list1"/>
    <dgm:cxn modelId="{74C6D326-FECA-4DF4-BCEB-E58B272B4116}" type="presParOf" srcId="{AFE2D406-E366-4184-AFE8-E0C890DD93BA}" destId="{4ED10FBD-E155-4603-8A23-7C1B2C92F33C}" srcOrd="6" destOrd="0" presId="urn:microsoft.com/office/officeart/2005/8/layout/list1"/>
    <dgm:cxn modelId="{94720269-53CA-447E-B601-54FCB9E917FC}" type="presParOf" srcId="{AFE2D406-E366-4184-AFE8-E0C890DD93BA}" destId="{1DC53A5B-9996-4C64-9933-752285DA8FF4}" srcOrd="7" destOrd="0" presId="urn:microsoft.com/office/officeart/2005/8/layout/list1"/>
    <dgm:cxn modelId="{26C8DADE-FD9D-4B31-AE1D-92D11DF973EF}" type="presParOf" srcId="{AFE2D406-E366-4184-AFE8-E0C890DD93BA}" destId="{2F9A4042-F9BF-4008-8371-A688C078C597}" srcOrd="8" destOrd="0" presId="urn:microsoft.com/office/officeart/2005/8/layout/list1"/>
    <dgm:cxn modelId="{B26B61F1-264E-4671-9D92-CAB024EBCE72}" type="presParOf" srcId="{2F9A4042-F9BF-4008-8371-A688C078C597}" destId="{6D960FB2-D220-4C48-8691-DC2BE96CE167}" srcOrd="0" destOrd="0" presId="urn:microsoft.com/office/officeart/2005/8/layout/list1"/>
    <dgm:cxn modelId="{231BEA0D-21A5-454D-84AE-E04F9E0B10EF}" type="presParOf" srcId="{2F9A4042-F9BF-4008-8371-A688C078C597}" destId="{63C04725-F7F6-4621-AA50-37EB868F4AF4}" srcOrd="1" destOrd="0" presId="urn:microsoft.com/office/officeart/2005/8/layout/list1"/>
    <dgm:cxn modelId="{1AA808DB-4698-4C7A-B5D6-7649627669ED}" type="presParOf" srcId="{AFE2D406-E366-4184-AFE8-E0C890DD93BA}" destId="{2F1269AA-CE85-4790-8194-8C1C30CC75C7}" srcOrd="9" destOrd="0" presId="urn:microsoft.com/office/officeart/2005/8/layout/list1"/>
    <dgm:cxn modelId="{5D3567E6-C165-441E-8D16-B0E220F9275D}" type="presParOf" srcId="{AFE2D406-E366-4184-AFE8-E0C890DD93BA}" destId="{4234FBBB-0264-444F-8856-EC16593E0DC8}" srcOrd="10" destOrd="0" presId="urn:microsoft.com/office/officeart/2005/8/layout/list1"/>
    <dgm:cxn modelId="{681D0446-0224-4A28-98C3-6DB543803DF6}" type="presParOf" srcId="{AFE2D406-E366-4184-AFE8-E0C890DD93BA}" destId="{5BD05E5A-0D4C-468E-BC9C-B936E3FF6FB6}" srcOrd="11" destOrd="0" presId="urn:microsoft.com/office/officeart/2005/8/layout/list1"/>
    <dgm:cxn modelId="{1EE8FA56-6B12-439B-A6BA-42AEF682EEFC}" type="presParOf" srcId="{AFE2D406-E366-4184-AFE8-E0C890DD93BA}" destId="{9EA2FC81-C699-44DB-A323-60EB62436409}" srcOrd="12" destOrd="0" presId="urn:microsoft.com/office/officeart/2005/8/layout/list1"/>
    <dgm:cxn modelId="{2CE1103A-9507-40EE-92A2-AAEBE4DE23ED}" type="presParOf" srcId="{9EA2FC81-C699-44DB-A323-60EB62436409}" destId="{26B8F058-65E3-4B94-9FDB-545FDDA9F8D6}" srcOrd="0" destOrd="0" presId="urn:microsoft.com/office/officeart/2005/8/layout/list1"/>
    <dgm:cxn modelId="{15DA03A2-0573-430D-9755-F52CA75ED8A5}" type="presParOf" srcId="{9EA2FC81-C699-44DB-A323-60EB62436409}" destId="{3B5D50A8-F16D-4D13-A3D7-D64F8A490FEE}" srcOrd="1" destOrd="0" presId="urn:microsoft.com/office/officeart/2005/8/layout/list1"/>
    <dgm:cxn modelId="{FEA58311-3DB4-4B97-8D6C-36B4D1009FED}" type="presParOf" srcId="{AFE2D406-E366-4184-AFE8-E0C890DD93BA}" destId="{CA1A92BB-FE44-4340-8619-77D6322788D0}" srcOrd="13" destOrd="0" presId="urn:microsoft.com/office/officeart/2005/8/layout/list1"/>
    <dgm:cxn modelId="{440F3096-2094-4C2E-9BB9-12508E4A8A1B}" type="presParOf" srcId="{AFE2D406-E366-4184-AFE8-E0C890DD93BA}" destId="{15A401F0-D7CB-4A7D-93C7-B264123A7749}" srcOrd="14" destOrd="0" presId="urn:microsoft.com/office/officeart/2005/8/layout/list1"/>
    <dgm:cxn modelId="{C13DA728-D95C-446C-8F17-3FD1AA868B24}" type="presParOf" srcId="{AFE2D406-E366-4184-AFE8-E0C890DD93BA}" destId="{02108241-45D8-46B3-B5A1-E2490653E316}" srcOrd="15" destOrd="0" presId="urn:microsoft.com/office/officeart/2005/8/layout/list1"/>
    <dgm:cxn modelId="{F4EB0393-2A7D-4630-AEEA-9E63398A9BD5}" type="presParOf" srcId="{AFE2D406-E366-4184-AFE8-E0C890DD93BA}" destId="{06583825-1104-448D-889E-31D7F3742E13}" srcOrd="16" destOrd="0" presId="urn:microsoft.com/office/officeart/2005/8/layout/list1"/>
    <dgm:cxn modelId="{07255436-6764-4A2C-BC98-AB907D1F9040}" type="presParOf" srcId="{06583825-1104-448D-889E-31D7F3742E13}" destId="{AB4EC940-D91A-4A14-BB3E-13BE5CD3BBD0}" srcOrd="0" destOrd="0" presId="urn:microsoft.com/office/officeart/2005/8/layout/list1"/>
    <dgm:cxn modelId="{2C8A8338-41AE-449D-960C-C44708671AF2}" type="presParOf" srcId="{06583825-1104-448D-889E-31D7F3742E13}" destId="{359D5735-F0C4-4798-B518-94A32DE953FE}" srcOrd="1" destOrd="0" presId="urn:microsoft.com/office/officeart/2005/8/layout/list1"/>
    <dgm:cxn modelId="{626B3B31-E587-4475-83F2-C4FCD1B410C8}" type="presParOf" srcId="{AFE2D406-E366-4184-AFE8-E0C890DD93BA}" destId="{23216E18-BF0D-4FB4-855F-35D13BCDC56D}" srcOrd="17" destOrd="0" presId="urn:microsoft.com/office/officeart/2005/8/layout/list1"/>
    <dgm:cxn modelId="{04B6650D-8588-4C5A-983E-E153A823BBDF}" type="presParOf" srcId="{AFE2D406-E366-4184-AFE8-E0C890DD93BA}" destId="{577ABD44-5E2E-4F23-A45D-B331606E3803}"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984DA350-BD4F-4D9A-B73C-5F5ABDFB913F}" type="doc">
      <dgm:prSet loTypeId="urn:microsoft.com/office/officeart/2005/8/layout/venn1" loCatId="relationship" qsTypeId="urn:microsoft.com/office/officeart/2005/8/quickstyle/simple3" qsCatId="simple" csTypeId="urn:microsoft.com/office/officeart/2005/8/colors/colorful5" csCatId="colorful" phldr="1"/>
      <dgm:spPr/>
      <dgm:t>
        <a:bodyPr/>
        <a:lstStyle/>
        <a:p>
          <a:endParaRPr lang="en-US"/>
        </a:p>
      </dgm:t>
    </dgm:pt>
    <dgm:pt modelId="{E17F98E3-A7A8-421F-8F27-644A5BC7645F}">
      <dgm:prSet/>
      <dgm:spPr/>
      <dgm:t>
        <a:bodyPr/>
        <a:lstStyle/>
        <a:p>
          <a:pPr rtl="0"/>
          <a:r>
            <a:rPr lang="en-GB" noProof="0" dirty="0"/>
            <a:t>What kind of dispute?</a:t>
          </a:r>
        </a:p>
      </dgm:t>
    </dgm:pt>
    <dgm:pt modelId="{98592A2C-A62E-4D24-A723-C3D82C064C04}" type="parTrans" cxnId="{477FEE68-484B-4220-9555-0D45CD7C1CB0}">
      <dgm:prSet/>
      <dgm:spPr/>
      <dgm:t>
        <a:bodyPr/>
        <a:lstStyle/>
        <a:p>
          <a:endParaRPr lang="en-US"/>
        </a:p>
      </dgm:t>
    </dgm:pt>
    <dgm:pt modelId="{B3F59679-07DE-402F-A20C-3565B0BA17C7}" type="sibTrans" cxnId="{477FEE68-484B-4220-9555-0D45CD7C1CB0}">
      <dgm:prSet/>
      <dgm:spPr/>
      <dgm:t>
        <a:bodyPr/>
        <a:lstStyle/>
        <a:p>
          <a:endParaRPr lang="en-US"/>
        </a:p>
      </dgm:t>
    </dgm:pt>
    <dgm:pt modelId="{6DE513E5-6563-4528-9F7A-004334D86AC2}">
      <dgm:prSet/>
      <dgm:spPr/>
      <dgm:t>
        <a:bodyPr/>
        <a:lstStyle/>
        <a:p>
          <a:pPr rtl="0"/>
          <a:r>
            <a:rPr lang="en-GB" noProof="0" dirty="0"/>
            <a:t>Jurisdictions involved?</a:t>
          </a:r>
        </a:p>
      </dgm:t>
    </dgm:pt>
    <dgm:pt modelId="{82C19476-D731-4D66-9A2C-EA418CD2922E}" type="parTrans" cxnId="{A375262E-576E-4147-AC20-0C29C151AB1D}">
      <dgm:prSet/>
      <dgm:spPr/>
      <dgm:t>
        <a:bodyPr/>
        <a:lstStyle/>
        <a:p>
          <a:endParaRPr lang="en-US"/>
        </a:p>
      </dgm:t>
    </dgm:pt>
    <dgm:pt modelId="{8D642426-C12C-41E8-9E04-52B6DD7798D9}" type="sibTrans" cxnId="{A375262E-576E-4147-AC20-0C29C151AB1D}">
      <dgm:prSet/>
      <dgm:spPr/>
      <dgm:t>
        <a:bodyPr/>
        <a:lstStyle/>
        <a:p>
          <a:endParaRPr lang="en-US"/>
        </a:p>
      </dgm:t>
    </dgm:pt>
    <dgm:pt modelId="{B9391E81-5A94-4E9A-94BF-E593348CD5C6}">
      <dgm:prSet/>
      <dgm:spPr/>
      <dgm:t>
        <a:bodyPr/>
        <a:lstStyle/>
        <a:p>
          <a:pPr rtl="0"/>
          <a:r>
            <a:rPr lang="en-GB" noProof="0" dirty="0"/>
            <a:t>Years involved?</a:t>
          </a:r>
        </a:p>
      </dgm:t>
    </dgm:pt>
    <dgm:pt modelId="{6E69D0B6-B33B-4F47-AB59-51839F3D2831}" type="parTrans" cxnId="{F32291C4-A9BC-47BC-9F35-68E2FAEBB8D0}">
      <dgm:prSet/>
      <dgm:spPr/>
      <dgm:t>
        <a:bodyPr/>
        <a:lstStyle/>
        <a:p>
          <a:endParaRPr lang="en-US"/>
        </a:p>
      </dgm:t>
    </dgm:pt>
    <dgm:pt modelId="{3EE0534C-AF16-464F-B075-A21F76F28ADF}" type="sibTrans" cxnId="{F32291C4-A9BC-47BC-9F35-68E2FAEBB8D0}">
      <dgm:prSet/>
      <dgm:spPr/>
      <dgm:t>
        <a:bodyPr/>
        <a:lstStyle/>
        <a:p>
          <a:endParaRPr lang="en-US"/>
        </a:p>
      </dgm:t>
    </dgm:pt>
    <dgm:pt modelId="{2B5D39E7-E2D4-4A3D-B5BC-DDB698D0F024}">
      <dgm:prSet/>
      <dgm:spPr/>
      <dgm:t>
        <a:bodyPr/>
        <a:lstStyle/>
        <a:p>
          <a:pPr rtl="0"/>
          <a:r>
            <a:rPr lang="en-GB" noProof="0" dirty="0"/>
            <a:t>…</a:t>
          </a:r>
        </a:p>
      </dgm:t>
    </dgm:pt>
    <dgm:pt modelId="{BC7BD6C2-FA08-4B77-B082-7FC5110D6C8E}" type="parTrans" cxnId="{0F2E88B1-1B7C-4EE1-BF27-4CFEE8A03F15}">
      <dgm:prSet/>
      <dgm:spPr/>
      <dgm:t>
        <a:bodyPr/>
        <a:lstStyle/>
        <a:p>
          <a:endParaRPr lang="en-US"/>
        </a:p>
      </dgm:t>
    </dgm:pt>
    <dgm:pt modelId="{430DD047-E2A3-4C6E-ACD7-124E55952568}" type="sibTrans" cxnId="{0F2E88B1-1B7C-4EE1-BF27-4CFEE8A03F15}">
      <dgm:prSet/>
      <dgm:spPr/>
      <dgm:t>
        <a:bodyPr/>
        <a:lstStyle/>
        <a:p>
          <a:endParaRPr lang="en-US"/>
        </a:p>
      </dgm:t>
    </dgm:pt>
    <dgm:pt modelId="{F03C516D-49A9-4AF1-8D41-BE65201B15C3}">
      <dgm:prSet/>
      <dgm:spPr/>
      <dgm:t>
        <a:bodyPr/>
        <a:lstStyle/>
        <a:p>
          <a:pPr rtl="0"/>
          <a:r>
            <a:rPr lang="en-GB" noProof="0" dirty="0"/>
            <a:t>Do the carve-outs play a role?</a:t>
          </a:r>
        </a:p>
      </dgm:t>
    </dgm:pt>
    <dgm:pt modelId="{0C0A4A24-E8F7-42A5-B81A-C88C1E18FE79}" type="parTrans" cxnId="{ADFAB6B5-3D30-41DE-8450-671E703D3F76}">
      <dgm:prSet/>
      <dgm:spPr/>
      <dgm:t>
        <a:bodyPr/>
        <a:lstStyle/>
        <a:p>
          <a:endParaRPr lang="en-US"/>
        </a:p>
      </dgm:t>
    </dgm:pt>
    <dgm:pt modelId="{12070012-5137-46FF-82C4-912B891CC467}" type="sibTrans" cxnId="{ADFAB6B5-3D30-41DE-8450-671E703D3F76}">
      <dgm:prSet/>
      <dgm:spPr/>
      <dgm:t>
        <a:bodyPr/>
        <a:lstStyle/>
        <a:p>
          <a:endParaRPr lang="en-US"/>
        </a:p>
      </dgm:t>
    </dgm:pt>
    <dgm:pt modelId="{B9062166-6208-457F-9975-03E68C4A6FA2}">
      <dgm:prSet/>
      <dgm:spPr/>
      <dgm:t>
        <a:bodyPr/>
        <a:lstStyle/>
        <a:p>
          <a:pPr rtl="0"/>
          <a:r>
            <a:rPr lang="en-GB" noProof="0" dirty="0"/>
            <a:t>Is the dispute controversial?</a:t>
          </a:r>
        </a:p>
      </dgm:t>
    </dgm:pt>
    <dgm:pt modelId="{DC89B116-4E76-4D38-9BFB-53A353EF4E89}" type="parTrans" cxnId="{40E8DDEF-899D-4232-BC91-0B2EDC9B07FC}">
      <dgm:prSet/>
      <dgm:spPr/>
      <dgm:t>
        <a:bodyPr/>
        <a:lstStyle/>
        <a:p>
          <a:endParaRPr lang="en-US"/>
        </a:p>
      </dgm:t>
    </dgm:pt>
    <dgm:pt modelId="{A4D43628-CBA8-44B4-81A1-7C059F8DA36E}" type="sibTrans" cxnId="{40E8DDEF-899D-4232-BC91-0B2EDC9B07FC}">
      <dgm:prSet/>
      <dgm:spPr/>
      <dgm:t>
        <a:bodyPr/>
        <a:lstStyle/>
        <a:p>
          <a:endParaRPr lang="en-US"/>
        </a:p>
      </dgm:t>
    </dgm:pt>
    <dgm:pt modelId="{FF15D2CE-5115-4E94-AC0D-3FB8A3B237CA}" type="pres">
      <dgm:prSet presAssocID="{984DA350-BD4F-4D9A-B73C-5F5ABDFB913F}" presName="compositeShape" presStyleCnt="0">
        <dgm:presLayoutVars>
          <dgm:chMax val="7"/>
          <dgm:dir/>
          <dgm:resizeHandles val="exact"/>
        </dgm:presLayoutVars>
      </dgm:prSet>
      <dgm:spPr/>
    </dgm:pt>
    <dgm:pt modelId="{8CFAF01C-764C-4F4C-98BB-A4DC050748F7}" type="pres">
      <dgm:prSet presAssocID="{E17F98E3-A7A8-421F-8F27-644A5BC7645F}" presName="circ1" presStyleLbl="vennNode1" presStyleIdx="0" presStyleCnt="6"/>
      <dgm:spPr/>
    </dgm:pt>
    <dgm:pt modelId="{03D5E2DC-2327-431E-B3FA-8280A75C96DB}" type="pres">
      <dgm:prSet presAssocID="{E17F98E3-A7A8-421F-8F27-644A5BC7645F}" presName="circ1Tx" presStyleLbl="revTx" presStyleIdx="0" presStyleCnt="0">
        <dgm:presLayoutVars>
          <dgm:chMax val="0"/>
          <dgm:chPref val="0"/>
          <dgm:bulletEnabled val="1"/>
        </dgm:presLayoutVars>
      </dgm:prSet>
      <dgm:spPr/>
    </dgm:pt>
    <dgm:pt modelId="{6ECB6451-57DE-4ED5-9B10-E57902DEB3B2}" type="pres">
      <dgm:prSet presAssocID="{6DE513E5-6563-4528-9F7A-004334D86AC2}" presName="circ2" presStyleLbl="vennNode1" presStyleIdx="1" presStyleCnt="6"/>
      <dgm:spPr/>
    </dgm:pt>
    <dgm:pt modelId="{CC1E1959-A4D2-4B01-9DEF-88AD174EBEF8}" type="pres">
      <dgm:prSet presAssocID="{6DE513E5-6563-4528-9F7A-004334D86AC2}" presName="circ2Tx" presStyleLbl="revTx" presStyleIdx="0" presStyleCnt="0">
        <dgm:presLayoutVars>
          <dgm:chMax val="0"/>
          <dgm:chPref val="0"/>
          <dgm:bulletEnabled val="1"/>
        </dgm:presLayoutVars>
      </dgm:prSet>
      <dgm:spPr/>
    </dgm:pt>
    <dgm:pt modelId="{AEF4EB6F-5D39-4FA6-B2D2-FFF1D9244138}" type="pres">
      <dgm:prSet presAssocID="{B9391E81-5A94-4E9A-94BF-E593348CD5C6}" presName="circ3" presStyleLbl="vennNode1" presStyleIdx="2" presStyleCnt="6"/>
      <dgm:spPr/>
    </dgm:pt>
    <dgm:pt modelId="{8A98753C-2BD4-4454-A826-96CFF26443CC}" type="pres">
      <dgm:prSet presAssocID="{B9391E81-5A94-4E9A-94BF-E593348CD5C6}" presName="circ3Tx" presStyleLbl="revTx" presStyleIdx="0" presStyleCnt="0">
        <dgm:presLayoutVars>
          <dgm:chMax val="0"/>
          <dgm:chPref val="0"/>
          <dgm:bulletEnabled val="1"/>
        </dgm:presLayoutVars>
      </dgm:prSet>
      <dgm:spPr/>
    </dgm:pt>
    <dgm:pt modelId="{172B453E-D6A0-430C-9007-A6417D36B198}" type="pres">
      <dgm:prSet presAssocID="{2B5D39E7-E2D4-4A3D-B5BC-DDB698D0F024}" presName="circ4" presStyleLbl="vennNode1" presStyleIdx="3" presStyleCnt="6"/>
      <dgm:spPr/>
    </dgm:pt>
    <dgm:pt modelId="{C8351BB0-36F4-4F60-B64D-91D719F9B6FA}" type="pres">
      <dgm:prSet presAssocID="{2B5D39E7-E2D4-4A3D-B5BC-DDB698D0F024}" presName="circ4Tx" presStyleLbl="revTx" presStyleIdx="0" presStyleCnt="0">
        <dgm:presLayoutVars>
          <dgm:chMax val="0"/>
          <dgm:chPref val="0"/>
          <dgm:bulletEnabled val="1"/>
        </dgm:presLayoutVars>
      </dgm:prSet>
      <dgm:spPr/>
    </dgm:pt>
    <dgm:pt modelId="{AFD10B34-4E09-4082-84E6-5C2EA2BE176C}" type="pres">
      <dgm:prSet presAssocID="{F03C516D-49A9-4AF1-8D41-BE65201B15C3}" presName="circ5" presStyleLbl="vennNode1" presStyleIdx="4" presStyleCnt="6"/>
      <dgm:spPr/>
    </dgm:pt>
    <dgm:pt modelId="{7FFC3841-AACF-405F-8BE9-0C683D01DDC7}" type="pres">
      <dgm:prSet presAssocID="{F03C516D-49A9-4AF1-8D41-BE65201B15C3}" presName="circ5Tx" presStyleLbl="revTx" presStyleIdx="0" presStyleCnt="0">
        <dgm:presLayoutVars>
          <dgm:chMax val="0"/>
          <dgm:chPref val="0"/>
          <dgm:bulletEnabled val="1"/>
        </dgm:presLayoutVars>
      </dgm:prSet>
      <dgm:spPr/>
    </dgm:pt>
    <dgm:pt modelId="{6B20B76F-0787-4E01-81F5-82886EC3C923}" type="pres">
      <dgm:prSet presAssocID="{B9062166-6208-457F-9975-03E68C4A6FA2}" presName="circ6" presStyleLbl="vennNode1" presStyleIdx="5" presStyleCnt="6"/>
      <dgm:spPr/>
    </dgm:pt>
    <dgm:pt modelId="{B50E55E5-B49F-41D5-8747-81D0E51B2A88}" type="pres">
      <dgm:prSet presAssocID="{B9062166-6208-457F-9975-03E68C4A6FA2}" presName="circ6Tx" presStyleLbl="revTx" presStyleIdx="0" presStyleCnt="0">
        <dgm:presLayoutVars>
          <dgm:chMax val="0"/>
          <dgm:chPref val="0"/>
          <dgm:bulletEnabled val="1"/>
        </dgm:presLayoutVars>
      </dgm:prSet>
      <dgm:spPr/>
    </dgm:pt>
  </dgm:ptLst>
  <dgm:cxnLst>
    <dgm:cxn modelId="{673B9E03-520E-45F8-83FA-1C3515DA0146}" type="presOf" srcId="{B9062166-6208-457F-9975-03E68C4A6FA2}" destId="{B50E55E5-B49F-41D5-8747-81D0E51B2A88}" srcOrd="0" destOrd="0" presId="urn:microsoft.com/office/officeart/2005/8/layout/venn1"/>
    <dgm:cxn modelId="{A375262E-576E-4147-AC20-0C29C151AB1D}" srcId="{984DA350-BD4F-4D9A-B73C-5F5ABDFB913F}" destId="{6DE513E5-6563-4528-9F7A-004334D86AC2}" srcOrd="1" destOrd="0" parTransId="{82C19476-D731-4D66-9A2C-EA418CD2922E}" sibTransId="{8D642426-C12C-41E8-9E04-52B6DD7798D9}"/>
    <dgm:cxn modelId="{C19C2567-3083-4EB5-9674-940A80B2A164}" type="presOf" srcId="{E17F98E3-A7A8-421F-8F27-644A5BC7645F}" destId="{03D5E2DC-2327-431E-B3FA-8280A75C96DB}" srcOrd="0" destOrd="0" presId="urn:microsoft.com/office/officeart/2005/8/layout/venn1"/>
    <dgm:cxn modelId="{B8AB2368-679C-44EB-ABE3-53ACD0BA83F1}" type="presOf" srcId="{6DE513E5-6563-4528-9F7A-004334D86AC2}" destId="{CC1E1959-A4D2-4B01-9DEF-88AD174EBEF8}" srcOrd="0" destOrd="0" presId="urn:microsoft.com/office/officeart/2005/8/layout/venn1"/>
    <dgm:cxn modelId="{477FEE68-484B-4220-9555-0D45CD7C1CB0}" srcId="{984DA350-BD4F-4D9A-B73C-5F5ABDFB913F}" destId="{E17F98E3-A7A8-421F-8F27-644A5BC7645F}" srcOrd="0" destOrd="0" parTransId="{98592A2C-A62E-4D24-A723-C3D82C064C04}" sibTransId="{B3F59679-07DE-402F-A20C-3565B0BA17C7}"/>
    <dgm:cxn modelId="{10D8CB55-FF83-4C8E-836E-8E66124FC8B6}" type="presOf" srcId="{2B5D39E7-E2D4-4A3D-B5BC-DDB698D0F024}" destId="{C8351BB0-36F4-4F60-B64D-91D719F9B6FA}" srcOrd="0" destOrd="0" presId="urn:microsoft.com/office/officeart/2005/8/layout/venn1"/>
    <dgm:cxn modelId="{74C8E7AD-B01A-43B4-90EC-719F8ED17B5F}" type="presOf" srcId="{984DA350-BD4F-4D9A-B73C-5F5ABDFB913F}" destId="{FF15D2CE-5115-4E94-AC0D-3FB8A3B237CA}" srcOrd="0" destOrd="0" presId="urn:microsoft.com/office/officeart/2005/8/layout/venn1"/>
    <dgm:cxn modelId="{0F2E88B1-1B7C-4EE1-BF27-4CFEE8A03F15}" srcId="{984DA350-BD4F-4D9A-B73C-5F5ABDFB913F}" destId="{2B5D39E7-E2D4-4A3D-B5BC-DDB698D0F024}" srcOrd="3" destOrd="0" parTransId="{BC7BD6C2-FA08-4B77-B082-7FC5110D6C8E}" sibTransId="{430DD047-E2A3-4C6E-ACD7-124E55952568}"/>
    <dgm:cxn modelId="{ADFAB6B5-3D30-41DE-8450-671E703D3F76}" srcId="{984DA350-BD4F-4D9A-B73C-5F5ABDFB913F}" destId="{F03C516D-49A9-4AF1-8D41-BE65201B15C3}" srcOrd="4" destOrd="0" parTransId="{0C0A4A24-E8F7-42A5-B81A-C88C1E18FE79}" sibTransId="{12070012-5137-46FF-82C4-912B891CC467}"/>
    <dgm:cxn modelId="{CD6D34C1-B9AD-44B8-9470-B3A7AE79205A}" type="presOf" srcId="{B9391E81-5A94-4E9A-94BF-E593348CD5C6}" destId="{8A98753C-2BD4-4454-A826-96CFF26443CC}" srcOrd="0" destOrd="0" presId="urn:microsoft.com/office/officeart/2005/8/layout/venn1"/>
    <dgm:cxn modelId="{F32291C4-A9BC-47BC-9F35-68E2FAEBB8D0}" srcId="{984DA350-BD4F-4D9A-B73C-5F5ABDFB913F}" destId="{B9391E81-5A94-4E9A-94BF-E593348CD5C6}" srcOrd="2" destOrd="0" parTransId="{6E69D0B6-B33B-4F47-AB59-51839F3D2831}" sibTransId="{3EE0534C-AF16-464F-B075-A21F76F28ADF}"/>
    <dgm:cxn modelId="{40E8DDEF-899D-4232-BC91-0B2EDC9B07FC}" srcId="{984DA350-BD4F-4D9A-B73C-5F5ABDFB913F}" destId="{B9062166-6208-457F-9975-03E68C4A6FA2}" srcOrd="5" destOrd="0" parTransId="{DC89B116-4E76-4D38-9BFB-53A353EF4E89}" sibTransId="{A4D43628-CBA8-44B4-81A1-7C059F8DA36E}"/>
    <dgm:cxn modelId="{D772F8F6-D9E5-4BAD-9E41-467D3FB5F299}" type="presOf" srcId="{F03C516D-49A9-4AF1-8D41-BE65201B15C3}" destId="{7FFC3841-AACF-405F-8BE9-0C683D01DDC7}" srcOrd="0" destOrd="0" presId="urn:microsoft.com/office/officeart/2005/8/layout/venn1"/>
    <dgm:cxn modelId="{68AE56EE-A6EF-43C6-B1B5-055BFE279DFF}" type="presParOf" srcId="{FF15D2CE-5115-4E94-AC0D-3FB8A3B237CA}" destId="{8CFAF01C-764C-4F4C-98BB-A4DC050748F7}" srcOrd="0" destOrd="0" presId="urn:microsoft.com/office/officeart/2005/8/layout/venn1"/>
    <dgm:cxn modelId="{B6E5003A-1BFD-46B4-8D84-B5032DED7258}" type="presParOf" srcId="{FF15D2CE-5115-4E94-AC0D-3FB8A3B237CA}" destId="{03D5E2DC-2327-431E-B3FA-8280A75C96DB}" srcOrd="1" destOrd="0" presId="urn:microsoft.com/office/officeart/2005/8/layout/venn1"/>
    <dgm:cxn modelId="{9A888C77-E37D-4393-9F4E-B03D22A2890A}" type="presParOf" srcId="{FF15D2CE-5115-4E94-AC0D-3FB8A3B237CA}" destId="{6ECB6451-57DE-4ED5-9B10-E57902DEB3B2}" srcOrd="2" destOrd="0" presId="urn:microsoft.com/office/officeart/2005/8/layout/venn1"/>
    <dgm:cxn modelId="{AB0D6D5A-75D6-4C1D-A6ED-5ED8AF8E95D8}" type="presParOf" srcId="{FF15D2CE-5115-4E94-AC0D-3FB8A3B237CA}" destId="{CC1E1959-A4D2-4B01-9DEF-88AD174EBEF8}" srcOrd="3" destOrd="0" presId="urn:microsoft.com/office/officeart/2005/8/layout/venn1"/>
    <dgm:cxn modelId="{D71D3E18-1162-49B9-90EA-795670C28842}" type="presParOf" srcId="{FF15D2CE-5115-4E94-AC0D-3FB8A3B237CA}" destId="{AEF4EB6F-5D39-4FA6-B2D2-FFF1D9244138}" srcOrd="4" destOrd="0" presId="urn:microsoft.com/office/officeart/2005/8/layout/venn1"/>
    <dgm:cxn modelId="{2B70FE76-1FC3-4087-B8F7-875BBE38DA83}" type="presParOf" srcId="{FF15D2CE-5115-4E94-AC0D-3FB8A3B237CA}" destId="{8A98753C-2BD4-4454-A826-96CFF26443CC}" srcOrd="5" destOrd="0" presId="urn:microsoft.com/office/officeart/2005/8/layout/venn1"/>
    <dgm:cxn modelId="{973A10F2-0074-4C36-AED8-75D18FFC50C5}" type="presParOf" srcId="{FF15D2CE-5115-4E94-AC0D-3FB8A3B237CA}" destId="{172B453E-D6A0-430C-9007-A6417D36B198}" srcOrd="6" destOrd="0" presId="urn:microsoft.com/office/officeart/2005/8/layout/venn1"/>
    <dgm:cxn modelId="{855AB56B-A1A8-46FF-B1C6-F8FE30B9F347}" type="presParOf" srcId="{FF15D2CE-5115-4E94-AC0D-3FB8A3B237CA}" destId="{C8351BB0-36F4-4F60-B64D-91D719F9B6FA}" srcOrd="7" destOrd="0" presId="urn:microsoft.com/office/officeart/2005/8/layout/venn1"/>
    <dgm:cxn modelId="{795F706C-F1CC-49FE-A1E2-D4FF737E1843}" type="presParOf" srcId="{FF15D2CE-5115-4E94-AC0D-3FB8A3B237CA}" destId="{AFD10B34-4E09-4082-84E6-5C2EA2BE176C}" srcOrd="8" destOrd="0" presId="urn:microsoft.com/office/officeart/2005/8/layout/venn1"/>
    <dgm:cxn modelId="{470765F4-6D8F-41A0-9D36-3EF074AFE8ED}" type="presParOf" srcId="{FF15D2CE-5115-4E94-AC0D-3FB8A3B237CA}" destId="{7FFC3841-AACF-405F-8BE9-0C683D01DDC7}" srcOrd="9" destOrd="0" presId="urn:microsoft.com/office/officeart/2005/8/layout/venn1"/>
    <dgm:cxn modelId="{0F765EC3-AFD0-4246-A687-7C993D4E7520}" type="presParOf" srcId="{FF15D2CE-5115-4E94-AC0D-3FB8A3B237CA}" destId="{6B20B76F-0787-4E01-81F5-82886EC3C923}" srcOrd="10" destOrd="0" presId="urn:microsoft.com/office/officeart/2005/8/layout/venn1"/>
    <dgm:cxn modelId="{3D1A6F37-8AD5-4BFC-B5A9-043D34CF48A9}" type="presParOf" srcId="{FF15D2CE-5115-4E94-AC0D-3FB8A3B237CA}" destId="{B50E55E5-B49F-41D5-8747-81D0E51B2A88}" srcOrd="11"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DD236EE-2B13-4600-8B42-4C02047F8B56}"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n-US"/>
        </a:p>
      </dgm:t>
    </dgm:pt>
    <dgm:pt modelId="{5E3C59CD-4BE7-4300-869A-E2B001B22556}">
      <dgm:prSet/>
      <dgm:spPr/>
      <dgm:t>
        <a:bodyPr/>
        <a:lstStyle/>
        <a:p>
          <a:pPr rtl="0"/>
          <a:r>
            <a:rPr lang="en-GB"/>
            <a:t>Pillar 1</a:t>
          </a:r>
        </a:p>
      </dgm:t>
    </dgm:pt>
    <dgm:pt modelId="{37B93B39-E26A-4AC7-8F97-D27D1E2852A0}" type="parTrans" cxnId="{24C9CD4F-50D3-4466-9787-59647F0BE695}">
      <dgm:prSet/>
      <dgm:spPr/>
      <dgm:t>
        <a:bodyPr/>
        <a:lstStyle/>
        <a:p>
          <a:endParaRPr lang="en-US"/>
        </a:p>
      </dgm:t>
    </dgm:pt>
    <dgm:pt modelId="{E06C44ED-2ECA-4E4B-9AC0-50670A2FE8FA}" type="sibTrans" cxnId="{24C9CD4F-50D3-4466-9787-59647F0BE695}">
      <dgm:prSet/>
      <dgm:spPr/>
      <dgm:t>
        <a:bodyPr/>
        <a:lstStyle/>
        <a:p>
          <a:endParaRPr lang="en-US"/>
        </a:p>
      </dgm:t>
    </dgm:pt>
    <dgm:pt modelId="{8E20D980-02D7-4A38-8C36-1649F90314D7}">
      <dgm:prSet/>
      <dgm:spPr/>
      <dgm:t>
        <a:bodyPr/>
        <a:lstStyle/>
        <a:p>
          <a:pPr rtl="0"/>
          <a:r>
            <a:rPr lang="en-GB"/>
            <a:t>Amount A</a:t>
          </a:r>
        </a:p>
      </dgm:t>
    </dgm:pt>
    <dgm:pt modelId="{FB56B5EA-10B9-4A9A-BA98-35E7D51CECF4}" type="parTrans" cxnId="{597B67D4-CF0F-4EC7-9DCF-BB89EA395194}">
      <dgm:prSet/>
      <dgm:spPr/>
      <dgm:t>
        <a:bodyPr/>
        <a:lstStyle/>
        <a:p>
          <a:endParaRPr lang="en-US"/>
        </a:p>
      </dgm:t>
    </dgm:pt>
    <dgm:pt modelId="{DD446601-2312-44EB-B81D-2F86C51F455A}" type="sibTrans" cxnId="{597B67D4-CF0F-4EC7-9DCF-BB89EA395194}">
      <dgm:prSet/>
      <dgm:spPr/>
      <dgm:t>
        <a:bodyPr/>
        <a:lstStyle/>
        <a:p>
          <a:endParaRPr lang="en-US"/>
        </a:p>
      </dgm:t>
    </dgm:pt>
    <dgm:pt modelId="{5BFFA6E4-BBEF-4646-8176-47699C4AE576}">
      <dgm:prSet/>
      <dgm:spPr/>
      <dgm:t>
        <a:bodyPr/>
        <a:lstStyle/>
        <a:p>
          <a:pPr rtl="0"/>
          <a:r>
            <a:rPr lang="en-GB"/>
            <a:t>Recently public consultation on TC for Pillar 1</a:t>
          </a:r>
        </a:p>
      </dgm:t>
    </dgm:pt>
    <dgm:pt modelId="{9B4572A6-CBD7-4E46-998E-1E2231BE08BA}" type="parTrans" cxnId="{C8F4E5DB-AC43-4DB8-A29E-A63657E3056D}">
      <dgm:prSet/>
      <dgm:spPr/>
      <dgm:t>
        <a:bodyPr/>
        <a:lstStyle/>
        <a:p>
          <a:endParaRPr lang="en-US"/>
        </a:p>
      </dgm:t>
    </dgm:pt>
    <dgm:pt modelId="{963F1F55-C492-4CD4-9609-44654630CE5E}" type="sibTrans" cxnId="{C8F4E5DB-AC43-4DB8-A29E-A63657E3056D}">
      <dgm:prSet/>
      <dgm:spPr/>
      <dgm:t>
        <a:bodyPr/>
        <a:lstStyle/>
        <a:p>
          <a:endParaRPr lang="en-US"/>
        </a:p>
      </dgm:t>
    </dgm:pt>
    <dgm:pt modelId="{47C081AC-903F-44CE-974D-D6FDE6696C0F}">
      <dgm:prSet/>
      <dgm:spPr/>
      <dgm:t>
        <a:bodyPr/>
        <a:lstStyle/>
        <a:p>
          <a:pPr rtl="0"/>
          <a:r>
            <a:rPr lang="en-GB"/>
            <a:t>Tax certainty for Amount A</a:t>
          </a:r>
        </a:p>
      </dgm:t>
    </dgm:pt>
    <dgm:pt modelId="{1A29234B-21A8-442A-B966-0FBD428DDFF7}" type="parTrans" cxnId="{D0ED883D-9D6A-487E-A342-03B6E5F2B8B8}">
      <dgm:prSet/>
      <dgm:spPr/>
      <dgm:t>
        <a:bodyPr/>
        <a:lstStyle/>
        <a:p>
          <a:endParaRPr lang="en-US"/>
        </a:p>
      </dgm:t>
    </dgm:pt>
    <dgm:pt modelId="{7CD64FED-EF58-452A-B725-8566662CE287}" type="sibTrans" cxnId="{D0ED883D-9D6A-487E-A342-03B6E5F2B8B8}">
      <dgm:prSet/>
      <dgm:spPr/>
      <dgm:t>
        <a:bodyPr/>
        <a:lstStyle/>
        <a:p>
          <a:endParaRPr lang="en-US"/>
        </a:p>
      </dgm:t>
    </dgm:pt>
    <dgm:pt modelId="{D91E7253-61C2-4B1C-9951-C4877764BDA4}">
      <dgm:prSet/>
      <dgm:spPr/>
      <dgm:t>
        <a:bodyPr/>
        <a:lstStyle/>
        <a:p>
          <a:pPr rtl="0"/>
          <a:r>
            <a:rPr lang="en-GB"/>
            <a:t>Focus on dispute prevention</a:t>
          </a:r>
        </a:p>
      </dgm:t>
    </dgm:pt>
    <dgm:pt modelId="{9E879D01-B918-4C94-BC91-227455154078}" type="parTrans" cxnId="{3A8FC582-5511-425D-A0AE-AF772C985851}">
      <dgm:prSet/>
      <dgm:spPr/>
      <dgm:t>
        <a:bodyPr/>
        <a:lstStyle/>
        <a:p>
          <a:endParaRPr lang="en-US"/>
        </a:p>
      </dgm:t>
    </dgm:pt>
    <dgm:pt modelId="{D438DE95-C1A9-4091-8240-E2BC5849BF3A}" type="sibTrans" cxnId="{3A8FC582-5511-425D-A0AE-AF772C985851}">
      <dgm:prSet/>
      <dgm:spPr/>
      <dgm:t>
        <a:bodyPr/>
        <a:lstStyle/>
        <a:p>
          <a:endParaRPr lang="en-US"/>
        </a:p>
      </dgm:t>
    </dgm:pt>
    <dgm:pt modelId="{F9C00A4F-9290-4DE7-A3A1-4E204FF7E34C}">
      <dgm:prSet/>
      <dgm:spPr/>
      <dgm:t>
        <a:bodyPr/>
        <a:lstStyle/>
        <a:p>
          <a:pPr rtl="0"/>
          <a:r>
            <a:rPr lang="en-GB"/>
            <a:t>Tax certainty for issues related to Amount A</a:t>
          </a:r>
        </a:p>
      </dgm:t>
    </dgm:pt>
    <dgm:pt modelId="{6FF1BE76-5E6B-412A-AFAC-8F9558D4FED8}" type="parTrans" cxnId="{2B01178C-5FBC-48EB-9783-E62D3D4D19A4}">
      <dgm:prSet/>
      <dgm:spPr/>
      <dgm:t>
        <a:bodyPr/>
        <a:lstStyle/>
        <a:p>
          <a:endParaRPr lang="en-US"/>
        </a:p>
      </dgm:t>
    </dgm:pt>
    <dgm:pt modelId="{E620142B-B990-4AD8-ADC8-DE1E641E60E7}" type="sibTrans" cxnId="{2B01178C-5FBC-48EB-9783-E62D3D4D19A4}">
      <dgm:prSet/>
      <dgm:spPr/>
      <dgm:t>
        <a:bodyPr/>
        <a:lstStyle/>
        <a:p>
          <a:endParaRPr lang="en-US"/>
        </a:p>
      </dgm:t>
    </dgm:pt>
    <dgm:pt modelId="{6BAE52A2-91F9-44F8-A31E-1CF9C200BF91}">
      <dgm:prSet/>
      <dgm:spPr/>
      <dgm:t>
        <a:bodyPr/>
        <a:lstStyle/>
        <a:p>
          <a:pPr rtl="0"/>
          <a:r>
            <a:rPr lang="en-GB"/>
            <a:t>Mandatory binding dispute resolution</a:t>
          </a:r>
        </a:p>
      </dgm:t>
    </dgm:pt>
    <dgm:pt modelId="{4980A931-86DE-4680-938E-F627DB2E8871}" type="parTrans" cxnId="{E6E274FD-C225-46AD-BE27-25A9E71E6157}">
      <dgm:prSet/>
      <dgm:spPr/>
      <dgm:t>
        <a:bodyPr/>
        <a:lstStyle/>
        <a:p>
          <a:endParaRPr lang="en-US"/>
        </a:p>
      </dgm:t>
    </dgm:pt>
    <dgm:pt modelId="{060BB2F1-B361-4F85-9AEB-1A1428943CF5}" type="sibTrans" cxnId="{E6E274FD-C225-46AD-BE27-25A9E71E6157}">
      <dgm:prSet/>
      <dgm:spPr/>
      <dgm:t>
        <a:bodyPr/>
        <a:lstStyle/>
        <a:p>
          <a:endParaRPr lang="en-US"/>
        </a:p>
      </dgm:t>
    </dgm:pt>
    <dgm:pt modelId="{6DA3E5FD-CEAF-40F3-A47D-512AA0DBA35E}">
      <dgm:prSet/>
      <dgm:spPr/>
      <dgm:t>
        <a:bodyPr/>
        <a:lstStyle/>
        <a:p>
          <a:pPr rtl="0"/>
          <a:r>
            <a:rPr lang="en-GB"/>
            <a:t>Amount B</a:t>
          </a:r>
        </a:p>
      </dgm:t>
    </dgm:pt>
    <dgm:pt modelId="{A3BDFA65-A00F-4186-AD08-DF6997ABEA0C}" type="parTrans" cxnId="{859C2F7F-B65D-4654-A51D-6C5809E4F54C}">
      <dgm:prSet/>
      <dgm:spPr/>
      <dgm:t>
        <a:bodyPr/>
        <a:lstStyle/>
        <a:p>
          <a:endParaRPr lang="en-US"/>
        </a:p>
      </dgm:t>
    </dgm:pt>
    <dgm:pt modelId="{C0DB2C2F-C842-40DE-9B40-CF3B74509451}" type="sibTrans" cxnId="{859C2F7F-B65D-4654-A51D-6C5809E4F54C}">
      <dgm:prSet/>
      <dgm:spPr/>
      <dgm:t>
        <a:bodyPr/>
        <a:lstStyle/>
        <a:p>
          <a:endParaRPr lang="en-US"/>
        </a:p>
      </dgm:t>
    </dgm:pt>
    <dgm:pt modelId="{495A3165-BF7B-477A-B9B3-9BFECF13903D}">
      <dgm:prSet/>
      <dgm:spPr/>
      <dgm:t>
        <a:bodyPr/>
        <a:lstStyle/>
        <a:p>
          <a:pPr rtl="0"/>
          <a:r>
            <a:rPr lang="en-GB"/>
            <a:t>Pillar 2</a:t>
          </a:r>
        </a:p>
      </dgm:t>
    </dgm:pt>
    <dgm:pt modelId="{FDB9F409-27BB-4DEE-B64A-B7B8EFEDB831}" type="parTrans" cxnId="{3F2B2781-B3EE-4D92-93BC-78FABD3F051A}">
      <dgm:prSet/>
      <dgm:spPr/>
      <dgm:t>
        <a:bodyPr/>
        <a:lstStyle/>
        <a:p>
          <a:endParaRPr lang="en-US"/>
        </a:p>
      </dgm:t>
    </dgm:pt>
    <dgm:pt modelId="{068200B4-D901-469C-A766-4324FD696774}" type="sibTrans" cxnId="{3F2B2781-B3EE-4D92-93BC-78FABD3F051A}">
      <dgm:prSet/>
      <dgm:spPr/>
      <dgm:t>
        <a:bodyPr/>
        <a:lstStyle/>
        <a:p>
          <a:endParaRPr lang="en-US"/>
        </a:p>
      </dgm:t>
    </dgm:pt>
    <dgm:pt modelId="{B367DEC3-00AE-49D1-9AAB-E194ADB6ABFB}">
      <dgm:prSet/>
      <dgm:spPr/>
      <dgm:t>
        <a:bodyPr/>
        <a:lstStyle/>
        <a:p>
          <a:pPr rtl="0"/>
          <a:r>
            <a:rPr lang="en-GB" dirty="0"/>
            <a:t>Implementation plan: consider merits of an MLC</a:t>
          </a:r>
        </a:p>
      </dgm:t>
    </dgm:pt>
    <dgm:pt modelId="{549DD612-C10E-4A10-B6AF-EF6978A5E3C4}" type="parTrans" cxnId="{A007CD67-10DF-4B65-AA32-6755F0D749D3}">
      <dgm:prSet/>
      <dgm:spPr/>
      <dgm:t>
        <a:bodyPr/>
        <a:lstStyle/>
        <a:p>
          <a:endParaRPr lang="en-US"/>
        </a:p>
      </dgm:t>
    </dgm:pt>
    <dgm:pt modelId="{F488F85E-F804-4D2C-8EE7-D1598F689E0E}" type="sibTrans" cxnId="{A007CD67-10DF-4B65-AA32-6755F0D749D3}">
      <dgm:prSet/>
      <dgm:spPr/>
      <dgm:t>
        <a:bodyPr/>
        <a:lstStyle/>
        <a:p>
          <a:endParaRPr lang="en-US"/>
        </a:p>
      </dgm:t>
    </dgm:pt>
    <dgm:pt modelId="{09C3F820-2A6F-4060-8F92-BAE2DBC56845}">
      <dgm:prSet/>
      <dgm:spPr/>
      <dgm:t>
        <a:bodyPr/>
        <a:lstStyle/>
        <a:p>
          <a:pPr rtl="0"/>
          <a:r>
            <a:rPr lang="en-GB" dirty="0"/>
            <a:t>Currently being explored</a:t>
          </a:r>
        </a:p>
      </dgm:t>
    </dgm:pt>
    <dgm:pt modelId="{0A542175-557F-429F-934A-3C119FB7F538}" type="parTrans" cxnId="{51DD4E3F-1C93-46CE-B243-CA88FA0B41A0}">
      <dgm:prSet/>
      <dgm:spPr/>
      <dgm:t>
        <a:bodyPr/>
        <a:lstStyle/>
        <a:p>
          <a:endParaRPr lang="en-US"/>
        </a:p>
      </dgm:t>
    </dgm:pt>
    <dgm:pt modelId="{983F6486-0C06-4890-860E-2FD3CE32B44B}" type="sibTrans" cxnId="{51DD4E3F-1C93-46CE-B243-CA88FA0B41A0}">
      <dgm:prSet/>
      <dgm:spPr/>
      <dgm:t>
        <a:bodyPr/>
        <a:lstStyle/>
        <a:p>
          <a:endParaRPr lang="en-US"/>
        </a:p>
      </dgm:t>
    </dgm:pt>
    <dgm:pt modelId="{B1DDA2D8-8459-4E6A-8F36-1310B2710484}" type="pres">
      <dgm:prSet presAssocID="{4DD236EE-2B13-4600-8B42-4C02047F8B56}" presName="linear" presStyleCnt="0">
        <dgm:presLayoutVars>
          <dgm:animLvl val="lvl"/>
          <dgm:resizeHandles val="exact"/>
        </dgm:presLayoutVars>
      </dgm:prSet>
      <dgm:spPr/>
    </dgm:pt>
    <dgm:pt modelId="{5FBC42B5-BF63-40B0-8A13-73ECAE42FCAD}" type="pres">
      <dgm:prSet presAssocID="{5E3C59CD-4BE7-4300-869A-E2B001B22556}" presName="parentText" presStyleLbl="node1" presStyleIdx="0" presStyleCnt="2">
        <dgm:presLayoutVars>
          <dgm:chMax val="0"/>
          <dgm:bulletEnabled val="1"/>
        </dgm:presLayoutVars>
      </dgm:prSet>
      <dgm:spPr/>
    </dgm:pt>
    <dgm:pt modelId="{FB8A004F-DD18-4C20-9D7A-F66EC19E567B}" type="pres">
      <dgm:prSet presAssocID="{5E3C59CD-4BE7-4300-869A-E2B001B22556}" presName="childText" presStyleLbl="revTx" presStyleIdx="0" presStyleCnt="2">
        <dgm:presLayoutVars>
          <dgm:bulletEnabled val="1"/>
        </dgm:presLayoutVars>
      </dgm:prSet>
      <dgm:spPr/>
    </dgm:pt>
    <dgm:pt modelId="{06FA2897-AF4D-4314-AC12-88D48FBD91E3}" type="pres">
      <dgm:prSet presAssocID="{495A3165-BF7B-477A-B9B3-9BFECF13903D}" presName="parentText" presStyleLbl="node1" presStyleIdx="1" presStyleCnt="2">
        <dgm:presLayoutVars>
          <dgm:chMax val="0"/>
          <dgm:bulletEnabled val="1"/>
        </dgm:presLayoutVars>
      </dgm:prSet>
      <dgm:spPr/>
    </dgm:pt>
    <dgm:pt modelId="{F896887C-D453-4BEF-8D5C-929426A299CA}" type="pres">
      <dgm:prSet presAssocID="{495A3165-BF7B-477A-B9B3-9BFECF13903D}" presName="childText" presStyleLbl="revTx" presStyleIdx="1" presStyleCnt="2">
        <dgm:presLayoutVars>
          <dgm:bulletEnabled val="1"/>
        </dgm:presLayoutVars>
      </dgm:prSet>
      <dgm:spPr/>
    </dgm:pt>
  </dgm:ptLst>
  <dgm:cxnLst>
    <dgm:cxn modelId="{1487E738-9206-45C3-B378-254C20D41557}" type="presOf" srcId="{5E3C59CD-4BE7-4300-869A-E2B001B22556}" destId="{5FBC42B5-BF63-40B0-8A13-73ECAE42FCAD}" srcOrd="0" destOrd="0" presId="urn:microsoft.com/office/officeart/2005/8/layout/vList2"/>
    <dgm:cxn modelId="{D0ED883D-9D6A-487E-A342-03B6E5F2B8B8}" srcId="{5BFFA6E4-BBEF-4646-8176-47699C4AE576}" destId="{47C081AC-903F-44CE-974D-D6FDE6696C0F}" srcOrd="0" destOrd="0" parTransId="{1A29234B-21A8-442A-B966-0FBD428DDFF7}" sibTransId="{7CD64FED-EF58-452A-B725-8566662CE287}"/>
    <dgm:cxn modelId="{51DD4E3F-1C93-46CE-B243-CA88FA0B41A0}" srcId="{B367DEC3-00AE-49D1-9AAB-E194ADB6ABFB}" destId="{09C3F820-2A6F-4060-8F92-BAE2DBC56845}" srcOrd="0" destOrd="0" parTransId="{0A542175-557F-429F-934A-3C119FB7F538}" sibTransId="{983F6486-0C06-4890-860E-2FD3CE32B44B}"/>
    <dgm:cxn modelId="{7FFF0A43-F44F-41E5-BA6F-3541AB0A2C7B}" type="presOf" srcId="{D91E7253-61C2-4B1C-9951-C4877764BDA4}" destId="{FB8A004F-DD18-4C20-9D7A-F66EC19E567B}" srcOrd="0" destOrd="3" presId="urn:microsoft.com/office/officeart/2005/8/layout/vList2"/>
    <dgm:cxn modelId="{A007CD67-10DF-4B65-AA32-6755F0D749D3}" srcId="{495A3165-BF7B-477A-B9B3-9BFECF13903D}" destId="{B367DEC3-00AE-49D1-9AAB-E194ADB6ABFB}" srcOrd="0" destOrd="0" parTransId="{549DD612-C10E-4A10-B6AF-EF6978A5E3C4}" sibTransId="{F488F85E-F804-4D2C-8EE7-D1598F689E0E}"/>
    <dgm:cxn modelId="{24C9CD4F-50D3-4466-9787-59647F0BE695}" srcId="{4DD236EE-2B13-4600-8B42-4C02047F8B56}" destId="{5E3C59CD-4BE7-4300-869A-E2B001B22556}" srcOrd="0" destOrd="0" parTransId="{37B93B39-E26A-4AC7-8F97-D27D1E2852A0}" sibTransId="{E06C44ED-2ECA-4E4B-9AC0-50670A2FE8FA}"/>
    <dgm:cxn modelId="{14A0C354-9BC9-4B5F-B006-632239DC6355}" type="presOf" srcId="{09C3F820-2A6F-4060-8F92-BAE2DBC56845}" destId="{F896887C-D453-4BEF-8D5C-929426A299CA}" srcOrd="0" destOrd="1" presId="urn:microsoft.com/office/officeart/2005/8/layout/vList2"/>
    <dgm:cxn modelId="{F7B1EE75-6EA5-4125-BC08-5B0A3AEEC347}" type="presOf" srcId="{495A3165-BF7B-477A-B9B3-9BFECF13903D}" destId="{06FA2897-AF4D-4314-AC12-88D48FBD91E3}" srcOrd="0" destOrd="0" presId="urn:microsoft.com/office/officeart/2005/8/layout/vList2"/>
    <dgm:cxn modelId="{859C2F7F-B65D-4654-A51D-6C5809E4F54C}" srcId="{5E3C59CD-4BE7-4300-869A-E2B001B22556}" destId="{6DA3E5FD-CEAF-40F3-A47D-512AA0DBA35E}" srcOrd="1" destOrd="0" parTransId="{A3BDFA65-A00F-4186-AD08-DF6997ABEA0C}" sibTransId="{C0DB2C2F-C842-40DE-9B40-CF3B74509451}"/>
    <dgm:cxn modelId="{3F2B2781-B3EE-4D92-93BC-78FABD3F051A}" srcId="{4DD236EE-2B13-4600-8B42-4C02047F8B56}" destId="{495A3165-BF7B-477A-B9B3-9BFECF13903D}" srcOrd="1" destOrd="0" parTransId="{FDB9F409-27BB-4DEE-B64A-B7B8EFEDB831}" sibTransId="{068200B4-D901-469C-A766-4324FD696774}"/>
    <dgm:cxn modelId="{3A8FC582-5511-425D-A0AE-AF772C985851}" srcId="{47C081AC-903F-44CE-974D-D6FDE6696C0F}" destId="{D91E7253-61C2-4B1C-9951-C4877764BDA4}" srcOrd="0" destOrd="0" parTransId="{9E879D01-B918-4C94-BC91-227455154078}" sibTransId="{D438DE95-C1A9-4091-8240-E2BC5849BF3A}"/>
    <dgm:cxn modelId="{2B01178C-5FBC-48EB-9783-E62D3D4D19A4}" srcId="{5BFFA6E4-BBEF-4646-8176-47699C4AE576}" destId="{F9C00A4F-9290-4DE7-A3A1-4E204FF7E34C}" srcOrd="1" destOrd="0" parTransId="{6FF1BE76-5E6B-412A-AFAC-8F9558D4FED8}" sibTransId="{E620142B-B990-4AD8-ADC8-DE1E641E60E7}"/>
    <dgm:cxn modelId="{5E8A0A97-2CF2-4D5A-8EE8-853184A505A6}" type="presOf" srcId="{47C081AC-903F-44CE-974D-D6FDE6696C0F}" destId="{FB8A004F-DD18-4C20-9D7A-F66EC19E567B}" srcOrd="0" destOrd="2" presId="urn:microsoft.com/office/officeart/2005/8/layout/vList2"/>
    <dgm:cxn modelId="{3801D5C1-F3F7-472A-A8EE-7BA02BF1F8F3}" type="presOf" srcId="{6BAE52A2-91F9-44F8-A31E-1CF9C200BF91}" destId="{FB8A004F-DD18-4C20-9D7A-F66EC19E567B}" srcOrd="0" destOrd="5" presId="urn:microsoft.com/office/officeart/2005/8/layout/vList2"/>
    <dgm:cxn modelId="{092F90CB-57DB-4D9C-9F34-84F65E274736}" type="presOf" srcId="{4DD236EE-2B13-4600-8B42-4C02047F8B56}" destId="{B1DDA2D8-8459-4E6A-8F36-1310B2710484}" srcOrd="0" destOrd="0" presId="urn:microsoft.com/office/officeart/2005/8/layout/vList2"/>
    <dgm:cxn modelId="{F87ACCCD-07AE-4C42-93E3-E130FF5A8A97}" type="presOf" srcId="{5BFFA6E4-BBEF-4646-8176-47699C4AE576}" destId="{FB8A004F-DD18-4C20-9D7A-F66EC19E567B}" srcOrd="0" destOrd="1" presId="urn:microsoft.com/office/officeart/2005/8/layout/vList2"/>
    <dgm:cxn modelId="{983C4AD3-18A0-4653-92E6-40BF5E6E9E09}" type="presOf" srcId="{8E20D980-02D7-4A38-8C36-1649F90314D7}" destId="{FB8A004F-DD18-4C20-9D7A-F66EC19E567B}" srcOrd="0" destOrd="0" presId="urn:microsoft.com/office/officeart/2005/8/layout/vList2"/>
    <dgm:cxn modelId="{597B67D4-CF0F-4EC7-9DCF-BB89EA395194}" srcId="{5E3C59CD-4BE7-4300-869A-E2B001B22556}" destId="{8E20D980-02D7-4A38-8C36-1649F90314D7}" srcOrd="0" destOrd="0" parTransId="{FB56B5EA-10B9-4A9A-BA98-35E7D51CECF4}" sibTransId="{DD446601-2312-44EB-B81D-2F86C51F455A}"/>
    <dgm:cxn modelId="{C8F4E5DB-AC43-4DB8-A29E-A63657E3056D}" srcId="{8E20D980-02D7-4A38-8C36-1649F90314D7}" destId="{5BFFA6E4-BBEF-4646-8176-47699C4AE576}" srcOrd="0" destOrd="0" parTransId="{9B4572A6-CBD7-4E46-998E-1E2231BE08BA}" sibTransId="{963F1F55-C492-4CD4-9609-44654630CE5E}"/>
    <dgm:cxn modelId="{7A1BBEE7-A797-47E4-BEF7-25892D1F1A59}" type="presOf" srcId="{F9C00A4F-9290-4DE7-A3A1-4E204FF7E34C}" destId="{FB8A004F-DD18-4C20-9D7A-F66EC19E567B}" srcOrd="0" destOrd="4" presId="urn:microsoft.com/office/officeart/2005/8/layout/vList2"/>
    <dgm:cxn modelId="{22B9F2FB-5811-41D9-A785-0D51246D7B73}" type="presOf" srcId="{6DA3E5FD-CEAF-40F3-A47D-512AA0DBA35E}" destId="{FB8A004F-DD18-4C20-9D7A-F66EC19E567B}" srcOrd="0" destOrd="6" presId="urn:microsoft.com/office/officeart/2005/8/layout/vList2"/>
    <dgm:cxn modelId="{E6E274FD-C225-46AD-BE27-25A9E71E6157}" srcId="{F9C00A4F-9290-4DE7-A3A1-4E204FF7E34C}" destId="{6BAE52A2-91F9-44F8-A31E-1CF9C200BF91}" srcOrd="0" destOrd="0" parTransId="{4980A931-86DE-4680-938E-F627DB2E8871}" sibTransId="{060BB2F1-B361-4F85-9AEB-1A1428943CF5}"/>
    <dgm:cxn modelId="{66000FFE-2957-4A99-ABE0-648E200E1F4E}" type="presOf" srcId="{B367DEC3-00AE-49D1-9AAB-E194ADB6ABFB}" destId="{F896887C-D453-4BEF-8D5C-929426A299CA}" srcOrd="0" destOrd="0" presId="urn:microsoft.com/office/officeart/2005/8/layout/vList2"/>
    <dgm:cxn modelId="{C043A8C0-970A-412E-9208-48051EDE15BA}" type="presParOf" srcId="{B1DDA2D8-8459-4E6A-8F36-1310B2710484}" destId="{5FBC42B5-BF63-40B0-8A13-73ECAE42FCAD}" srcOrd="0" destOrd="0" presId="urn:microsoft.com/office/officeart/2005/8/layout/vList2"/>
    <dgm:cxn modelId="{78753D39-84F2-4C05-875A-34F084C553FB}" type="presParOf" srcId="{B1DDA2D8-8459-4E6A-8F36-1310B2710484}" destId="{FB8A004F-DD18-4C20-9D7A-F66EC19E567B}" srcOrd="1" destOrd="0" presId="urn:microsoft.com/office/officeart/2005/8/layout/vList2"/>
    <dgm:cxn modelId="{5748860B-9B1C-44BF-812E-DF418DC2A749}" type="presParOf" srcId="{B1DDA2D8-8459-4E6A-8F36-1310B2710484}" destId="{06FA2897-AF4D-4314-AC12-88D48FBD91E3}" srcOrd="2" destOrd="0" presId="urn:microsoft.com/office/officeart/2005/8/layout/vList2"/>
    <dgm:cxn modelId="{98A668C2-D510-4E51-8EA3-C147B1B28A8E}" type="presParOf" srcId="{B1DDA2D8-8459-4E6A-8F36-1310B2710484}" destId="{F896887C-D453-4BEF-8D5C-929426A299C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E0829B-9A93-4047-892F-29765D335BE1}" type="doc">
      <dgm:prSet loTypeId="urn:microsoft.com/office/officeart/2005/8/layout/hierarchy3" loCatId="list" qsTypeId="urn:microsoft.com/office/officeart/2005/8/quickstyle/simple3" qsCatId="simple" csTypeId="urn:microsoft.com/office/officeart/2005/8/colors/colorful5" csCatId="colorful" phldr="1"/>
      <dgm:spPr/>
      <dgm:t>
        <a:bodyPr/>
        <a:lstStyle/>
        <a:p>
          <a:endParaRPr lang="en-US"/>
        </a:p>
      </dgm:t>
    </dgm:pt>
    <dgm:pt modelId="{2B1FDDAF-601D-4CD1-AEA7-FE8895D78B66}">
      <dgm:prSet/>
      <dgm:spPr/>
      <dgm:t>
        <a:bodyPr/>
        <a:lstStyle/>
        <a:p>
          <a:pPr rtl="0"/>
          <a:r>
            <a:rPr lang="en-US" dirty="0"/>
            <a:t>Preventing Disputes</a:t>
          </a:r>
          <a:endParaRPr lang="en-GB" dirty="0"/>
        </a:p>
      </dgm:t>
    </dgm:pt>
    <dgm:pt modelId="{24CA1A0B-CC35-4608-9D38-9826D0F7C683}" type="parTrans" cxnId="{BB17B826-8288-4ACA-9DF0-22510A06BF69}">
      <dgm:prSet/>
      <dgm:spPr/>
      <dgm:t>
        <a:bodyPr/>
        <a:lstStyle/>
        <a:p>
          <a:endParaRPr lang="en-US"/>
        </a:p>
      </dgm:t>
    </dgm:pt>
    <dgm:pt modelId="{A8774083-D449-4452-BEE6-9B1A88DA47CB}" type="sibTrans" cxnId="{BB17B826-8288-4ACA-9DF0-22510A06BF69}">
      <dgm:prSet/>
      <dgm:spPr/>
      <dgm:t>
        <a:bodyPr/>
        <a:lstStyle/>
        <a:p>
          <a:endParaRPr lang="en-US"/>
        </a:p>
      </dgm:t>
    </dgm:pt>
    <dgm:pt modelId="{2DC03F81-D196-4B05-A290-BDC4514EAD2C}">
      <dgm:prSet custT="1"/>
      <dgm:spPr/>
      <dgm:t>
        <a:bodyPr/>
        <a:lstStyle/>
        <a:p>
          <a:pPr rtl="0"/>
          <a:r>
            <a:rPr lang="en-US" sz="1000" dirty="0"/>
            <a:t>Roll-back</a:t>
          </a:r>
          <a:r>
            <a:rPr lang="en-US" sz="600" dirty="0"/>
            <a:t> </a:t>
          </a:r>
          <a:r>
            <a:rPr lang="en-US" sz="1000" dirty="0"/>
            <a:t>of bilateral APAs</a:t>
          </a:r>
          <a:endParaRPr lang="en-GB" sz="1000" dirty="0"/>
        </a:p>
      </dgm:t>
    </dgm:pt>
    <dgm:pt modelId="{E3B76675-89E6-4B6C-9E8B-94110CA527D2}" type="parTrans" cxnId="{E3145FED-8871-4EC0-83C1-F82C3C8DA394}">
      <dgm:prSet/>
      <dgm:spPr/>
      <dgm:t>
        <a:bodyPr/>
        <a:lstStyle/>
        <a:p>
          <a:endParaRPr lang="en-US"/>
        </a:p>
      </dgm:t>
    </dgm:pt>
    <dgm:pt modelId="{FC9A5284-1F46-4CF0-816C-FC869FCDCD77}" type="sibTrans" cxnId="{E3145FED-8871-4EC0-83C1-F82C3C8DA394}">
      <dgm:prSet/>
      <dgm:spPr/>
      <dgm:t>
        <a:bodyPr/>
        <a:lstStyle/>
        <a:p>
          <a:endParaRPr lang="en-US"/>
        </a:p>
      </dgm:t>
    </dgm:pt>
    <dgm:pt modelId="{E7034AFB-8C6A-4872-BF35-10382B9FCA88}">
      <dgm:prSet/>
      <dgm:spPr/>
      <dgm:t>
        <a:bodyPr/>
        <a:lstStyle/>
        <a:p>
          <a:pPr rtl="0"/>
          <a:r>
            <a:rPr lang="en-US" dirty="0"/>
            <a:t>Availability and access to MAP</a:t>
          </a:r>
          <a:endParaRPr lang="en-GB" dirty="0"/>
        </a:p>
      </dgm:t>
    </dgm:pt>
    <dgm:pt modelId="{8884784F-18F7-42AD-8906-563764E3920D}" type="parTrans" cxnId="{55A1E1F9-2D86-4B16-95FF-338CE5E57ABE}">
      <dgm:prSet/>
      <dgm:spPr/>
      <dgm:t>
        <a:bodyPr/>
        <a:lstStyle/>
        <a:p>
          <a:endParaRPr lang="en-US"/>
        </a:p>
      </dgm:t>
    </dgm:pt>
    <dgm:pt modelId="{E42179E9-6BE7-403F-9121-AF3452D07A67}" type="sibTrans" cxnId="{55A1E1F9-2D86-4B16-95FF-338CE5E57ABE}">
      <dgm:prSet/>
      <dgm:spPr/>
      <dgm:t>
        <a:bodyPr/>
        <a:lstStyle/>
        <a:p>
          <a:endParaRPr lang="en-US"/>
        </a:p>
      </dgm:t>
    </dgm:pt>
    <dgm:pt modelId="{9AFADB78-23DA-4B1D-A48B-4D874B68B3E1}">
      <dgm:prSet custT="1"/>
      <dgm:spPr/>
      <dgm:t>
        <a:bodyPr/>
        <a:lstStyle/>
        <a:p>
          <a:pPr rtl="0"/>
          <a:r>
            <a:rPr lang="en-US" sz="1000" dirty="0"/>
            <a:t>Bilateral notification/consultation where ONJ</a:t>
          </a:r>
          <a:endParaRPr lang="en-GB" sz="1000" dirty="0"/>
        </a:p>
      </dgm:t>
    </dgm:pt>
    <dgm:pt modelId="{4BB3333A-B6C5-4D89-9B99-26E69A0BE2C7}" type="parTrans" cxnId="{D228171A-9D19-48CB-9E61-846525E88A43}">
      <dgm:prSet/>
      <dgm:spPr/>
      <dgm:t>
        <a:bodyPr/>
        <a:lstStyle/>
        <a:p>
          <a:endParaRPr lang="en-US"/>
        </a:p>
      </dgm:t>
    </dgm:pt>
    <dgm:pt modelId="{F2E6B1ED-8CD8-4404-86B8-D901A9804E35}" type="sibTrans" cxnId="{D228171A-9D19-48CB-9E61-846525E88A43}">
      <dgm:prSet/>
      <dgm:spPr/>
      <dgm:t>
        <a:bodyPr/>
        <a:lstStyle/>
        <a:p>
          <a:endParaRPr lang="en-US"/>
        </a:p>
      </dgm:t>
    </dgm:pt>
    <dgm:pt modelId="{A3E34F88-A8BC-488C-8B4A-8970ADA9DB2C}">
      <dgm:prSet custT="1"/>
      <dgm:spPr/>
      <dgm:t>
        <a:bodyPr/>
        <a:lstStyle/>
        <a:p>
          <a:pPr rtl="0"/>
          <a:r>
            <a:rPr lang="en-US" sz="1000" dirty="0"/>
            <a:t>Access to MAP</a:t>
          </a:r>
          <a:endParaRPr lang="en-GB" sz="1000" dirty="0"/>
        </a:p>
      </dgm:t>
    </dgm:pt>
    <dgm:pt modelId="{B430D04D-B55F-4CC6-BFBD-B011FB62D35D}" type="parTrans" cxnId="{95D7DCC7-ED5A-4CAC-9B5B-C0F7D101A067}">
      <dgm:prSet/>
      <dgm:spPr/>
      <dgm:t>
        <a:bodyPr/>
        <a:lstStyle/>
        <a:p>
          <a:endParaRPr lang="en-US"/>
        </a:p>
      </dgm:t>
    </dgm:pt>
    <dgm:pt modelId="{C2210F30-E54C-44D3-9048-03881D1E1634}" type="sibTrans" cxnId="{95D7DCC7-ED5A-4CAC-9B5B-C0F7D101A067}">
      <dgm:prSet/>
      <dgm:spPr/>
      <dgm:t>
        <a:bodyPr/>
        <a:lstStyle/>
        <a:p>
          <a:endParaRPr lang="en-US"/>
        </a:p>
      </dgm:t>
    </dgm:pt>
    <dgm:pt modelId="{8FAC6E84-E3EC-41C9-BAFD-10B16FE09E42}">
      <dgm:prSet custT="1"/>
      <dgm:spPr/>
      <dgm:t>
        <a:bodyPr/>
        <a:lstStyle/>
        <a:p>
          <a:pPr rtl="0"/>
          <a:r>
            <a:rPr lang="en-US" sz="1000" dirty="0"/>
            <a:t>Publish MAP guidance, MAP profile</a:t>
          </a:r>
          <a:endParaRPr lang="en-GB" sz="1000" dirty="0"/>
        </a:p>
      </dgm:t>
    </dgm:pt>
    <dgm:pt modelId="{27EAB7A0-5FDF-429D-9E17-1FFE72B27005}" type="parTrans" cxnId="{D444F930-0780-4F2E-B50A-85EABB7244C3}">
      <dgm:prSet/>
      <dgm:spPr/>
      <dgm:t>
        <a:bodyPr/>
        <a:lstStyle/>
        <a:p>
          <a:endParaRPr lang="en-US"/>
        </a:p>
      </dgm:t>
    </dgm:pt>
    <dgm:pt modelId="{5624A182-00F3-4BC7-9FE2-7C8BB5EFA20F}" type="sibTrans" cxnId="{D444F930-0780-4F2E-B50A-85EABB7244C3}">
      <dgm:prSet/>
      <dgm:spPr/>
      <dgm:t>
        <a:bodyPr/>
        <a:lstStyle/>
        <a:p>
          <a:endParaRPr lang="en-US"/>
        </a:p>
      </dgm:t>
    </dgm:pt>
    <dgm:pt modelId="{A1B7966B-3080-4ADC-A10F-391D14C22BEB}">
      <dgm:prSet/>
      <dgm:spPr/>
      <dgm:t>
        <a:bodyPr/>
        <a:lstStyle/>
        <a:p>
          <a:pPr rtl="0"/>
          <a:r>
            <a:rPr lang="en-US" dirty="0"/>
            <a:t>Resolution of MAP cases</a:t>
          </a:r>
          <a:endParaRPr lang="en-GB" dirty="0"/>
        </a:p>
      </dgm:t>
    </dgm:pt>
    <dgm:pt modelId="{0234A516-81AA-4FAC-A168-5575B2C6BC6E}" type="parTrans" cxnId="{0CD494C5-91EE-4EFB-AC8C-DFF4067E81C0}">
      <dgm:prSet/>
      <dgm:spPr/>
      <dgm:t>
        <a:bodyPr/>
        <a:lstStyle/>
        <a:p>
          <a:endParaRPr lang="en-US"/>
        </a:p>
      </dgm:t>
    </dgm:pt>
    <dgm:pt modelId="{E0C9A8AD-54F4-44A2-B373-9C53521E5312}" type="sibTrans" cxnId="{0CD494C5-91EE-4EFB-AC8C-DFF4067E81C0}">
      <dgm:prSet/>
      <dgm:spPr/>
      <dgm:t>
        <a:bodyPr/>
        <a:lstStyle/>
        <a:p>
          <a:endParaRPr lang="en-US"/>
        </a:p>
      </dgm:t>
    </dgm:pt>
    <dgm:pt modelId="{8BD2C8B3-B21A-4F99-A765-39C61DC76833}">
      <dgm:prSet custT="1"/>
      <dgm:spPr/>
      <dgm:t>
        <a:bodyPr/>
        <a:lstStyle/>
        <a:p>
          <a:pPr rtl="0"/>
          <a:r>
            <a:rPr lang="en-US" sz="1000" dirty="0"/>
            <a:t>24 months on average</a:t>
          </a:r>
          <a:endParaRPr lang="en-GB" sz="1000" dirty="0"/>
        </a:p>
      </dgm:t>
    </dgm:pt>
    <dgm:pt modelId="{A8638200-9527-4696-BCFC-F9381B82A817}" type="parTrans" cxnId="{7A4D8695-9D8F-460B-8BF9-5CF7FE91D150}">
      <dgm:prSet/>
      <dgm:spPr/>
      <dgm:t>
        <a:bodyPr/>
        <a:lstStyle/>
        <a:p>
          <a:endParaRPr lang="en-US"/>
        </a:p>
      </dgm:t>
    </dgm:pt>
    <dgm:pt modelId="{4809E373-E7FC-4A84-B651-21EF2EA5C05D}" type="sibTrans" cxnId="{7A4D8695-9D8F-460B-8BF9-5CF7FE91D150}">
      <dgm:prSet/>
      <dgm:spPr/>
      <dgm:t>
        <a:bodyPr/>
        <a:lstStyle/>
        <a:p>
          <a:endParaRPr lang="en-US"/>
        </a:p>
      </dgm:t>
    </dgm:pt>
    <dgm:pt modelId="{D96B0BC7-086A-4BC8-8894-4EED1E801145}">
      <dgm:prSet custT="1"/>
      <dgm:spPr/>
      <dgm:t>
        <a:bodyPr/>
        <a:lstStyle/>
        <a:p>
          <a:pPr rtl="0"/>
          <a:r>
            <a:rPr lang="en-US" sz="1000" dirty="0"/>
            <a:t>Adequate resources to CA function</a:t>
          </a:r>
          <a:endParaRPr lang="en-GB" sz="1000" dirty="0"/>
        </a:p>
      </dgm:t>
    </dgm:pt>
    <dgm:pt modelId="{DA0060EF-F99E-418F-A90D-39B426709754}" type="parTrans" cxnId="{C09D9342-7830-4ADF-9DA2-1009CB6ED684}">
      <dgm:prSet/>
      <dgm:spPr/>
      <dgm:t>
        <a:bodyPr/>
        <a:lstStyle/>
        <a:p>
          <a:endParaRPr lang="en-US"/>
        </a:p>
      </dgm:t>
    </dgm:pt>
    <dgm:pt modelId="{5D16B0BB-E0DE-44A8-82DA-62C241C33A20}" type="sibTrans" cxnId="{C09D9342-7830-4ADF-9DA2-1009CB6ED684}">
      <dgm:prSet/>
      <dgm:spPr/>
      <dgm:t>
        <a:bodyPr/>
        <a:lstStyle/>
        <a:p>
          <a:endParaRPr lang="en-US"/>
        </a:p>
      </dgm:t>
    </dgm:pt>
    <dgm:pt modelId="{60A5B8FE-5037-4952-870E-F6435D6BFEA2}">
      <dgm:prSet custT="1"/>
      <dgm:spPr/>
      <dgm:t>
        <a:bodyPr/>
        <a:lstStyle/>
        <a:p>
          <a:pPr rtl="0"/>
          <a:r>
            <a:rPr lang="en-US" sz="1000" dirty="0"/>
            <a:t>Authority to resolve – no influence by tax admin or policy</a:t>
          </a:r>
          <a:endParaRPr lang="en-GB" sz="1000" dirty="0"/>
        </a:p>
      </dgm:t>
    </dgm:pt>
    <dgm:pt modelId="{ACE3623D-2DE4-453B-BF89-7FACEB47ABCE}" type="parTrans" cxnId="{D193D6B8-D4CA-47EB-8DE1-8777A6E91B3F}">
      <dgm:prSet/>
      <dgm:spPr/>
      <dgm:t>
        <a:bodyPr/>
        <a:lstStyle/>
        <a:p>
          <a:endParaRPr lang="en-US"/>
        </a:p>
      </dgm:t>
    </dgm:pt>
    <dgm:pt modelId="{34FA3461-2B48-4231-BF38-E2746016AAEE}" type="sibTrans" cxnId="{D193D6B8-D4CA-47EB-8DE1-8777A6E91B3F}">
      <dgm:prSet/>
      <dgm:spPr/>
      <dgm:t>
        <a:bodyPr/>
        <a:lstStyle/>
        <a:p>
          <a:endParaRPr lang="en-US"/>
        </a:p>
      </dgm:t>
    </dgm:pt>
    <dgm:pt modelId="{4E1F8DBD-6567-4B55-A9B2-747C0BC3E061}">
      <dgm:prSet custT="1"/>
      <dgm:spPr/>
      <dgm:t>
        <a:bodyPr/>
        <a:lstStyle/>
        <a:p>
          <a:pPr rtl="0"/>
          <a:r>
            <a:rPr lang="en-US" sz="1000" dirty="0"/>
            <a:t>Adequate performance indicators</a:t>
          </a:r>
          <a:endParaRPr lang="en-GB" sz="1000" dirty="0"/>
        </a:p>
      </dgm:t>
    </dgm:pt>
    <dgm:pt modelId="{3C43F192-9E8A-4165-8312-6E6831E474B4}" type="parTrans" cxnId="{3429B9D2-4B0D-47FD-95AB-3BAEB028FFCD}">
      <dgm:prSet/>
      <dgm:spPr/>
      <dgm:t>
        <a:bodyPr/>
        <a:lstStyle/>
        <a:p>
          <a:endParaRPr lang="en-US"/>
        </a:p>
      </dgm:t>
    </dgm:pt>
    <dgm:pt modelId="{91F381E0-1D89-46D3-9E5E-EF35FECFE9C5}" type="sibTrans" cxnId="{3429B9D2-4B0D-47FD-95AB-3BAEB028FFCD}">
      <dgm:prSet/>
      <dgm:spPr/>
      <dgm:t>
        <a:bodyPr/>
        <a:lstStyle/>
        <a:p>
          <a:endParaRPr lang="en-US"/>
        </a:p>
      </dgm:t>
    </dgm:pt>
    <dgm:pt modelId="{2D1AEF8B-D687-4065-86BE-80CC18A67928}">
      <dgm:prSet/>
      <dgm:spPr/>
      <dgm:t>
        <a:bodyPr/>
        <a:lstStyle/>
        <a:p>
          <a:pPr rtl="0"/>
          <a:r>
            <a:rPr lang="en-US" dirty="0"/>
            <a:t>Implementation of MAP Agreements</a:t>
          </a:r>
          <a:endParaRPr lang="en-GB" dirty="0"/>
        </a:p>
      </dgm:t>
    </dgm:pt>
    <dgm:pt modelId="{4F26A886-A263-4ED2-81CF-A5E747D7FF3D}" type="parTrans" cxnId="{02609E85-D363-4981-A95C-A69889D689BC}">
      <dgm:prSet/>
      <dgm:spPr/>
      <dgm:t>
        <a:bodyPr/>
        <a:lstStyle/>
        <a:p>
          <a:endParaRPr lang="en-US"/>
        </a:p>
      </dgm:t>
    </dgm:pt>
    <dgm:pt modelId="{A3762D98-413C-423C-A4EC-EFB550E72F9A}" type="sibTrans" cxnId="{02609E85-D363-4981-A95C-A69889D689BC}">
      <dgm:prSet/>
      <dgm:spPr/>
      <dgm:t>
        <a:bodyPr/>
        <a:lstStyle/>
        <a:p>
          <a:endParaRPr lang="en-US"/>
        </a:p>
      </dgm:t>
    </dgm:pt>
    <dgm:pt modelId="{FAF26EF6-F334-46AC-A9C5-27DB9F37B1F0}">
      <dgm:prSet custT="1"/>
      <dgm:spPr/>
      <dgm:t>
        <a:bodyPr/>
        <a:lstStyle/>
        <a:p>
          <a:pPr rtl="0"/>
          <a:r>
            <a:rPr lang="en-US" sz="1000" dirty="0"/>
            <a:t>Ensure implementation of all MAP agreements</a:t>
          </a:r>
          <a:endParaRPr lang="en-GB" sz="1000" dirty="0"/>
        </a:p>
      </dgm:t>
    </dgm:pt>
    <dgm:pt modelId="{1B2F4FCB-01F6-4D4E-9486-BA3CAA8AAD39}" type="parTrans" cxnId="{26A84C3A-B1DC-40C4-B9ED-10F8893A71A1}">
      <dgm:prSet/>
      <dgm:spPr/>
      <dgm:t>
        <a:bodyPr/>
        <a:lstStyle/>
        <a:p>
          <a:endParaRPr lang="en-US"/>
        </a:p>
      </dgm:t>
    </dgm:pt>
    <dgm:pt modelId="{3FCA8E39-DF73-45D4-BB88-BFD51396E039}" type="sibTrans" cxnId="{26A84C3A-B1DC-40C4-B9ED-10F8893A71A1}">
      <dgm:prSet/>
      <dgm:spPr/>
      <dgm:t>
        <a:bodyPr/>
        <a:lstStyle/>
        <a:p>
          <a:endParaRPr lang="en-US"/>
        </a:p>
      </dgm:t>
    </dgm:pt>
    <dgm:pt modelId="{2094858D-E3B4-495E-982D-1CFF2FEA3BBB}">
      <dgm:prSet custT="1"/>
      <dgm:spPr/>
      <dgm:t>
        <a:bodyPr/>
        <a:lstStyle/>
        <a:p>
          <a:pPr rtl="0"/>
          <a:r>
            <a:rPr lang="en-US" sz="1000" dirty="0"/>
            <a:t>Article 25(1)-(3) in treaties</a:t>
          </a:r>
          <a:endParaRPr lang="en-GB" sz="1000" dirty="0"/>
        </a:p>
      </dgm:t>
    </dgm:pt>
    <dgm:pt modelId="{B3EF8E0F-1A36-44F9-AEDA-7C17CFAE5D24}" type="parTrans" cxnId="{DA3DDF05-DD1A-41DC-9DBA-328A5EA0DB24}">
      <dgm:prSet/>
      <dgm:spPr/>
      <dgm:t>
        <a:bodyPr/>
        <a:lstStyle/>
        <a:p>
          <a:endParaRPr lang="en-US"/>
        </a:p>
      </dgm:t>
    </dgm:pt>
    <dgm:pt modelId="{08D37C9E-DC75-46E8-A48A-6087A6474F4C}" type="sibTrans" cxnId="{DA3DDF05-DD1A-41DC-9DBA-328A5EA0DB24}">
      <dgm:prSet/>
      <dgm:spPr/>
      <dgm:t>
        <a:bodyPr/>
        <a:lstStyle/>
        <a:p>
          <a:endParaRPr lang="en-US"/>
        </a:p>
      </dgm:t>
    </dgm:pt>
    <dgm:pt modelId="{E3562A10-77E5-4870-8FE1-2B9284C5F31D}">
      <dgm:prSet custT="1"/>
      <dgm:spPr/>
      <dgm:t>
        <a:bodyPr/>
        <a:lstStyle/>
        <a:p>
          <a:pPr rtl="0"/>
          <a:r>
            <a:rPr lang="en-US" sz="1000" dirty="0"/>
            <a:t>25(1) – 2017/2014 version</a:t>
          </a:r>
          <a:endParaRPr lang="en-GB" sz="1000" dirty="0"/>
        </a:p>
      </dgm:t>
    </dgm:pt>
    <dgm:pt modelId="{2CD1E045-767E-45F0-ADA3-7B1D4651F44C}" type="parTrans" cxnId="{CA7D0B4F-2EA6-43C8-9E91-648137E33931}">
      <dgm:prSet/>
      <dgm:spPr/>
      <dgm:t>
        <a:bodyPr/>
        <a:lstStyle/>
        <a:p>
          <a:endParaRPr lang="en-US"/>
        </a:p>
      </dgm:t>
    </dgm:pt>
    <dgm:pt modelId="{C6B4E993-AFA2-4691-B483-A106947A37DA}" type="sibTrans" cxnId="{CA7D0B4F-2EA6-43C8-9E91-648137E33931}">
      <dgm:prSet/>
      <dgm:spPr/>
      <dgm:t>
        <a:bodyPr/>
        <a:lstStyle/>
        <a:p>
          <a:endParaRPr lang="en-US"/>
        </a:p>
      </dgm:t>
    </dgm:pt>
    <dgm:pt modelId="{5AB260BF-F2B1-4D10-8B40-812E8DB2697F}">
      <dgm:prSet custT="1"/>
      <dgm:spPr/>
      <dgm:t>
        <a:bodyPr/>
        <a:lstStyle/>
        <a:p>
          <a:pPr rtl="0"/>
          <a:r>
            <a:rPr lang="en-US" sz="1000" dirty="0"/>
            <a:t>25(2) 2 - option</a:t>
          </a:r>
          <a:endParaRPr lang="en-GB" sz="1000" dirty="0"/>
        </a:p>
      </dgm:t>
    </dgm:pt>
    <dgm:pt modelId="{CB092C4D-A398-484F-9A3A-C3DE4F21D311}" type="parTrans" cxnId="{C3E43733-DBF0-4D22-9719-950503B1ABC9}">
      <dgm:prSet/>
      <dgm:spPr/>
      <dgm:t>
        <a:bodyPr/>
        <a:lstStyle/>
        <a:p>
          <a:endParaRPr lang="en-US"/>
        </a:p>
      </dgm:t>
    </dgm:pt>
    <dgm:pt modelId="{D5C398EB-78CE-45A4-A9B9-284D172ED84B}" type="sibTrans" cxnId="{C3E43733-DBF0-4D22-9719-950503B1ABC9}">
      <dgm:prSet/>
      <dgm:spPr/>
      <dgm:t>
        <a:bodyPr/>
        <a:lstStyle/>
        <a:p>
          <a:endParaRPr lang="en-US"/>
        </a:p>
      </dgm:t>
    </dgm:pt>
    <dgm:pt modelId="{881EF64C-EAA6-4154-8B2A-75ABF1660E1B}">
      <dgm:prSet/>
      <dgm:spPr/>
      <dgm:t>
        <a:bodyPr/>
        <a:lstStyle/>
        <a:p>
          <a:pPr rtl="0"/>
          <a:r>
            <a:rPr lang="en-US" dirty="0"/>
            <a:t>Treaties</a:t>
          </a:r>
          <a:endParaRPr lang="en-GB" dirty="0"/>
        </a:p>
      </dgm:t>
    </dgm:pt>
    <dgm:pt modelId="{5930C3A4-F426-4884-AED7-D835CBF6FC9E}" type="sibTrans" cxnId="{044221A5-F75C-4278-A068-6B28B30A8D70}">
      <dgm:prSet/>
      <dgm:spPr/>
      <dgm:t>
        <a:bodyPr/>
        <a:lstStyle/>
        <a:p>
          <a:endParaRPr lang="en-US"/>
        </a:p>
      </dgm:t>
    </dgm:pt>
    <dgm:pt modelId="{1496DDFE-6188-4844-AF20-30D7989C0778}" type="parTrans" cxnId="{044221A5-F75C-4278-A068-6B28B30A8D70}">
      <dgm:prSet/>
      <dgm:spPr/>
      <dgm:t>
        <a:bodyPr/>
        <a:lstStyle/>
        <a:p>
          <a:endParaRPr lang="en-US"/>
        </a:p>
      </dgm:t>
    </dgm:pt>
    <dgm:pt modelId="{D945637C-45DE-4B6B-BC8B-869A0E5B497B}">
      <dgm:prSet custT="1"/>
      <dgm:spPr/>
      <dgm:t>
        <a:bodyPr/>
        <a:lstStyle/>
        <a:p>
          <a:pPr rtl="0"/>
          <a:r>
            <a:rPr lang="en-US" sz="1000" dirty="0"/>
            <a:t>Timely implementation </a:t>
          </a:r>
          <a:endParaRPr lang="en-GB" sz="1000" dirty="0"/>
        </a:p>
      </dgm:t>
    </dgm:pt>
    <dgm:pt modelId="{4DFCBC5E-5C27-4672-B12D-05B063F25A6C}" type="parTrans" cxnId="{EBD3DF76-2FB8-4EC7-BFD0-6DBC6E5B796F}">
      <dgm:prSet/>
      <dgm:spPr/>
      <dgm:t>
        <a:bodyPr/>
        <a:lstStyle/>
        <a:p>
          <a:endParaRPr lang="en-US"/>
        </a:p>
      </dgm:t>
    </dgm:pt>
    <dgm:pt modelId="{498CAD3A-B672-4637-99C3-A49865187339}" type="sibTrans" cxnId="{EBD3DF76-2FB8-4EC7-BFD0-6DBC6E5B796F}">
      <dgm:prSet/>
      <dgm:spPr/>
      <dgm:t>
        <a:bodyPr/>
        <a:lstStyle/>
        <a:p>
          <a:endParaRPr lang="en-US"/>
        </a:p>
      </dgm:t>
    </dgm:pt>
    <dgm:pt modelId="{58C161A6-393A-4D39-832C-2CE40FAD904A}">
      <dgm:prSet custT="1"/>
      <dgm:spPr/>
      <dgm:t>
        <a:bodyPr/>
        <a:lstStyle/>
        <a:p>
          <a:pPr rtl="0"/>
          <a:r>
            <a:rPr lang="en-US" sz="1000" dirty="0"/>
            <a:t> transparency re arbitration</a:t>
          </a:r>
          <a:endParaRPr lang="en-GB" sz="1000" dirty="0"/>
        </a:p>
      </dgm:t>
    </dgm:pt>
    <dgm:pt modelId="{FDE4448A-7089-44B8-B2DC-7FE6C09B776A}" type="parTrans" cxnId="{E08B064F-FD63-4674-849F-D0DCEB53BE18}">
      <dgm:prSet/>
      <dgm:spPr/>
      <dgm:t>
        <a:bodyPr/>
        <a:lstStyle/>
        <a:p>
          <a:endParaRPr lang="en-US"/>
        </a:p>
      </dgm:t>
    </dgm:pt>
    <dgm:pt modelId="{CBB07D2A-487F-47A3-B09F-4DA50317D2E1}" type="sibTrans" cxnId="{E08B064F-FD63-4674-849F-D0DCEB53BE18}">
      <dgm:prSet/>
      <dgm:spPr/>
      <dgm:t>
        <a:bodyPr/>
        <a:lstStyle/>
        <a:p>
          <a:endParaRPr lang="en-US"/>
        </a:p>
      </dgm:t>
    </dgm:pt>
    <dgm:pt modelId="{F36C1DE4-591E-4E77-86D8-5E97CC1F778F}">
      <dgm:prSet custT="1"/>
      <dgm:spPr/>
      <dgm:t>
        <a:bodyPr/>
        <a:lstStyle/>
        <a:p>
          <a:pPr rtl="0"/>
          <a:r>
            <a:rPr lang="en-US" sz="1000" dirty="0"/>
            <a:t> – TP cases, </a:t>
          </a:r>
          <a:endParaRPr lang="en-GB" sz="1000" dirty="0"/>
        </a:p>
      </dgm:t>
    </dgm:pt>
    <dgm:pt modelId="{E76375A3-418C-4882-BEB8-8F7AEDAA7F0C}" type="parTrans" cxnId="{4D0A1CE1-7F0F-4ABD-B070-DA3258C95EBE}">
      <dgm:prSet/>
      <dgm:spPr/>
      <dgm:t>
        <a:bodyPr/>
        <a:lstStyle/>
        <a:p>
          <a:endParaRPr lang="en-US"/>
        </a:p>
      </dgm:t>
    </dgm:pt>
    <dgm:pt modelId="{5EBB33AF-58FB-41A6-A1A1-A13055539276}" type="sibTrans" cxnId="{4D0A1CE1-7F0F-4ABD-B070-DA3258C95EBE}">
      <dgm:prSet/>
      <dgm:spPr/>
      <dgm:t>
        <a:bodyPr/>
        <a:lstStyle/>
        <a:p>
          <a:endParaRPr lang="en-US"/>
        </a:p>
      </dgm:t>
    </dgm:pt>
    <dgm:pt modelId="{62DAE62D-8DAE-4750-A4D3-FD211F7642B3}">
      <dgm:prSet custT="1"/>
      <dgm:spPr/>
      <dgm:t>
        <a:bodyPr/>
        <a:lstStyle/>
        <a:p>
          <a:pPr rtl="0"/>
          <a:r>
            <a:rPr lang="en-US" sz="1000" dirty="0"/>
            <a:t> audit settlements,</a:t>
          </a:r>
          <a:endParaRPr lang="en-GB" sz="1000" dirty="0"/>
        </a:p>
      </dgm:t>
    </dgm:pt>
    <dgm:pt modelId="{F48E2B46-46FF-4052-972E-AC49880CB57F}" type="parTrans" cxnId="{E1EC67A0-2EB5-4094-ADC0-1FB6EDEA928E}">
      <dgm:prSet/>
      <dgm:spPr/>
      <dgm:t>
        <a:bodyPr/>
        <a:lstStyle/>
        <a:p>
          <a:endParaRPr lang="en-US"/>
        </a:p>
      </dgm:t>
    </dgm:pt>
    <dgm:pt modelId="{8F067D1F-D061-4A0A-B495-F1AC1CB931D2}" type="sibTrans" cxnId="{E1EC67A0-2EB5-4094-ADC0-1FB6EDEA928E}">
      <dgm:prSet/>
      <dgm:spPr/>
      <dgm:t>
        <a:bodyPr/>
        <a:lstStyle/>
        <a:p>
          <a:endParaRPr lang="en-US"/>
        </a:p>
      </dgm:t>
    </dgm:pt>
    <dgm:pt modelId="{91D068F0-7155-436A-B52E-19736ECA7B7E}">
      <dgm:prSet custT="1"/>
      <dgm:spPr/>
      <dgm:t>
        <a:bodyPr/>
        <a:lstStyle/>
        <a:p>
          <a:pPr rtl="0"/>
          <a:r>
            <a:rPr lang="en-US" sz="1000" dirty="0"/>
            <a:t> anti-abuse cases,</a:t>
          </a:r>
          <a:endParaRPr lang="en-GB" sz="1000" dirty="0"/>
        </a:p>
      </dgm:t>
    </dgm:pt>
    <dgm:pt modelId="{5A1C5552-511B-450E-BF88-42FC7E9481BF}" type="parTrans" cxnId="{6C6BEE4E-CE1E-49D1-9047-5BED0A8815CA}">
      <dgm:prSet/>
      <dgm:spPr/>
      <dgm:t>
        <a:bodyPr/>
        <a:lstStyle/>
        <a:p>
          <a:endParaRPr lang="en-US"/>
        </a:p>
      </dgm:t>
    </dgm:pt>
    <dgm:pt modelId="{D3C6A719-4196-4CE6-A0F4-80781B2132EE}" type="sibTrans" cxnId="{6C6BEE4E-CE1E-49D1-9047-5BED0A8815CA}">
      <dgm:prSet/>
      <dgm:spPr/>
      <dgm:t>
        <a:bodyPr/>
        <a:lstStyle/>
        <a:p>
          <a:endParaRPr lang="en-US"/>
        </a:p>
      </dgm:t>
    </dgm:pt>
    <dgm:pt modelId="{DCF91442-27AD-49E3-9CC7-D7B9ABE68CC1}">
      <dgm:prSet custT="1"/>
      <dgm:spPr/>
      <dgm:t>
        <a:bodyPr/>
        <a:lstStyle/>
        <a:p>
          <a:pPr rtl="0"/>
          <a:r>
            <a:rPr lang="en-US" sz="1000" dirty="0"/>
            <a:t> where info provided by taxpayer; </a:t>
          </a:r>
          <a:endParaRPr lang="en-GB" sz="1000" dirty="0"/>
        </a:p>
      </dgm:t>
    </dgm:pt>
    <dgm:pt modelId="{26B7537F-F9AB-41EA-A58C-E973CB834733}" type="parTrans" cxnId="{66AA756F-3E0C-464A-94A8-4E0368F71F53}">
      <dgm:prSet/>
      <dgm:spPr/>
      <dgm:t>
        <a:bodyPr/>
        <a:lstStyle/>
        <a:p>
          <a:endParaRPr lang="en-US"/>
        </a:p>
      </dgm:t>
    </dgm:pt>
    <dgm:pt modelId="{3AE148AF-B19D-4D8F-9D7A-2FF1877E2CBD}" type="sibTrans" cxnId="{66AA756F-3E0C-464A-94A8-4E0368F71F53}">
      <dgm:prSet/>
      <dgm:spPr/>
      <dgm:t>
        <a:bodyPr/>
        <a:lstStyle/>
        <a:p>
          <a:endParaRPr lang="en-US"/>
        </a:p>
      </dgm:t>
    </dgm:pt>
    <dgm:pt modelId="{A8A4839C-E393-44E8-8E1B-0AF323DB44BB}">
      <dgm:prSet custT="1"/>
      <dgm:spPr/>
      <dgm:t>
        <a:bodyPr/>
        <a:lstStyle/>
        <a:p>
          <a:pPr rtl="0"/>
          <a:r>
            <a:rPr lang="en-US" sz="1000" dirty="0"/>
            <a:t> special remedies</a:t>
          </a:r>
          <a:endParaRPr lang="en-GB" sz="1000" dirty="0"/>
        </a:p>
      </dgm:t>
    </dgm:pt>
    <dgm:pt modelId="{84E70700-9506-4379-B482-B9F6E58EA442}" type="parTrans" cxnId="{22A765F4-12F0-46A4-9189-20C02288F8F5}">
      <dgm:prSet/>
      <dgm:spPr/>
      <dgm:t>
        <a:bodyPr/>
        <a:lstStyle/>
        <a:p>
          <a:endParaRPr lang="en-US"/>
        </a:p>
      </dgm:t>
    </dgm:pt>
    <dgm:pt modelId="{EE60EF85-7C2D-4155-BE2E-79B0104F703F}" type="sibTrans" cxnId="{22A765F4-12F0-46A4-9189-20C02288F8F5}">
      <dgm:prSet/>
      <dgm:spPr/>
      <dgm:t>
        <a:bodyPr/>
        <a:lstStyle/>
        <a:p>
          <a:endParaRPr lang="en-US"/>
        </a:p>
      </dgm:t>
    </dgm:pt>
    <dgm:pt modelId="{4EEFCE79-8C68-4CEE-B4AB-3F37E2E8F745}" type="pres">
      <dgm:prSet presAssocID="{96E0829B-9A93-4047-892F-29765D335BE1}" presName="diagram" presStyleCnt="0">
        <dgm:presLayoutVars>
          <dgm:chPref val="1"/>
          <dgm:dir/>
          <dgm:animOne val="branch"/>
          <dgm:animLvl val="lvl"/>
          <dgm:resizeHandles/>
        </dgm:presLayoutVars>
      </dgm:prSet>
      <dgm:spPr/>
    </dgm:pt>
    <dgm:pt modelId="{CB1953D2-457A-4BF8-AC0F-F6DE428AA1DA}" type="pres">
      <dgm:prSet presAssocID="{2B1FDDAF-601D-4CD1-AEA7-FE8895D78B66}" presName="root" presStyleCnt="0"/>
      <dgm:spPr/>
    </dgm:pt>
    <dgm:pt modelId="{E6A3FCC0-40B5-426D-9A86-FF6A5D84FCAD}" type="pres">
      <dgm:prSet presAssocID="{2B1FDDAF-601D-4CD1-AEA7-FE8895D78B66}" presName="rootComposite" presStyleCnt="0"/>
      <dgm:spPr/>
    </dgm:pt>
    <dgm:pt modelId="{524B3357-9655-4213-A3D7-1C48EC8A9A32}" type="pres">
      <dgm:prSet presAssocID="{2B1FDDAF-601D-4CD1-AEA7-FE8895D78B66}" presName="rootText" presStyleLbl="node1" presStyleIdx="0" presStyleCnt="5" custScaleX="137961"/>
      <dgm:spPr/>
    </dgm:pt>
    <dgm:pt modelId="{D1D9CB4A-8266-4C96-9787-3748C1F3E400}" type="pres">
      <dgm:prSet presAssocID="{2B1FDDAF-601D-4CD1-AEA7-FE8895D78B66}" presName="rootConnector" presStyleLbl="node1" presStyleIdx="0" presStyleCnt="5"/>
      <dgm:spPr/>
    </dgm:pt>
    <dgm:pt modelId="{5493B7F8-2A0B-45E0-9A49-7844E6D65A28}" type="pres">
      <dgm:prSet presAssocID="{2B1FDDAF-601D-4CD1-AEA7-FE8895D78B66}" presName="childShape" presStyleCnt="0"/>
      <dgm:spPr/>
    </dgm:pt>
    <dgm:pt modelId="{F8CEC438-BBB0-4921-9C7E-A0C621CDB264}" type="pres">
      <dgm:prSet presAssocID="{E3B76675-89E6-4B6C-9E8B-94110CA527D2}" presName="Name13" presStyleLbl="parChTrans1D2" presStyleIdx="0" presStyleCnt="14"/>
      <dgm:spPr/>
    </dgm:pt>
    <dgm:pt modelId="{B055EEBB-09E6-4E55-AA94-EAE352382629}" type="pres">
      <dgm:prSet presAssocID="{2DC03F81-D196-4B05-A290-BDC4514EAD2C}" presName="childText" presStyleLbl="bgAcc1" presStyleIdx="0" presStyleCnt="14" custScaleX="137286">
        <dgm:presLayoutVars>
          <dgm:bulletEnabled val="1"/>
        </dgm:presLayoutVars>
      </dgm:prSet>
      <dgm:spPr/>
    </dgm:pt>
    <dgm:pt modelId="{6899936F-53CF-4FB8-8DEC-F72A4F2753D6}" type="pres">
      <dgm:prSet presAssocID="{E7034AFB-8C6A-4872-BF35-10382B9FCA88}" presName="root" presStyleCnt="0"/>
      <dgm:spPr/>
    </dgm:pt>
    <dgm:pt modelId="{886A6C80-F059-44A9-9D13-C579A8E17B94}" type="pres">
      <dgm:prSet presAssocID="{E7034AFB-8C6A-4872-BF35-10382B9FCA88}" presName="rootComposite" presStyleCnt="0"/>
      <dgm:spPr/>
    </dgm:pt>
    <dgm:pt modelId="{004BA86F-8373-4A81-8651-4FD057374D3B}" type="pres">
      <dgm:prSet presAssocID="{E7034AFB-8C6A-4872-BF35-10382B9FCA88}" presName="rootText" presStyleLbl="node1" presStyleIdx="1" presStyleCnt="5" custScaleX="151946"/>
      <dgm:spPr/>
    </dgm:pt>
    <dgm:pt modelId="{C56C41EA-276F-49B4-A146-9CDB0B3BCCE3}" type="pres">
      <dgm:prSet presAssocID="{E7034AFB-8C6A-4872-BF35-10382B9FCA88}" presName="rootConnector" presStyleLbl="node1" presStyleIdx="1" presStyleCnt="5"/>
      <dgm:spPr/>
    </dgm:pt>
    <dgm:pt modelId="{C209FD83-2EF2-41DA-85FE-9088E8BD04CA}" type="pres">
      <dgm:prSet presAssocID="{E7034AFB-8C6A-4872-BF35-10382B9FCA88}" presName="childShape" presStyleCnt="0"/>
      <dgm:spPr/>
    </dgm:pt>
    <dgm:pt modelId="{BF8ADBD6-5AD7-48AC-8E32-AD7B536249A1}" type="pres">
      <dgm:prSet presAssocID="{4BB3333A-B6C5-4D89-9B99-26E69A0BE2C7}" presName="Name13" presStyleLbl="parChTrans1D2" presStyleIdx="1" presStyleCnt="14"/>
      <dgm:spPr/>
    </dgm:pt>
    <dgm:pt modelId="{38AD86F6-9368-459D-A3F6-91E6C838FCFE}" type="pres">
      <dgm:prSet presAssocID="{9AFADB78-23DA-4B1D-A48B-4D874B68B3E1}" presName="childText" presStyleLbl="bgAcc1" presStyleIdx="1" presStyleCnt="14" custScaleX="159069" custLinFactNeighborX="-817">
        <dgm:presLayoutVars>
          <dgm:bulletEnabled val="1"/>
        </dgm:presLayoutVars>
      </dgm:prSet>
      <dgm:spPr/>
    </dgm:pt>
    <dgm:pt modelId="{68E6D2B6-0344-4461-BA47-94E5E56A7D1D}" type="pres">
      <dgm:prSet presAssocID="{B430D04D-B55F-4CC6-BFBD-B011FB62D35D}" presName="Name13" presStyleLbl="parChTrans1D2" presStyleIdx="2" presStyleCnt="14"/>
      <dgm:spPr/>
    </dgm:pt>
    <dgm:pt modelId="{71706E45-2C89-4D5B-9E2D-97F231F2F839}" type="pres">
      <dgm:prSet presAssocID="{A3E34F88-A8BC-488C-8B4A-8970ADA9DB2C}" presName="childText" presStyleLbl="bgAcc1" presStyleIdx="2" presStyleCnt="14" custScaleX="162335" custScaleY="260930">
        <dgm:presLayoutVars>
          <dgm:bulletEnabled val="1"/>
        </dgm:presLayoutVars>
      </dgm:prSet>
      <dgm:spPr/>
    </dgm:pt>
    <dgm:pt modelId="{A5E9BD9B-4327-4B0E-938B-7AC40A4F61AB}" type="pres">
      <dgm:prSet presAssocID="{27EAB7A0-5FDF-429D-9E17-1FFE72B27005}" presName="Name13" presStyleLbl="parChTrans1D2" presStyleIdx="3" presStyleCnt="14"/>
      <dgm:spPr/>
    </dgm:pt>
    <dgm:pt modelId="{DD6BC38C-2B81-4B46-BF71-9A014A1BC071}" type="pres">
      <dgm:prSet presAssocID="{8FAC6E84-E3EC-41C9-BAFD-10B16FE09E42}" presName="childText" presStyleLbl="bgAcc1" presStyleIdx="3" presStyleCnt="14" custScaleX="164247">
        <dgm:presLayoutVars>
          <dgm:bulletEnabled val="1"/>
        </dgm:presLayoutVars>
      </dgm:prSet>
      <dgm:spPr/>
    </dgm:pt>
    <dgm:pt modelId="{E88DDCF1-387D-48FA-914D-B97DC0F4A1BB}" type="pres">
      <dgm:prSet presAssocID="{A1B7966B-3080-4ADC-A10F-391D14C22BEB}" presName="root" presStyleCnt="0"/>
      <dgm:spPr/>
    </dgm:pt>
    <dgm:pt modelId="{2B1E89CC-1444-40C5-8660-DB6412575994}" type="pres">
      <dgm:prSet presAssocID="{A1B7966B-3080-4ADC-A10F-391D14C22BEB}" presName="rootComposite" presStyleCnt="0"/>
      <dgm:spPr/>
    </dgm:pt>
    <dgm:pt modelId="{21847334-5553-462D-ADDE-C9911731B633}" type="pres">
      <dgm:prSet presAssocID="{A1B7966B-3080-4ADC-A10F-391D14C22BEB}" presName="rootText" presStyleLbl="node1" presStyleIdx="2" presStyleCnt="5" custScaleX="147014"/>
      <dgm:spPr/>
    </dgm:pt>
    <dgm:pt modelId="{A98AC36D-484D-4907-AA91-9DD0E5B21822}" type="pres">
      <dgm:prSet presAssocID="{A1B7966B-3080-4ADC-A10F-391D14C22BEB}" presName="rootConnector" presStyleLbl="node1" presStyleIdx="2" presStyleCnt="5"/>
      <dgm:spPr/>
    </dgm:pt>
    <dgm:pt modelId="{248CC062-4E0A-4488-98E9-AFA456382BEC}" type="pres">
      <dgm:prSet presAssocID="{A1B7966B-3080-4ADC-A10F-391D14C22BEB}" presName="childShape" presStyleCnt="0"/>
      <dgm:spPr/>
    </dgm:pt>
    <dgm:pt modelId="{97D18121-3DC8-4465-8168-BFB175B5B720}" type="pres">
      <dgm:prSet presAssocID="{A8638200-9527-4696-BCFC-F9381B82A817}" presName="Name13" presStyleLbl="parChTrans1D2" presStyleIdx="4" presStyleCnt="14"/>
      <dgm:spPr/>
    </dgm:pt>
    <dgm:pt modelId="{41C73D83-2B4F-4983-AFC5-0EBCB5542E05}" type="pres">
      <dgm:prSet presAssocID="{8BD2C8B3-B21A-4F99-A765-39C61DC76833}" presName="childText" presStyleLbl="bgAcc1" presStyleIdx="4" presStyleCnt="14" custScaleX="139056">
        <dgm:presLayoutVars>
          <dgm:bulletEnabled val="1"/>
        </dgm:presLayoutVars>
      </dgm:prSet>
      <dgm:spPr/>
    </dgm:pt>
    <dgm:pt modelId="{886C03F4-6CE3-4CE8-8553-A7E39F140708}" type="pres">
      <dgm:prSet presAssocID="{DA0060EF-F99E-418F-A90D-39B426709754}" presName="Name13" presStyleLbl="parChTrans1D2" presStyleIdx="5" presStyleCnt="14"/>
      <dgm:spPr/>
    </dgm:pt>
    <dgm:pt modelId="{71865B5D-B64F-447F-A8C1-C395A188BF09}" type="pres">
      <dgm:prSet presAssocID="{D96B0BC7-086A-4BC8-8894-4EED1E801145}" presName="childText" presStyleLbl="bgAcc1" presStyleIdx="5" presStyleCnt="14" custScaleX="137422">
        <dgm:presLayoutVars>
          <dgm:bulletEnabled val="1"/>
        </dgm:presLayoutVars>
      </dgm:prSet>
      <dgm:spPr/>
    </dgm:pt>
    <dgm:pt modelId="{570250E5-4060-4DB3-8121-DFFFF2CE666D}" type="pres">
      <dgm:prSet presAssocID="{ACE3623D-2DE4-453B-BF89-7FACEB47ABCE}" presName="Name13" presStyleLbl="parChTrans1D2" presStyleIdx="6" presStyleCnt="14"/>
      <dgm:spPr/>
    </dgm:pt>
    <dgm:pt modelId="{711B4E12-F22E-4199-A2FB-264B66AE5BA5}" type="pres">
      <dgm:prSet presAssocID="{60A5B8FE-5037-4952-870E-F6435D6BFEA2}" presName="childText" presStyleLbl="bgAcc1" presStyleIdx="6" presStyleCnt="14" custScaleX="134155">
        <dgm:presLayoutVars>
          <dgm:bulletEnabled val="1"/>
        </dgm:presLayoutVars>
      </dgm:prSet>
      <dgm:spPr/>
    </dgm:pt>
    <dgm:pt modelId="{D370BF59-EB1E-4879-BC43-85ABD4C5CB9E}" type="pres">
      <dgm:prSet presAssocID="{3C43F192-9E8A-4165-8312-6E6831E474B4}" presName="Name13" presStyleLbl="parChTrans1D2" presStyleIdx="7" presStyleCnt="14"/>
      <dgm:spPr/>
    </dgm:pt>
    <dgm:pt modelId="{CC35BD3E-C502-4568-B728-EA72E0151C68}" type="pres">
      <dgm:prSet presAssocID="{4E1F8DBD-6567-4B55-A9B2-747C0BC3E061}" presName="childText" presStyleLbl="bgAcc1" presStyleIdx="7" presStyleCnt="14" custScaleX="139056">
        <dgm:presLayoutVars>
          <dgm:bulletEnabled val="1"/>
        </dgm:presLayoutVars>
      </dgm:prSet>
      <dgm:spPr/>
    </dgm:pt>
    <dgm:pt modelId="{DA3AB535-5614-415B-90F4-969543690131}" type="pres">
      <dgm:prSet presAssocID="{FDE4448A-7089-44B8-B2DC-7FE6C09B776A}" presName="Name13" presStyleLbl="parChTrans1D2" presStyleIdx="8" presStyleCnt="14"/>
      <dgm:spPr/>
    </dgm:pt>
    <dgm:pt modelId="{7A058B5A-C341-4DB0-8294-8DB55FD89E63}" type="pres">
      <dgm:prSet presAssocID="{58C161A6-393A-4D39-832C-2CE40FAD904A}" presName="childText" presStyleLbl="bgAcc1" presStyleIdx="8" presStyleCnt="14" custScaleX="137422">
        <dgm:presLayoutVars>
          <dgm:bulletEnabled val="1"/>
        </dgm:presLayoutVars>
      </dgm:prSet>
      <dgm:spPr/>
    </dgm:pt>
    <dgm:pt modelId="{466034D1-CC6D-4B63-ABFF-718018EB9C48}" type="pres">
      <dgm:prSet presAssocID="{2D1AEF8B-D687-4065-86BE-80CC18A67928}" presName="root" presStyleCnt="0"/>
      <dgm:spPr/>
    </dgm:pt>
    <dgm:pt modelId="{797F8706-F323-444D-8FF5-94965D2761E4}" type="pres">
      <dgm:prSet presAssocID="{2D1AEF8B-D687-4065-86BE-80CC18A67928}" presName="rootComposite" presStyleCnt="0"/>
      <dgm:spPr/>
    </dgm:pt>
    <dgm:pt modelId="{5F34948B-31FA-40CB-8912-D96F7151AFBD}" type="pres">
      <dgm:prSet presAssocID="{2D1AEF8B-D687-4065-86BE-80CC18A67928}" presName="rootText" presStyleLbl="node1" presStyleIdx="3" presStyleCnt="5" custScaleX="148076"/>
      <dgm:spPr/>
    </dgm:pt>
    <dgm:pt modelId="{50DD96E2-063C-4D01-A6B4-FC28DA596334}" type="pres">
      <dgm:prSet presAssocID="{2D1AEF8B-D687-4065-86BE-80CC18A67928}" presName="rootConnector" presStyleLbl="node1" presStyleIdx="3" presStyleCnt="5"/>
      <dgm:spPr/>
    </dgm:pt>
    <dgm:pt modelId="{168A651A-1339-4B33-8AD0-BBE42FF2E948}" type="pres">
      <dgm:prSet presAssocID="{2D1AEF8B-D687-4065-86BE-80CC18A67928}" presName="childShape" presStyleCnt="0"/>
      <dgm:spPr/>
    </dgm:pt>
    <dgm:pt modelId="{5BEC549A-C733-4DC6-BA4E-F122E1B3CBD9}" type="pres">
      <dgm:prSet presAssocID="{1B2F4FCB-01F6-4D4E-9486-BA3CAA8AAD39}" presName="Name13" presStyleLbl="parChTrans1D2" presStyleIdx="9" presStyleCnt="14"/>
      <dgm:spPr/>
    </dgm:pt>
    <dgm:pt modelId="{80D6512A-7829-4B58-A17E-706B4C9BA16E}" type="pres">
      <dgm:prSet presAssocID="{FAF26EF6-F334-46AC-A9C5-27DB9F37B1F0}" presName="childText" presStyleLbl="bgAcc1" presStyleIdx="9" presStyleCnt="14" custScaleX="138155">
        <dgm:presLayoutVars>
          <dgm:bulletEnabled val="1"/>
        </dgm:presLayoutVars>
      </dgm:prSet>
      <dgm:spPr/>
    </dgm:pt>
    <dgm:pt modelId="{A52CC56C-BEAF-4E59-8BC3-3C3BCA3D3DF6}" type="pres">
      <dgm:prSet presAssocID="{4DFCBC5E-5C27-4672-B12D-05B063F25A6C}" presName="Name13" presStyleLbl="parChTrans1D2" presStyleIdx="10" presStyleCnt="14"/>
      <dgm:spPr/>
    </dgm:pt>
    <dgm:pt modelId="{7E65D25E-9695-4E16-8477-BD240C8D2823}" type="pres">
      <dgm:prSet presAssocID="{D945637C-45DE-4B6B-BC8B-869A0E5B497B}" presName="childText" presStyleLbl="bgAcc1" presStyleIdx="10" presStyleCnt="14" custScaleX="134888">
        <dgm:presLayoutVars>
          <dgm:bulletEnabled val="1"/>
        </dgm:presLayoutVars>
      </dgm:prSet>
      <dgm:spPr/>
    </dgm:pt>
    <dgm:pt modelId="{80DD334D-6ED8-4064-9C72-F270BA8ABD88}" type="pres">
      <dgm:prSet presAssocID="{881EF64C-EAA6-4154-8B2A-75ABF1660E1B}" presName="root" presStyleCnt="0"/>
      <dgm:spPr/>
    </dgm:pt>
    <dgm:pt modelId="{F8DB12A8-F82F-4A5B-B6EA-0AE595767061}" type="pres">
      <dgm:prSet presAssocID="{881EF64C-EAA6-4154-8B2A-75ABF1660E1B}" presName="rootComposite" presStyleCnt="0"/>
      <dgm:spPr/>
    </dgm:pt>
    <dgm:pt modelId="{0A51F858-12E8-4B66-B982-9B1883AB505E}" type="pres">
      <dgm:prSet presAssocID="{881EF64C-EAA6-4154-8B2A-75ABF1660E1B}" presName="rootText" presStyleLbl="node1" presStyleIdx="4" presStyleCnt="5" custScaleX="138451"/>
      <dgm:spPr/>
    </dgm:pt>
    <dgm:pt modelId="{196EBD42-53F5-4F33-ACC5-3CB1E0983E81}" type="pres">
      <dgm:prSet presAssocID="{881EF64C-EAA6-4154-8B2A-75ABF1660E1B}" presName="rootConnector" presStyleLbl="node1" presStyleIdx="4" presStyleCnt="5"/>
      <dgm:spPr/>
    </dgm:pt>
    <dgm:pt modelId="{664557D3-CE27-4203-AC5F-C1CAF0158997}" type="pres">
      <dgm:prSet presAssocID="{881EF64C-EAA6-4154-8B2A-75ABF1660E1B}" presName="childShape" presStyleCnt="0"/>
      <dgm:spPr/>
    </dgm:pt>
    <dgm:pt modelId="{93F42A50-5E00-493B-A393-0B2402CF6113}" type="pres">
      <dgm:prSet presAssocID="{B3EF8E0F-1A36-44F9-AEDA-7C17CFAE5D24}" presName="Name13" presStyleLbl="parChTrans1D2" presStyleIdx="11" presStyleCnt="14"/>
      <dgm:spPr/>
    </dgm:pt>
    <dgm:pt modelId="{D7F3CDAB-6E54-45D5-B17E-4C9A621A04AF}" type="pres">
      <dgm:prSet presAssocID="{2094858D-E3B4-495E-982D-1CFF2FEA3BBB}" presName="childText" presStyleLbl="bgAcc1" presStyleIdx="11" presStyleCnt="14" custScaleX="122201">
        <dgm:presLayoutVars>
          <dgm:bulletEnabled val="1"/>
        </dgm:presLayoutVars>
      </dgm:prSet>
      <dgm:spPr/>
    </dgm:pt>
    <dgm:pt modelId="{E27C5C2C-D9FF-4A95-A1CC-0E2511BDC20B}" type="pres">
      <dgm:prSet presAssocID="{2CD1E045-767E-45F0-ADA3-7B1D4651F44C}" presName="Name13" presStyleLbl="parChTrans1D2" presStyleIdx="12" presStyleCnt="14"/>
      <dgm:spPr/>
    </dgm:pt>
    <dgm:pt modelId="{C76438E4-6B5A-4499-8A5A-7C6DA3F0C7F3}" type="pres">
      <dgm:prSet presAssocID="{E3562A10-77E5-4870-8FE1-2B9284C5F31D}" presName="childText" presStyleLbl="bgAcc1" presStyleIdx="12" presStyleCnt="14" custScaleX="127190">
        <dgm:presLayoutVars>
          <dgm:bulletEnabled val="1"/>
        </dgm:presLayoutVars>
      </dgm:prSet>
      <dgm:spPr/>
    </dgm:pt>
    <dgm:pt modelId="{DF98D3BE-B59E-4699-9AB7-C030A39ED67B}" type="pres">
      <dgm:prSet presAssocID="{CB092C4D-A398-484F-9A3A-C3DE4F21D311}" presName="Name13" presStyleLbl="parChTrans1D2" presStyleIdx="13" presStyleCnt="14"/>
      <dgm:spPr/>
    </dgm:pt>
    <dgm:pt modelId="{59F68D40-04F9-4B7B-BC33-0D10F9B80B23}" type="pres">
      <dgm:prSet presAssocID="{5AB260BF-F2B1-4D10-8B40-812E8DB2697F}" presName="childText" presStyleLbl="bgAcc1" presStyleIdx="13" presStyleCnt="14" custScaleX="125554">
        <dgm:presLayoutVars>
          <dgm:bulletEnabled val="1"/>
        </dgm:presLayoutVars>
      </dgm:prSet>
      <dgm:spPr/>
    </dgm:pt>
  </dgm:ptLst>
  <dgm:cxnLst>
    <dgm:cxn modelId="{BAC8DD00-E0B1-40AC-BCA3-CB13F4BD7C32}" type="presOf" srcId="{58C161A6-393A-4D39-832C-2CE40FAD904A}" destId="{7A058B5A-C341-4DB0-8294-8DB55FD89E63}" srcOrd="0" destOrd="0" presId="urn:microsoft.com/office/officeart/2005/8/layout/hierarchy3"/>
    <dgm:cxn modelId="{BA8FDB01-11D4-4C82-B159-9EBDCC6180BB}" type="presOf" srcId="{96E0829B-9A93-4047-892F-29765D335BE1}" destId="{4EEFCE79-8C68-4CEE-B4AB-3F37E2E8F745}" srcOrd="0" destOrd="0" presId="urn:microsoft.com/office/officeart/2005/8/layout/hierarchy3"/>
    <dgm:cxn modelId="{E1CE1004-D724-47BC-ABBA-343141224B58}" type="presOf" srcId="{E3562A10-77E5-4870-8FE1-2B9284C5F31D}" destId="{C76438E4-6B5A-4499-8A5A-7C6DA3F0C7F3}" srcOrd="0" destOrd="0" presId="urn:microsoft.com/office/officeart/2005/8/layout/hierarchy3"/>
    <dgm:cxn modelId="{DA3DDF05-DD1A-41DC-9DBA-328A5EA0DB24}" srcId="{881EF64C-EAA6-4154-8B2A-75ABF1660E1B}" destId="{2094858D-E3B4-495E-982D-1CFF2FEA3BBB}" srcOrd="0" destOrd="0" parTransId="{B3EF8E0F-1A36-44F9-AEDA-7C17CFAE5D24}" sibTransId="{08D37C9E-DC75-46E8-A48A-6087A6474F4C}"/>
    <dgm:cxn modelId="{CEAA9D0C-ADE7-4865-960C-F2148BFCE7BB}" type="presOf" srcId="{A8638200-9527-4696-BCFC-F9381B82A817}" destId="{97D18121-3DC8-4465-8168-BFB175B5B720}" srcOrd="0" destOrd="0" presId="urn:microsoft.com/office/officeart/2005/8/layout/hierarchy3"/>
    <dgm:cxn modelId="{F151FF0D-E59E-4FF1-A6FD-8F7312FDADBE}" type="presOf" srcId="{F36C1DE4-591E-4E77-86D8-5E97CC1F778F}" destId="{71706E45-2C89-4D5B-9E2D-97F231F2F839}" srcOrd="0" destOrd="1" presId="urn:microsoft.com/office/officeart/2005/8/layout/hierarchy3"/>
    <dgm:cxn modelId="{94BB5814-258E-42D9-B087-61EC29C61C2D}" type="presOf" srcId="{E7034AFB-8C6A-4872-BF35-10382B9FCA88}" destId="{004BA86F-8373-4A81-8651-4FD057374D3B}" srcOrd="0" destOrd="0" presId="urn:microsoft.com/office/officeart/2005/8/layout/hierarchy3"/>
    <dgm:cxn modelId="{A66BA519-80B8-496E-8ECA-83020FD7EF27}" type="presOf" srcId="{B3EF8E0F-1A36-44F9-AEDA-7C17CFAE5D24}" destId="{93F42A50-5E00-493B-A393-0B2402CF6113}" srcOrd="0" destOrd="0" presId="urn:microsoft.com/office/officeart/2005/8/layout/hierarchy3"/>
    <dgm:cxn modelId="{D228171A-9D19-48CB-9E61-846525E88A43}" srcId="{E7034AFB-8C6A-4872-BF35-10382B9FCA88}" destId="{9AFADB78-23DA-4B1D-A48B-4D874B68B3E1}" srcOrd="0" destOrd="0" parTransId="{4BB3333A-B6C5-4D89-9B99-26E69A0BE2C7}" sibTransId="{F2E6B1ED-8CD8-4404-86B8-D901A9804E35}"/>
    <dgm:cxn modelId="{313A6420-45D6-4DA8-AD7B-B8B9B41640F2}" type="presOf" srcId="{8BD2C8B3-B21A-4F99-A765-39C61DC76833}" destId="{41C73D83-2B4F-4983-AFC5-0EBCB5542E05}" srcOrd="0" destOrd="0" presId="urn:microsoft.com/office/officeart/2005/8/layout/hierarchy3"/>
    <dgm:cxn modelId="{10E57326-D511-45A3-A917-263B5F7C5AE6}" type="presOf" srcId="{FDE4448A-7089-44B8-B2DC-7FE6C09B776A}" destId="{DA3AB535-5614-415B-90F4-969543690131}" srcOrd="0" destOrd="0" presId="urn:microsoft.com/office/officeart/2005/8/layout/hierarchy3"/>
    <dgm:cxn modelId="{BB17B826-8288-4ACA-9DF0-22510A06BF69}" srcId="{96E0829B-9A93-4047-892F-29765D335BE1}" destId="{2B1FDDAF-601D-4CD1-AEA7-FE8895D78B66}" srcOrd="0" destOrd="0" parTransId="{24CA1A0B-CC35-4608-9D38-9826D0F7C683}" sibTransId="{A8774083-D449-4452-BEE6-9B1A88DA47CB}"/>
    <dgm:cxn modelId="{D9FEBA27-D6AE-4ED3-BE03-3869623D0C5A}" type="presOf" srcId="{881EF64C-EAA6-4154-8B2A-75ABF1660E1B}" destId="{196EBD42-53F5-4F33-ACC5-3CB1E0983E81}" srcOrd="1" destOrd="0" presId="urn:microsoft.com/office/officeart/2005/8/layout/hierarchy3"/>
    <dgm:cxn modelId="{F6242A29-B4A9-4E1B-B074-8900BE70F1AD}" type="presOf" srcId="{4BB3333A-B6C5-4D89-9B99-26E69A0BE2C7}" destId="{BF8ADBD6-5AD7-48AC-8E32-AD7B536249A1}" srcOrd="0" destOrd="0" presId="urn:microsoft.com/office/officeart/2005/8/layout/hierarchy3"/>
    <dgm:cxn modelId="{18028A2C-B31B-4E66-9820-77FFA2A0CC3B}" type="presOf" srcId="{B430D04D-B55F-4CC6-BFBD-B011FB62D35D}" destId="{68E6D2B6-0344-4461-BA47-94E5E56A7D1D}" srcOrd="0" destOrd="0" presId="urn:microsoft.com/office/officeart/2005/8/layout/hierarchy3"/>
    <dgm:cxn modelId="{B166A030-CE96-4125-99CB-ED1E36B786B1}" type="presOf" srcId="{DA0060EF-F99E-418F-A90D-39B426709754}" destId="{886C03F4-6CE3-4CE8-8553-A7E39F140708}" srcOrd="0" destOrd="0" presId="urn:microsoft.com/office/officeart/2005/8/layout/hierarchy3"/>
    <dgm:cxn modelId="{ECDEBD30-387B-4BFF-867E-DF5383ECDDED}" type="presOf" srcId="{8FAC6E84-E3EC-41C9-BAFD-10B16FE09E42}" destId="{DD6BC38C-2B81-4B46-BF71-9A014A1BC071}" srcOrd="0" destOrd="0" presId="urn:microsoft.com/office/officeart/2005/8/layout/hierarchy3"/>
    <dgm:cxn modelId="{D444F930-0780-4F2E-B50A-85EABB7244C3}" srcId="{E7034AFB-8C6A-4872-BF35-10382B9FCA88}" destId="{8FAC6E84-E3EC-41C9-BAFD-10B16FE09E42}" srcOrd="2" destOrd="0" parTransId="{27EAB7A0-5FDF-429D-9E17-1FFE72B27005}" sibTransId="{5624A182-00F3-4BC7-9FE2-7C8BB5EFA20F}"/>
    <dgm:cxn modelId="{C3E43733-DBF0-4D22-9719-950503B1ABC9}" srcId="{881EF64C-EAA6-4154-8B2A-75ABF1660E1B}" destId="{5AB260BF-F2B1-4D10-8B40-812E8DB2697F}" srcOrd="2" destOrd="0" parTransId="{CB092C4D-A398-484F-9A3A-C3DE4F21D311}" sibTransId="{D5C398EB-78CE-45A4-A9B9-284D172ED84B}"/>
    <dgm:cxn modelId="{15A60238-6795-42A0-8CFF-AAFAFF89049C}" type="presOf" srcId="{A3E34F88-A8BC-488C-8B4A-8970ADA9DB2C}" destId="{71706E45-2C89-4D5B-9E2D-97F231F2F839}" srcOrd="0" destOrd="0" presId="urn:microsoft.com/office/officeart/2005/8/layout/hierarchy3"/>
    <dgm:cxn modelId="{26A84C3A-B1DC-40C4-B9ED-10F8893A71A1}" srcId="{2D1AEF8B-D687-4065-86BE-80CC18A67928}" destId="{FAF26EF6-F334-46AC-A9C5-27DB9F37B1F0}" srcOrd="0" destOrd="0" parTransId="{1B2F4FCB-01F6-4D4E-9486-BA3CAA8AAD39}" sibTransId="{3FCA8E39-DF73-45D4-BB88-BFD51396E039}"/>
    <dgm:cxn modelId="{C09D9342-7830-4ADF-9DA2-1009CB6ED684}" srcId="{A1B7966B-3080-4ADC-A10F-391D14C22BEB}" destId="{D96B0BC7-086A-4BC8-8894-4EED1E801145}" srcOrd="1" destOrd="0" parTransId="{DA0060EF-F99E-418F-A90D-39B426709754}" sibTransId="{5D16B0BB-E0DE-44A8-82DA-62C241C33A20}"/>
    <dgm:cxn modelId="{FFCAC262-B8F8-4460-8C2C-78BB4A6D94F9}" type="presOf" srcId="{27EAB7A0-5FDF-429D-9E17-1FFE72B27005}" destId="{A5E9BD9B-4327-4B0E-938B-7AC40A4F61AB}" srcOrd="0" destOrd="0" presId="urn:microsoft.com/office/officeart/2005/8/layout/hierarchy3"/>
    <dgm:cxn modelId="{3E541764-EDDA-4756-98D2-3369CCD14D1C}" type="presOf" srcId="{1B2F4FCB-01F6-4D4E-9486-BA3CAA8AAD39}" destId="{5BEC549A-C733-4DC6-BA4E-F122E1B3CBD9}" srcOrd="0" destOrd="0" presId="urn:microsoft.com/office/officeart/2005/8/layout/hierarchy3"/>
    <dgm:cxn modelId="{6A4D6264-AA56-4B6F-977F-AA2761D06657}" type="presOf" srcId="{62DAE62D-8DAE-4750-A4D3-FD211F7642B3}" destId="{71706E45-2C89-4D5B-9E2D-97F231F2F839}" srcOrd="0" destOrd="2" presId="urn:microsoft.com/office/officeart/2005/8/layout/hierarchy3"/>
    <dgm:cxn modelId="{565B3266-8383-4AE2-AF29-AF65326A95AA}" type="presOf" srcId="{9AFADB78-23DA-4B1D-A48B-4D874B68B3E1}" destId="{38AD86F6-9368-459D-A3F6-91E6C838FCFE}" srcOrd="0" destOrd="0" presId="urn:microsoft.com/office/officeart/2005/8/layout/hierarchy3"/>
    <dgm:cxn modelId="{80B05D46-508C-4A0A-BED6-A18A7BD1DA23}" type="presOf" srcId="{A8A4839C-E393-44E8-8E1B-0AF323DB44BB}" destId="{71706E45-2C89-4D5B-9E2D-97F231F2F839}" srcOrd="0" destOrd="5" presId="urn:microsoft.com/office/officeart/2005/8/layout/hierarchy3"/>
    <dgm:cxn modelId="{9FF17966-15CB-4D0B-8777-E227C826E72C}" type="presOf" srcId="{2CD1E045-767E-45F0-ADA3-7B1D4651F44C}" destId="{E27C5C2C-D9FF-4A95-A1CC-0E2511BDC20B}" srcOrd="0" destOrd="0" presId="urn:microsoft.com/office/officeart/2005/8/layout/hierarchy3"/>
    <dgm:cxn modelId="{5B279E66-8FB3-4A35-8FF1-D9B939097266}" type="presOf" srcId="{3C43F192-9E8A-4165-8312-6E6831E474B4}" destId="{D370BF59-EB1E-4879-BC43-85ABD4C5CB9E}" srcOrd="0" destOrd="0" presId="urn:microsoft.com/office/officeart/2005/8/layout/hierarchy3"/>
    <dgm:cxn modelId="{D8DE7F69-367B-4EB8-B64C-64025FD6781D}" type="presOf" srcId="{4DFCBC5E-5C27-4672-B12D-05B063F25A6C}" destId="{A52CC56C-BEAF-4E59-8BC3-3C3BCA3D3DF6}" srcOrd="0" destOrd="0" presId="urn:microsoft.com/office/officeart/2005/8/layout/hierarchy3"/>
    <dgm:cxn modelId="{902E7E4B-8592-41D6-97A7-8CF122C91BE4}" type="presOf" srcId="{CB092C4D-A398-484F-9A3A-C3DE4F21D311}" destId="{DF98D3BE-B59E-4699-9AB7-C030A39ED67B}" srcOrd="0" destOrd="0" presId="urn:microsoft.com/office/officeart/2005/8/layout/hierarchy3"/>
    <dgm:cxn modelId="{6C6BEE4E-CE1E-49D1-9047-5BED0A8815CA}" srcId="{A3E34F88-A8BC-488C-8B4A-8970ADA9DB2C}" destId="{91D068F0-7155-436A-B52E-19736ECA7B7E}" srcOrd="2" destOrd="0" parTransId="{5A1C5552-511B-450E-BF88-42FC7E9481BF}" sibTransId="{D3C6A719-4196-4CE6-A0F4-80781B2132EE}"/>
    <dgm:cxn modelId="{E08B064F-FD63-4674-849F-D0DCEB53BE18}" srcId="{A1B7966B-3080-4ADC-A10F-391D14C22BEB}" destId="{58C161A6-393A-4D39-832C-2CE40FAD904A}" srcOrd="4" destOrd="0" parTransId="{FDE4448A-7089-44B8-B2DC-7FE6C09B776A}" sibTransId="{CBB07D2A-487F-47A3-B09F-4DA50317D2E1}"/>
    <dgm:cxn modelId="{CA7D0B4F-2EA6-43C8-9E91-648137E33931}" srcId="{881EF64C-EAA6-4154-8B2A-75ABF1660E1B}" destId="{E3562A10-77E5-4870-8FE1-2B9284C5F31D}" srcOrd="1" destOrd="0" parTransId="{2CD1E045-767E-45F0-ADA3-7B1D4651F44C}" sibTransId="{C6B4E993-AFA2-4691-B483-A106947A37DA}"/>
    <dgm:cxn modelId="{66AA756F-3E0C-464A-94A8-4E0368F71F53}" srcId="{A3E34F88-A8BC-488C-8B4A-8970ADA9DB2C}" destId="{DCF91442-27AD-49E3-9CC7-D7B9ABE68CC1}" srcOrd="3" destOrd="0" parTransId="{26B7537F-F9AB-41EA-A58C-E973CB834733}" sibTransId="{3AE148AF-B19D-4D8F-9D7A-2FF1877E2CBD}"/>
    <dgm:cxn modelId="{BE0ADE51-D933-424A-B50E-4190B728EAF5}" type="presOf" srcId="{FAF26EF6-F334-46AC-A9C5-27DB9F37B1F0}" destId="{80D6512A-7829-4B58-A17E-706B4C9BA16E}" srcOrd="0" destOrd="0" presId="urn:microsoft.com/office/officeart/2005/8/layout/hierarchy3"/>
    <dgm:cxn modelId="{EBD3DF76-2FB8-4EC7-BFD0-6DBC6E5B796F}" srcId="{2D1AEF8B-D687-4065-86BE-80CC18A67928}" destId="{D945637C-45DE-4B6B-BC8B-869A0E5B497B}" srcOrd="1" destOrd="0" parTransId="{4DFCBC5E-5C27-4672-B12D-05B063F25A6C}" sibTransId="{498CAD3A-B672-4637-99C3-A49865187339}"/>
    <dgm:cxn modelId="{5D42377D-3EB5-4834-ACFF-8495D9EF8295}" type="presOf" srcId="{2D1AEF8B-D687-4065-86BE-80CC18A67928}" destId="{5F34948B-31FA-40CB-8912-D96F7151AFBD}" srcOrd="0" destOrd="0" presId="urn:microsoft.com/office/officeart/2005/8/layout/hierarchy3"/>
    <dgm:cxn modelId="{8BE25B7D-D19A-4275-B06D-48745DA4D7E6}" type="presOf" srcId="{2DC03F81-D196-4B05-A290-BDC4514EAD2C}" destId="{B055EEBB-09E6-4E55-AA94-EAE352382629}" srcOrd="0" destOrd="0" presId="urn:microsoft.com/office/officeart/2005/8/layout/hierarchy3"/>
    <dgm:cxn modelId="{A711A77F-A88C-436A-B689-A062591E658B}" type="presOf" srcId="{5AB260BF-F2B1-4D10-8B40-812E8DB2697F}" destId="{59F68D40-04F9-4B7B-BC33-0D10F9B80B23}" srcOrd="0" destOrd="0" presId="urn:microsoft.com/office/officeart/2005/8/layout/hierarchy3"/>
    <dgm:cxn modelId="{02609E85-D363-4981-A95C-A69889D689BC}" srcId="{96E0829B-9A93-4047-892F-29765D335BE1}" destId="{2D1AEF8B-D687-4065-86BE-80CC18A67928}" srcOrd="3" destOrd="0" parTransId="{4F26A886-A263-4ED2-81CF-A5E747D7FF3D}" sibTransId="{A3762D98-413C-423C-A4EC-EFB550E72F9A}"/>
    <dgm:cxn modelId="{7A4D8695-9D8F-460B-8BF9-5CF7FE91D150}" srcId="{A1B7966B-3080-4ADC-A10F-391D14C22BEB}" destId="{8BD2C8B3-B21A-4F99-A765-39C61DC76833}" srcOrd="0" destOrd="0" parTransId="{A8638200-9527-4696-BCFC-F9381B82A817}" sibTransId="{4809E373-E7FC-4A84-B651-21EF2EA5C05D}"/>
    <dgm:cxn modelId="{2DDEA097-0334-461A-9EE5-6A88518BDD79}" type="presOf" srcId="{60A5B8FE-5037-4952-870E-F6435D6BFEA2}" destId="{711B4E12-F22E-4199-A2FB-264B66AE5BA5}" srcOrd="0" destOrd="0" presId="urn:microsoft.com/office/officeart/2005/8/layout/hierarchy3"/>
    <dgm:cxn modelId="{6442839B-010C-47BA-84C4-1D42F5C6298F}" type="presOf" srcId="{E7034AFB-8C6A-4872-BF35-10382B9FCA88}" destId="{C56C41EA-276F-49B4-A146-9CDB0B3BCCE3}" srcOrd="1" destOrd="0" presId="urn:microsoft.com/office/officeart/2005/8/layout/hierarchy3"/>
    <dgm:cxn modelId="{E1EC67A0-2EB5-4094-ADC0-1FB6EDEA928E}" srcId="{A3E34F88-A8BC-488C-8B4A-8970ADA9DB2C}" destId="{62DAE62D-8DAE-4750-A4D3-FD211F7642B3}" srcOrd="1" destOrd="0" parTransId="{F48E2B46-46FF-4052-972E-AC49880CB57F}" sibTransId="{8F067D1F-D061-4A0A-B495-F1AC1CB931D2}"/>
    <dgm:cxn modelId="{529E95A2-C589-445F-86EB-6A1BEBD023DD}" type="presOf" srcId="{2094858D-E3B4-495E-982D-1CFF2FEA3BBB}" destId="{D7F3CDAB-6E54-45D5-B17E-4C9A621A04AF}" srcOrd="0" destOrd="0" presId="urn:microsoft.com/office/officeart/2005/8/layout/hierarchy3"/>
    <dgm:cxn modelId="{044221A5-F75C-4278-A068-6B28B30A8D70}" srcId="{96E0829B-9A93-4047-892F-29765D335BE1}" destId="{881EF64C-EAA6-4154-8B2A-75ABF1660E1B}" srcOrd="4" destOrd="0" parTransId="{1496DDFE-6188-4844-AF20-30D7989C0778}" sibTransId="{5930C3A4-F426-4884-AED7-D835CBF6FC9E}"/>
    <dgm:cxn modelId="{C8CCF4AB-3050-4398-BE8A-29804D9AFB68}" type="presOf" srcId="{881EF64C-EAA6-4154-8B2A-75ABF1660E1B}" destId="{0A51F858-12E8-4B66-B982-9B1883AB505E}" srcOrd="0" destOrd="0" presId="urn:microsoft.com/office/officeart/2005/8/layout/hierarchy3"/>
    <dgm:cxn modelId="{876E69B3-5FA6-40FB-9513-728617573F1C}" type="presOf" srcId="{2B1FDDAF-601D-4CD1-AEA7-FE8895D78B66}" destId="{D1D9CB4A-8266-4C96-9787-3748C1F3E400}" srcOrd="1" destOrd="0" presId="urn:microsoft.com/office/officeart/2005/8/layout/hierarchy3"/>
    <dgm:cxn modelId="{CD7F98B8-A937-43B5-AEEC-8AB50CBDFC5D}" type="presOf" srcId="{DCF91442-27AD-49E3-9CC7-D7B9ABE68CC1}" destId="{71706E45-2C89-4D5B-9E2D-97F231F2F839}" srcOrd="0" destOrd="4" presId="urn:microsoft.com/office/officeart/2005/8/layout/hierarchy3"/>
    <dgm:cxn modelId="{D193D6B8-D4CA-47EB-8DE1-8777A6E91B3F}" srcId="{A1B7966B-3080-4ADC-A10F-391D14C22BEB}" destId="{60A5B8FE-5037-4952-870E-F6435D6BFEA2}" srcOrd="2" destOrd="0" parTransId="{ACE3623D-2DE4-453B-BF89-7FACEB47ABCE}" sibTransId="{34FA3461-2B48-4231-BF38-E2746016AAEE}"/>
    <dgm:cxn modelId="{1FDDB6C2-35AF-4ED3-94A7-DAE5B8C76383}" type="presOf" srcId="{E3B76675-89E6-4B6C-9E8B-94110CA527D2}" destId="{F8CEC438-BBB0-4921-9C7E-A0C621CDB264}" srcOrd="0" destOrd="0" presId="urn:microsoft.com/office/officeart/2005/8/layout/hierarchy3"/>
    <dgm:cxn modelId="{0CD494C5-91EE-4EFB-AC8C-DFF4067E81C0}" srcId="{96E0829B-9A93-4047-892F-29765D335BE1}" destId="{A1B7966B-3080-4ADC-A10F-391D14C22BEB}" srcOrd="2" destOrd="0" parTransId="{0234A516-81AA-4FAC-A168-5575B2C6BC6E}" sibTransId="{E0C9A8AD-54F4-44A2-B373-9C53521E5312}"/>
    <dgm:cxn modelId="{95D7DCC7-ED5A-4CAC-9B5B-C0F7D101A067}" srcId="{E7034AFB-8C6A-4872-BF35-10382B9FCA88}" destId="{A3E34F88-A8BC-488C-8B4A-8970ADA9DB2C}" srcOrd="1" destOrd="0" parTransId="{B430D04D-B55F-4CC6-BFBD-B011FB62D35D}" sibTransId="{C2210F30-E54C-44D3-9048-03881D1E1634}"/>
    <dgm:cxn modelId="{D32879C9-8B9C-492D-9CE8-8F71559AE0C6}" type="presOf" srcId="{91D068F0-7155-436A-B52E-19736ECA7B7E}" destId="{71706E45-2C89-4D5B-9E2D-97F231F2F839}" srcOrd="0" destOrd="3" presId="urn:microsoft.com/office/officeart/2005/8/layout/hierarchy3"/>
    <dgm:cxn modelId="{F05FBBCA-C2BE-480C-A2D5-4552C49A03DD}" type="presOf" srcId="{D96B0BC7-086A-4BC8-8894-4EED1E801145}" destId="{71865B5D-B64F-447F-A8C1-C395A188BF09}" srcOrd="0" destOrd="0" presId="urn:microsoft.com/office/officeart/2005/8/layout/hierarchy3"/>
    <dgm:cxn modelId="{2B441DCD-513C-4B33-9EF6-827B0941A3DE}" type="presOf" srcId="{2B1FDDAF-601D-4CD1-AEA7-FE8895D78B66}" destId="{524B3357-9655-4213-A3D7-1C48EC8A9A32}" srcOrd="0" destOrd="0" presId="urn:microsoft.com/office/officeart/2005/8/layout/hierarchy3"/>
    <dgm:cxn modelId="{3429B9D2-4B0D-47FD-95AB-3BAEB028FFCD}" srcId="{A1B7966B-3080-4ADC-A10F-391D14C22BEB}" destId="{4E1F8DBD-6567-4B55-A9B2-747C0BC3E061}" srcOrd="3" destOrd="0" parTransId="{3C43F192-9E8A-4165-8312-6E6831E474B4}" sibTransId="{91F381E0-1D89-46D3-9E5E-EF35FECFE9C5}"/>
    <dgm:cxn modelId="{73CB1ED4-0F0F-4FB6-9366-CF3D57BF559C}" type="presOf" srcId="{A1B7966B-3080-4ADC-A10F-391D14C22BEB}" destId="{21847334-5553-462D-ADDE-C9911731B633}" srcOrd="0" destOrd="0" presId="urn:microsoft.com/office/officeart/2005/8/layout/hierarchy3"/>
    <dgm:cxn modelId="{151DB0D4-9469-40F4-9DCC-F1376B1B3BA5}" type="presOf" srcId="{D945637C-45DE-4B6B-BC8B-869A0E5B497B}" destId="{7E65D25E-9695-4E16-8477-BD240C8D2823}" srcOrd="0" destOrd="0" presId="urn:microsoft.com/office/officeart/2005/8/layout/hierarchy3"/>
    <dgm:cxn modelId="{510573D7-0257-4712-8F8E-0F2E605CD0B3}" type="presOf" srcId="{A1B7966B-3080-4ADC-A10F-391D14C22BEB}" destId="{A98AC36D-484D-4907-AA91-9DD0E5B21822}" srcOrd="1" destOrd="0" presId="urn:microsoft.com/office/officeart/2005/8/layout/hierarchy3"/>
    <dgm:cxn modelId="{D30F40D8-F322-4678-AFBE-2A239DAC16B9}" type="presOf" srcId="{2D1AEF8B-D687-4065-86BE-80CC18A67928}" destId="{50DD96E2-063C-4D01-A6B4-FC28DA596334}" srcOrd="1" destOrd="0" presId="urn:microsoft.com/office/officeart/2005/8/layout/hierarchy3"/>
    <dgm:cxn modelId="{DCD548DF-8F94-41DE-87B3-582CC4807414}" type="presOf" srcId="{4E1F8DBD-6567-4B55-A9B2-747C0BC3E061}" destId="{CC35BD3E-C502-4568-B728-EA72E0151C68}" srcOrd="0" destOrd="0" presId="urn:microsoft.com/office/officeart/2005/8/layout/hierarchy3"/>
    <dgm:cxn modelId="{4D0A1CE1-7F0F-4ABD-B070-DA3258C95EBE}" srcId="{A3E34F88-A8BC-488C-8B4A-8970ADA9DB2C}" destId="{F36C1DE4-591E-4E77-86D8-5E97CC1F778F}" srcOrd="0" destOrd="0" parTransId="{E76375A3-418C-4882-BEB8-8F7AEDAA7F0C}" sibTransId="{5EBB33AF-58FB-41A6-A1A1-A13055539276}"/>
    <dgm:cxn modelId="{7D4A46EB-5D78-4CD9-A0A9-5F648BEDE270}" type="presOf" srcId="{ACE3623D-2DE4-453B-BF89-7FACEB47ABCE}" destId="{570250E5-4060-4DB3-8121-DFFFF2CE666D}" srcOrd="0" destOrd="0" presId="urn:microsoft.com/office/officeart/2005/8/layout/hierarchy3"/>
    <dgm:cxn modelId="{E3145FED-8871-4EC0-83C1-F82C3C8DA394}" srcId="{2B1FDDAF-601D-4CD1-AEA7-FE8895D78B66}" destId="{2DC03F81-D196-4B05-A290-BDC4514EAD2C}" srcOrd="0" destOrd="0" parTransId="{E3B76675-89E6-4B6C-9E8B-94110CA527D2}" sibTransId="{FC9A5284-1F46-4CF0-816C-FC869FCDCD77}"/>
    <dgm:cxn modelId="{22A765F4-12F0-46A4-9189-20C02288F8F5}" srcId="{A3E34F88-A8BC-488C-8B4A-8970ADA9DB2C}" destId="{A8A4839C-E393-44E8-8E1B-0AF323DB44BB}" srcOrd="4" destOrd="0" parTransId="{84E70700-9506-4379-B482-B9F6E58EA442}" sibTransId="{EE60EF85-7C2D-4155-BE2E-79B0104F703F}"/>
    <dgm:cxn modelId="{55A1E1F9-2D86-4B16-95FF-338CE5E57ABE}" srcId="{96E0829B-9A93-4047-892F-29765D335BE1}" destId="{E7034AFB-8C6A-4872-BF35-10382B9FCA88}" srcOrd="1" destOrd="0" parTransId="{8884784F-18F7-42AD-8906-563764E3920D}" sibTransId="{E42179E9-6BE7-403F-9121-AF3452D07A67}"/>
    <dgm:cxn modelId="{8872CCFF-BAE1-4189-812D-4F56CE9381F0}" type="presParOf" srcId="{4EEFCE79-8C68-4CEE-B4AB-3F37E2E8F745}" destId="{CB1953D2-457A-4BF8-AC0F-F6DE428AA1DA}" srcOrd="0" destOrd="0" presId="urn:microsoft.com/office/officeart/2005/8/layout/hierarchy3"/>
    <dgm:cxn modelId="{EA1E9C56-33BE-4E46-908D-C929CDAF5A7F}" type="presParOf" srcId="{CB1953D2-457A-4BF8-AC0F-F6DE428AA1DA}" destId="{E6A3FCC0-40B5-426D-9A86-FF6A5D84FCAD}" srcOrd="0" destOrd="0" presId="urn:microsoft.com/office/officeart/2005/8/layout/hierarchy3"/>
    <dgm:cxn modelId="{A2D24231-CFA7-4FCB-9D04-2D4B91C8C2CA}" type="presParOf" srcId="{E6A3FCC0-40B5-426D-9A86-FF6A5D84FCAD}" destId="{524B3357-9655-4213-A3D7-1C48EC8A9A32}" srcOrd="0" destOrd="0" presId="urn:microsoft.com/office/officeart/2005/8/layout/hierarchy3"/>
    <dgm:cxn modelId="{C5C73CB4-EC6F-4239-876F-73B0D4EF5483}" type="presParOf" srcId="{E6A3FCC0-40B5-426D-9A86-FF6A5D84FCAD}" destId="{D1D9CB4A-8266-4C96-9787-3748C1F3E400}" srcOrd="1" destOrd="0" presId="urn:microsoft.com/office/officeart/2005/8/layout/hierarchy3"/>
    <dgm:cxn modelId="{2C944F5E-B762-42E7-BE42-1E3A2F8509E0}" type="presParOf" srcId="{CB1953D2-457A-4BF8-AC0F-F6DE428AA1DA}" destId="{5493B7F8-2A0B-45E0-9A49-7844E6D65A28}" srcOrd="1" destOrd="0" presId="urn:microsoft.com/office/officeart/2005/8/layout/hierarchy3"/>
    <dgm:cxn modelId="{4190D752-F7E4-4CBF-8627-96F1422AC6BE}" type="presParOf" srcId="{5493B7F8-2A0B-45E0-9A49-7844E6D65A28}" destId="{F8CEC438-BBB0-4921-9C7E-A0C621CDB264}" srcOrd="0" destOrd="0" presId="urn:microsoft.com/office/officeart/2005/8/layout/hierarchy3"/>
    <dgm:cxn modelId="{883C9279-ED50-4C49-BAB6-9DD952C0CDB8}" type="presParOf" srcId="{5493B7F8-2A0B-45E0-9A49-7844E6D65A28}" destId="{B055EEBB-09E6-4E55-AA94-EAE352382629}" srcOrd="1" destOrd="0" presId="urn:microsoft.com/office/officeart/2005/8/layout/hierarchy3"/>
    <dgm:cxn modelId="{F2FFE63D-2E69-4991-A5BD-49EC622F9892}" type="presParOf" srcId="{4EEFCE79-8C68-4CEE-B4AB-3F37E2E8F745}" destId="{6899936F-53CF-4FB8-8DEC-F72A4F2753D6}" srcOrd="1" destOrd="0" presId="urn:microsoft.com/office/officeart/2005/8/layout/hierarchy3"/>
    <dgm:cxn modelId="{2C70F94A-5324-489B-B3CF-B1DBFA82919B}" type="presParOf" srcId="{6899936F-53CF-4FB8-8DEC-F72A4F2753D6}" destId="{886A6C80-F059-44A9-9D13-C579A8E17B94}" srcOrd="0" destOrd="0" presId="urn:microsoft.com/office/officeart/2005/8/layout/hierarchy3"/>
    <dgm:cxn modelId="{8C9CD697-93F3-449E-9A97-64B3ED5AA84F}" type="presParOf" srcId="{886A6C80-F059-44A9-9D13-C579A8E17B94}" destId="{004BA86F-8373-4A81-8651-4FD057374D3B}" srcOrd="0" destOrd="0" presId="urn:microsoft.com/office/officeart/2005/8/layout/hierarchy3"/>
    <dgm:cxn modelId="{34E38FA3-63FB-4834-87DF-EB2D32DCE300}" type="presParOf" srcId="{886A6C80-F059-44A9-9D13-C579A8E17B94}" destId="{C56C41EA-276F-49B4-A146-9CDB0B3BCCE3}" srcOrd="1" destOrd="0" presId="urn:microsoft.com/office/officeart/2005/8/layout/hierarchy3"/>
    <dgm:cxn modelId="{7AAC10CA-B690-4778-B527-CAF51824A9BF}" type="presParOf" srcId="{6899936F-53CF-4FB8-8DEC-F72A4F2753D6}" destId="{C209FD83-2EF2-41DA-85FE-9088E8BD04CA}" srcOrd="1" destOrd="0" presId="urn:microsoft.com/office/officeart/2005/8/layout/hierarchy3"/>
    <dgm:cxn modelId="{FB6CF4E7-48AA-42FC-B4B0-9C34CB9ADB35}" type="presParOf" srcId="{C209FD83-2EF2-41DA-85FE-9088E8BD04CA}" destId="{BF8ADBD6-5AD7-48AC-8E32-AD7B536249A1}" srcOrd="0" destOrd="0" presId="urn:microsoft.com/office/officeart/2005/8/layout/hierarchy3"/>
    <dgm:cxn modelId="{CD751353-4F7D-4DC5-BC3C-2C58AF39928B}" type="presParOf" srcId="{C209FD83-2EF2-41DA-85FE-9088E8BD04CA}" destId="{38AD86F6-9368-459D-A3F6-91E6C838FCFE}" srcOrd="1" destOrd="0" presId="urn:microsoft.com/office/officeart/2005/8/layout/hierarchy3"/>
    <dgm:cxn modelId="{8803EC20-2E8F-450E-AD2A-72CA3508C8F8}" type="presParOf" srcId="{C209FD83-2EF2-41DA-85FE-9088E8BD04CA}" destId="{68E6D2B6-0344-4461-BA47-94E5E56A7D1D}" srcOrd="2" destOrd="0" presId="urn:microsoft.com/office/officeart/2005/8/layout/hierarchy3"/>
    <dgm:cxn modelId="{6A42BA1A-B660-4C3E-8E94-1FAB5A06D6EB}" type="presParOf" srcId="{C209FD83-2EF2-41DA-85FE-9088E8BD04CA}" destId="{71706E45-2C89-4D5B-9E2D-97F231F2F839}" srcOrd="3" destOrd="0" presId="urn:microsoft.com/office/officeart/2005/8/layout/hierarchy3"/>
    <dgm:cxn modelId="{40EA5BE1-DE06-45EE-816D-F2FE2BCA9AE0}" type="presParOf" srcId="{C209FD83-2EF2-41DA-85FE-9088E8BD04CA}" destId="{A5E9BD9B-4327-4B0E-938B-7AC40A4F61AB}" srcOrd="4" destOrd="0" presId="urn:microsoft.com/office/officeart/2005/8/layout/hierarchy3"/>
    <dgm:cxn modelId="{AF95569F-D01F-4A68-A705-804D66B247A5}" type="presParOf" srcId="{C209FD83-2EF2-41DA-85FE-9088E8BD04CA}" destId="{DD6BC38C-2B81-4B46-BF71-9A014A1BC071}" srcOrd="5" destOrd="0" presId="urn:microsoft.com/office/officeart/2005/8/layout/hierarchy3"/>
    <dgm:cxn modelId="{AAA79BE8-6BF4-4372-8361-0D185B0639D9}" type="presParOf" srcId="{4EEFCE79-8C68-4CEE-B4AB-3F37E2E8F745}" destId="{E88DDCF1-387D-48FA-914D-B97DC0F4A1BB}" srcOrd="2" destOrd="0" presId="urn:microsoft.com/office/officeart/2005/8/layout/hierarchy3"/>
    <dgm:cxn modelId="{31FF8839-FA60-4F05-805D-2371D7A11E72}" type="presParOf" srcId="{E88DDCF1-387D-48FA-914D-B97DC0F4A1BB}" destId="{2B1E89CC-1444-40C5-8660-DB6412575994}" srcOrd="0" destOrd="0" presId="urn:microsoft.com/office/officeart/2005/8/layout/hierarchy3"/>
    <dgm:cxn modelId="{22FBC963-B8B0-4E8A-8C5D-D172D644886C}" type="presParOf" srcId="{2B1E89CC-1444-40C5-8660-DB6412575994}" destId="{21847334-5553-462D-ADDE-C9911731B633}" srcOrd="0" destOrd="0" presId="urn:microsoft.com/office/officeart/2005/8/layout/hierarchy3"/>
    <dgm:cxn modelId="{9D1150F6-97CE-42BC-BBDE-4ECF91E46F42}" type="presParOf" srcId="{2B1E89CC-1444-40C5-8660-DB6412575994}" destId="{A98AC36D-484D-4907-AA91-9DD0E5B21822}" srcOrd="1" destOrd="0" presId="urn:microsoft.com/office/officeart/2005/8/layout/hierarchy3"/>
    <dgm:cxn modelId="{BCC379B9-19D6-4301-86C6-432B172CA3AF}" type="presParOf" srcId="{E88DDCF1-387D-48FA-914D-B97DC0F4A1BB}" destId="{248CC062-4E0A-4488-98E9-AFA456382BEC}" srcOrd="1" destOrd="0" presId="urn:microsoft.com/office/officeart/2005/8/layout/hierarchy3"/>
    <dgm:cxn modelId="{CCFB02D0-C81F-47BF-A68A-163ED3945B40}" type="presParOf" srcId="{248CC062-4E0A-4488-98E9-AFA456382BEC}" destId="{97D18121-3DC8-4465-8168-BFB175B5B720}" srcOrd="0" destOrd="0" presId="urn:microsoft.com/office/officeart/2005/8/layout/hierarchy3"/>
    <dgm:cxn modelId="{306CF1DD-A7F1-4D56-AD42-2E3BEC891470}" type="presParOf" srcId="{248CC062-4E0A-4488-98E9-AFA456382BEC}" destId="{41C73D83-2B4F-4983-AFC5-0EBCB5542E05}" srcOrd="1" destOrd="0" presId="urn:microsoft.com/office/officeart/2005/8/layout/hierarchy3"/>
    <dgm:cxn modelId="{2BEB7531-9E8F-47C3-A2B5-39B002BE0BB7}" type="presParOf" srcId="{248CC062-4E0A-4488-98E9-AFA456382BEC}" destId="{886C03F4-6CE3-4CE8-8553-A7E39F140708}" srcOrd="2" destOrd="0" presId="urn:microsoft.com/office/officeart/2005/8/layout/hierarchy3"/>
    <dgm:cxn modelId="{E8B46774-BA4A-46CF-848A-08C3252267C7}" type="presParOf" srcId="{248CC062-4E0A-4488-98E9-AFA456382BEC}" destId="{71865B5D-B64F-447F-A8C1-C395A188BF09}" srcOrd="3" destOrd="0" presId="urn:microsoft.com/office/officeart/2005/8/layout/hierarchy3"/>
    <dgm:cxn modelId="{2492BD9E-2C1B-49FC-9295-82967BC0ACFF}" type="presParOf" srcId="{248CC062-4E0A-4488-98E9-AFA456382BEC}" destId="{570250E5-4060-4DB3-8121-DFFFF2CE666D}" srcOrd="4" destOrd="0" presId="urn:microsoft.com/office/officeart/2005/8/layout/hierarchy3"/>
    <dgm:cxn modelId="{C9F5B146-D404-40BA-BE5B-FE2D09395DB7}" type="presParOf" srcId="{248CC062-4E0A-4488-98E9-AFA456382BEC}" destId="{711B4E12-F22E-4199-A2FB-264B66AE5BA5}" srcOrd="5" destOrd="0" presId="urn:microsoft.com/office/officeart/2005/8/layout/hierarchy3"/>
    <dgm:cxn modelId="{A4120360-653D-48EA-8FC0-1E863BE8F899}" type="presParOf" srcId="{248CC062-4E0A-4488-98E9-AFA456382BEC}" destId="{D370BF59-EB1E-4879-BC43-85ABD4C5CB9E}" srcOrd="6" destOrd="0" presId="urn:microsoft.com/office/officeart/2005/8/layout/hierarchy3"/>
    <dgm:cxn modelId="{C2E9F70B-C0FD-49F4-93C0-FCDC7C2044F2}" type="presParOf" srcId="{248CC062-4E0A-4488-98E9-AFA456382BEC}" destId="{CC35BD3E-C502-4568-B728-EA72E0151C68}" srcOrd="7" destOrd="0" presId="urn:microsoft.com/office/officeart/2005/8/layout/hierarchy3"/>
    <dgm:cxn modelId="{CB88775A-0A04-4C65-858B-F10C85B19EB9}" type="presParOf" srcId="{248CC062-4E0A-4488-98E9-AFA456382BEC}" destId="{DA3AB535-5614-415B-90F4-969543690131}" srcOrd="8" destOrd="0" presId="urn:microsoft.com/office/officeart/2005/8/layout/hierarchy3"/>
    <dgm:cxn modelId="{51D819E8-B4B3-4862-8F48-BAC41B5CBA7A}" type="presParOf" srcId="{248CC062-4E0A-4488-98E9-AFA456382BEC}" destId="{7A058B5A-C341-4DB0-8294-8DB55FD89E63}" srcOrd="9" destOrd="0" presId="urn:microsoft.com/office/officeart/2005/8/layout/hierarchy3"/>
    <dgm:cxn modelId="{E933F5A2-04A3-463B-8A59-9252B26CE7D0}" type="presParOf" srcId="{4EEFCE79-8C68-4CEE-B4AB-3F37E2E8F745}" destId="{466034D1-CC6D-4B63-ABFF-718018EB9C48}" srcOrd="3" destOrd="0" presId="urn:microsoft.com/office/officeart/2005/8/layout/hierarchy3"/>
    <dgm:cxn modelId="{E5125CEE-47E5-4996-9E26-9E0BF9A45C50}" type="presParOf" srcId="{466034D1-CC6D-4B63-ABFF-718018EB9C48}" destId="{797F8706-F323-444D-8FF5-94965D2761E4}" srcOrd="0" destOrd="0" presId="urn:microsoft.com/office/officeart/2005/8/layout/hierarchy3"/>
    <dgm:cxn modelId="{FE78A625-C642-413B-9A0E-01D2A5AA7868}" type="presParOf" srcId="{797F8706-F323-444D-8FF5-94965D2761E4}" destId="{5F34948B-31FA-40CB-8912-D96F7151AFBD}" srcOrd="0" destOrd="0" presId="urn:microsoft.com/office/officeart/2005/8/layout/hierarchy3"/>
    <dgm:cxn modelId="{8B8DABB0-631D-4007-997F-0D45DB21B428}" type="presParOf" srcId="{797F8706-F323-444D-8FF5-94965D2761E4}" destId="{50DD96E2-063C-4D01-A6B4-FC28DA596334}" srcOrd="1" destOrd="0" presId="urn:microsoft.com/office/officeart/2005/8/layout/hierarchy3"/>
    <dgm:cxn modelId="{187280AA-F435-4C80-9A5E-07B763F520E3}" type="presParOf" srcId="{466034D1-CC6D-4B63-ABFF-718018EB9C48}" destId="{168A651A-1339-4B33-8AD0-BBE42FF2E948}" srcOrd="1" destOrd="0" presId="urn:microsoft.com/office/officeart/2005/8/layout/hierarchy3"/>
    <dgm:cxn modelId="{F05FB766-B734-4F4B-B9A4-F4D6E1484D81}" type="presParOf" srcId="{168A651A-1339-4B33-8AD0-BBE42FF2E948}" destId="{5BEC549A-C733-4DC6-BA4E-F122E1B3CBD9}" srcOrd="0" destOrd="0" presId="urn:microsoft.com/office/officeart/2005/8/layout/hierarchy3"/>
    <dgm:cxn modelId="{88FCD485-16D4-42B2-9A33-4FA66B75AE18}" type="presParOf" srcId="{168A651A-1339-4B33-8AD0-BBE42FF2E948}" destId="{80D6512A-7829-4B58-A17E-706B4C9BA16E}" srcOrd="1" destOrd="0" presId="urn:microsoft.com/office/officeart/2005/8/layout/hierarchy3"/>
    <dgm:cxn modelId="{7B4136EE-5F7A-4CE5-8B29-63BB6B1C86C4}" type="presParOf" srcId="{168A651A-1339-4B33-8AD0-BBE42FF2E948}" destId="{A52CC56C-BEAF-4E59-8BC3-3C3BCA3D3DF6}" srcOrd="2" destOrd="0" presId="urn:microsoft.com/office/officeart/2005/8/layout/hierarchy3"/>
    <dgm:cxn modelId="{74614C42-1D2A-45DD-A353-002FE5134DBE}" type="presParOf" srcId="{168A651A-1339-4B33-8AD0-BBE42FF2E948}" destId="{7E65D25E-9695-4E16-8477-BD240C8D2823}" srcOrd="3" destOrd="0" presId="urn:microsoft.com/office/officeart/2005/8/layout/hierarchy3"/>
    <dgm:cxn modelId="{F521C103-FE50-4334-9524-49E8FFA7CE99}" type="presParOf" srcId="{4EEFCE79-8C68-4CEE-B4AB-3F37E2E8F745}" destId="{80DD334D-6ED8-4064-9C72-F270BA8ABD88}" srcOrd="4" destOrd="0" presId="urn:microsoft.com/office/officeart/2005/8/layout/hierarchy3"/>
    <dgm:cxn modelId="{3BD2E2C8-F087-4504-BFA2-2B3B37F2E28E}" type="presParOf" srcId="{80DD334D-6ED8-4064-9C72-F270BA8ABD88}" destId="{F8DB12A8-F82F-4A5B-B6EA-0AE595767061}" srcOrd="0" destOrd="0" presId="urn:microsoft.com/office/officeart/2005/8/layout/hierarchy3"/>
    <dgm:cxn modelId="{4B4B726A-8D8F-421B-AA6C-C128C65D4D57}" type="presParOf" srcId="{F8DB12A8-F82F-4A5B-B6EA-0AE595767061}" destId="{0A51F858-12E8-4B66-B982-9B1883AB505E}" srcOrd="0" destOrd="0" presId="urn:microsoft.com/office/officeart/2005/8/layout/hierarchy3"/>
    <dgm:cxn modelId="{66AA3DDB-B919-495A-B073-0FB77CF43F71}" type="presParOf" srcId="{F8DB12A8-F82F-4A5B-B6EA-0AE595767061}" destId="{196EBD42-53F5-4F33-ACC5-3CB1E0983E81}" srcOrd="1" destOrd="0" presId="urn:microsoft.com/office/officeart/2005/8/layout/hierarchy3"/>
    <dgm:cxn modelId="{103925B3-7663-49FD-ACFD-04B50171D764}" type="presParOf" srcId="{80DD334D-6ED8-4064-9C72-F270BA8ABD88}" destId="{664557D3-CE27-4203-AC5F-C1CAF0158997}" srcOrd="1" destOrd="0" presId="urn:microsoft.com/office/officeart/2005/8/layout/hierarchy3"/>
    <dgm:cxn modelId="{54B47352-E17B-4E09-9CF1-8D4DA7F4A39F}" type="presParOf" srcId="{664557D3-CE27-4203-AC5F-C1CAF0158997}" destId="{93F42A50-5E00-493B-A393-0B2402CF6113}" srcOrd="0" destOrd="0" presId="urn:microsoft.com/office/officeart/2005/8/layout/hierarchy3"/>
    <dgm:cxn modelId="{1E2DA7BF-4C2E-4B0C-B155-21C246D81834}" type="presParOf" srcId="{664557D3-CE27-4203-AC5F-C1CAF0158997}" destId="{D7F3CDAB-6E54-45D5-B17E-4C9A621A04AF}" srcOrd="1" destOrd="0" presId="urn:microsoft.com/office/officeart/2005/8/layout/hierarchy3"/>
    <dgm:cxn modelId="{981BB1AA-4A62-4DF5-9605-40049E359F82}" type="presParOf" srcId="{664557D3-CE27-4203-AC5F-C1CAF0158997}" destId="{E27C5C2C-D9FF-4A95-A1CC-0E2511BDC20B}" srcOrd="2" destOrd="0" presId="urn:microsoft.com/office/officeart/2005/8/layout/hierarchy3"/>
    <dgm:cxn modelId="{20CFD735-0476-4A27-85DE-DE568AEEE57C}" type="presParOf" srcId="{664557D3-CE27-4203-AC5F-C1CAF0158997}" destId="{C76438E4-6B5A-4499-8A5A-7C6DA3F0C7F3}" srcOrd="3" destOrd="0" presId="urn:microsoft.com/office/officeart/2005/8/layout/hierarchy3"/>
    <dgm:cxn modelId="{20E741E8-0E9A-4EF0-88F5-F8239675E1EE}" type="presParOf" srcId="{664557D3-CE27-4203-AC5F-C1CAF0158997}" destId="{DF98D3BE-B59E-4699-9AB7-C030A39ED67B}" srcOrd="4" destOrd="0" presId="urn:microsoft.com/office/officeart/2005/8/layout/hierarchy3"/>
    <dgm:cxn modelId="{0F2EC98D-A50C-4C87-8BE2-19EBBA759B07}" type="presParOf" srcId="{664557D3-CE27-4203-AC5F-C1CAF0158997}" destId="{59F68D40-04F9-4B7B-BC33-0D10F9B80B23}"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5729F1C-3158-4E45-974A-10215BCBDFA2}" type="doc">
      <dgm:prSet loTypeId="urn:microsoft.com/office/officeart/2005/8/layout/list1" loCatId="list" qsTypeId="urn:microsoft.com/office/officeart/2005/8/quickstyle/simple3" qsCatId="simple" csTypeId="urn:microsoft.com/office/officeart/2005/8/colors/colorful3" csCatId="colorful" phldr="1"/>
      <dgm:spPr/>
      <dgm:t>
        <a:bodyPr/>
        <a:lstStyle/>
        <a:p>
          <a:endParaRPr lang="en-US"/>
        </a:p>
      </dgm:t>
    </dgm:pt>
    <dgm:pt modelId="{7E79CEF9-7DD4-4C76-A4D2-29CE7E7B9521}">
      <dgm:prSet/>
      <dgm:spPr/>
      <dgm:t>
        <a:bodyPr/>
        <a:lstStyle/>
        <a:p>
          <a:pPr rtl="0"/>
          <a:r>
            <a:rPr lang="en-GB" dirty="0"/>
            <a:t>Preventing disputes</a:t>
          </a:r>
        </a:p>
      </dgm:t>
    </dgm:pt>
    <dgm:pt modelId="{7EDC4DAF-D869-4F8B-9FBB-EA229052438C}" type="parTrans" cxnId="{9738399C-3EF9-422B-9ECF-46E167FC102A}">
      <dgm:prSet/>
      <dgm:spPr/>
      <dgm:t>
        <a:bodyPr/>
        <a:lstStyle/>
        <a:p>
          <a:endParaRPr lang="en-US"/>
        </a:p>
      </dgm:t>
    </dgm:pt>
    <dgm:pt modelId="{3EBC7D79-8DF8-4420-9D92-81C0092E08E2}" type="sibTrans" cxnId="{9738399C-3EF9-422B-9ECF-46E167FC102A}">
      <dgm:prSet/>
      <dgm:spPr/>
      <dgm:t>
        <a:bodyPr/>
        <a:lstStyle/>
        <a:p>
          <a:endParaRPr lang="en-US"/>
        </a:p>
      </dgm:t>
    </dgm:pt>
    <dgm:pt modelId="{54D91CD7-080D-48E2-B338-E7F0819D1F09}">
      <dgm:prSet/>
      <dgm:spPr/>
      <dgm:t>
        <a:bodyPr/>
        <a:lstStyle/>
        <a:p>
          <a:pPr rtl="0"/>
          <a:r>
            <a:rPr lang="en-GB" b="1" dirty="0"/>
            <a:t> Implement bilateral APA programmes</a:t>
          </a:r>
        </a:p>
      </dgm:t>
    </dgm:pt>
    <dgm:pt modelId="{B2AEE2CB-1170-40B3-972F-A7736115026D}" type="parTrans" cxnId="{43F73FDE-4B76-4EE7-8A95-CBE6102F1FFF}">
      <dgm:prSet/>
      <dgm:spPr/>
      <dgm:t>
        <a:bodyPr/>
        <a:lstStyle/>
        <a:p>
          <a:endParaRPr lang="en-US"/>
        </a:p>
      </dgm:t>
    </dgm:pt>
    <dgm:pt modelId="{8488D167-AB2B-4214-9633-1FD9011098A2}" type="sibTrans" cxnId="{43F73FDE-4B76-4EE7-8A95-CBE6102F1FFF}">
      <dgm:prSet/>
      <dgm:spPr/>
      <dgm:t>
        <a:bodyPr/>
        <a:lstStyle/>
        <a:p>
          <a:endParaRPr lang="en-US"/>
        </a:p>
      </dgm:t>
    </dgm:pt>
    <dgm:pt modelId="{DD6E9729-1097-4F93-AE5B-4DE0DD3E043C}">
      <dgm:prSet/>
      <dgm:spPr/>
      <dgm:t>
        <a:bodyPr/>
        <a:lstStyle/>
        <a:p>
          <a:pPr rtl="0"/>
          <a:r>
            <a:rPr lang="en-GB" b="1" dirty="0"/>
            <a:t> Guidance on APAs in MAP guidance </a:t>
          </a:r>
        </a:p>
      </dgm:t>
    </dgm:pt>
    <dgm:pt modelId="{D7C12DA1-7BA0-41E2-9990-44CEFC92DE2B}" type="parTrans" cxnId="{382DD18F-CE2B-49C0-846B-9467CA285F90}">
      <dgm:prSet/>
      <dgm:spPr/>
      <dgm:t>
        <a:bodyPr/>
        <a:lstStyle/>
        <a:p>
          <a:endParaRPr lang="en-US"/>
        </a:p>
      </dgm:t>
    </dgm:pt>
    <dgm:pt modelId="{6BE0043E-4AD8-49E0-A4D4-D543D25DC148}" type="sibTrans" cxnId="{382DD18F-CE2B-49C0-846B-9467CA285F90}">
      <dgm:prSet/>
      <dgm:spPr/>
      <dgm:t>
        <a:bodyPr/>
        <a:lstStyle/>
        <a:p>
          <a:endParaRPr lang="en-US"/>
        </a:p>
      </dgm:t>
    </dgm:pt>
    <dgm:pt modelId="{D1043696-C234-42FC-BDDA-86151F14FEAE}">
      <dgm:prSet/>
      <dgm:spPr/>
      <dgm:t>
        <a:bodyPr/>
        <a:lstStyle/>
        <a:p>
          <a:pPr rtl="0"/>
          <a:r>
            <a:rPr lang="en-GB" dirty="0"/>
            <a:t> Publish MAP agreements of a general nature</a:t>
          </a:r>
        </a:p>
      </dgm:t>
    </dgm:pt>
    <dgm:pt modelId="{B80A4987-6D7D-4174-957D-198579813A88}" type="parTrans" cxnId="{A6334603-D46D-4893-96A7-5953249B3186}">
      <dgm:prSet/>
      <dgm:spPr/>
      <dgm:t>
        <a:bodyPr/>
        <a:lstStyle/>
        <a:p>
          <a:endParaRPr lang="en-US"/>
        </a:p>
      </dgm:t>
    </dgm:pt>
    <dgm:pt modelId="{4342ABA0-BB09-41E7-AC14-404BED346194}" type="sibTrans" cxnId="{A6334603-D46D-4893-96A7-5953249B3186}">
      <dgm:prSet/>
      <dgm:spPr/>
      <dgm:t>
        <a:bodyPr/>
        <a:lstStyle/>
        <a:p>
          <a:endParaRPr lang="en-US"/>
        </a:p>
      </dgm:t>
    </dgm:pt>
    <dgm:pt modelId="{5662FD13-FDEC-4668-8F29-7E301F8FB544}">
      <dgm:prSet/>
      <dgm:spPr/>
      <dgm:t>
        <a:bodyPr/>
        <a:lstStyle/>
        <a:p>
          <a:pPr rtl="0"/>
          <a:r>
            <a:rPr lang="en-GB" b="1" dirty="0"/>
            <a:t> Develop “global awareness” </a:t>
          </a:r>
        </a:p>
      </dgm:t>
    </dgm:pt>
    <dgm:pt modelId="{C6B8510A-6A47-49DF-B518-6D40AAA3BC93}" type="parTrans" cxnId="{5B52257D-5B7A-4BA5-807A-068A642E55B4}">
      <dgm:prSet/>
      <dgm:spPr/>
      <dgm:t>
        <a:bodyPr/>
        <a:lstStyle/>
        <a:p>
          <a:endParaRPr lang="en-US"/>
        </a:p>
      </dgm:t>
    </dgm:pt>
    <dgm:pt modelId="{4F3E8545-424B-423B-A6B3-221E1421C424}" type="sibTrans" cxnId="{5B52257D-5B7A-4BA5-807A-068A642E55B4}">
      <dgm:prSet/>
      <dgm:spPr/>
      <dgm:t>
        <a:bodyPr/>
        <a:lstStyle/>
        <a:p>
          <a:endParaRPr lang="en-US"/>
        </a:p>
      </dgm:t>
    </dgm:pt>
    <dgm:pt modelId="{6C65B02F-2F96-4A09-B8AB-BF46E829C884}">
      <dgm:prSet/>
      <dgm:spPr/>
      <dgm:t>
        <a:bodyPr/>
        <a:lstStyle/>
        <a:p>
          <a:pPr rtl="0"/>
          <a:r>
            <a:rPr lang="en-GB"/>
            <a:t>Availability and access to MAP</a:t>
          </a:r>
        </a:p>
      </dgm:t>
    </dgm:pt>
    <dgm:pt modelId="{A97238DF-7626-4DD9-8910-AA069D42B291}" type="parTrans" cxnId="{3C183BB8-FCB1-48F6-A786-B794B6AC572C}">
      <dgm:prSet/>
      <dgm:spPr/>
      <dgm:t>
        <a:bodyPr/>
        <a:lstStyle/>
        <a:p>
          <a:endParaRPr lang="en-US"/>
        </a:p>
      </dgm:t>
    </dgm:pt>
    <dgm:pt modelId="{A42394EB-212D-4620-9E48-B7FD4B820686}" type="sibTrans" cxnId="{3C183BB8-FCB1-48F6-A786-B794B6AC572C}">
      <dgm:prSet/>
      <dgm:spPr/>
      <dgm:t>
        <a:bodyPr/>
        <a:lstStyle/>
        <a:p>
          <a:endParaRPr lang="en-US"/>
        </a:p>
      </dgm:t>
    </dgm:pt>
    <dgm:pt modelId="{1CED7265-3692-433B-826B-C8946C5CA860}">
      <dgm:prSet/>
      <dgm:spPr/>
      <dgm:t>
        <a:bodyPr/>
        <a:lstStyle/>
        <a:p>
          <a:pPr rtl="0"/>
          <a:r>
            <a:rPr lang="en-GB" dirty="0"/>
            <a:t> Facilitate recourse to MAP</a:t>
          </a:r>
        </a:p>
      </dgm:t>
    </dgm:pt>
    <dgm:pt modelId="{FE1AEF02-0D02-450B-8884-AFAC5E909FCE}" type="parTrans" cxnId="{43D36806-B069-41A0-8B29-57AA66A4B163}">
      <dgm:prSet/>
      <dgm:spPr/>
      <dgm:t>
        <a:bodyPr/>
        <a:lstStyle/>
        <a:p>
          <a:endParaRPr lang="en-US"/>
        </a:p>
      </dgm:t>
    </dgm:pt>
    <dgm:pt modelId="{25AFF0B8-A4E1-4208-AB7E-90568E71CA1F}" type="sibTrans" cxnId="{43D36806-B069-41A0-8B29-57AA66A4B163}">
      <dgm:prSet/>
      <dgm:spPr/>
      <dgm:t>
        <a:bodyPr/>
        <a:lstStyle/>
        <a:p>
          <a:endParaRPr lang="en-US"/>
        </a:p>
      </dgm:t>
    </dgm:pt>
    <dgm:pt modelId="{223218F5-F9D9-4F43-B04E-B304D4CACDC6}">
      <dgm:prSet/>
      <dgm:spPr/>
      <dgm:t>
        <a:bodyPr/>
        <a:lstStyle/>
        <a:p>
          <a:pPr rtl="0"/>
          <a:r>
            <a:rPr lang="en-GB" b="1" dirty="0"/>
            <a:t> Suspension of collections during MAP</a:t>
          </a:r>
        </a:p>
      </dgm:t>
    </dgm:pt>
    <dgm:pt modelId="{AFF8C3D0-4760-48AF-BCF9-43E1E2FACC6D}" type="parTrans" cxnId="{B8CF5462-8010-4FDD-9E0F-B52FF5698478}">
      <dgm:prSet/>
      <dgm:spPr/>
      <dgm:t>
        <a:bodyPr/>
        <a:lstStyle/>
        <a:p>
          <a:endParaRPr lang="en-US"/>
        </a:p>
      </dgm:t>
    </dgm:pt>
    <dgm:pt modelId="{A3CF33CC-557A-47A8-AC4A-7D164221072D}" type="sibTrans" cxnId="{B8CF5462-8010-4FDD-9E0F-B52FF5698478}">
      <dgm:prSet/>
      <dgm:spPr/>
      <dgm:t>
        <a:bodyPr/>
        <a:lstStyle/>
        <a:p>
          <a:endParaRPr lang="en-US"/>
        </a:p>
      </dgm:t>
    </dgm:pt>
    <dgm:pt modelId="{CF1FDB4E-3C33-4DE4-926B-B8449BAEC842}">
      <dgm:prSet/>
      <dgm:spPr/>
      <dgm:t>
        <a:bodyPr/>
        <a:lstStyle/>
        <a:p>
          <a:pPr rtl="0"/>
          <a:r>
            <a:rPr lang="en-GB" b="1" dirty="0"/>
            <a:t> Access in case of bona fide taxpayer-initiated foreign adjustments</a:t>
          </a:r>
        </a:p>
      </dgm:t>
    </dgm:pt>
    <dgm:pt modelId="{6A9D1F4C-92B0-4AC5-AB2D-CB95436A5A3A}" type="parTrans" cxnId="{BA169431-6DBB-4641-B3E0-E95327E6CB73}">
      <dgm:prSet/>
      <dgm:spPr/>
      <dgm:t>
        <a:bodyPr/>
        <a:lstStyle/>
        <a:p>
          <a:endParaRPr lang="en-US"/>
        </a:p>
      </dgm:t>
    </dgm:pt>
    <dgm:pt modelId="{F30C5589-4744-41F4-B946-1BDD40674292}" type="sibTrans" cxnId="{BA169431-6DBB-4641-B3E0-E95327E6CB73}">
      <dgm:prSet/>
      <dgm:spPr/>
      <dgm:t>
        <a:bodyPr/>
        <a:lstStyle/>
        <a:p>
          <a:endParaRPr lang="en-US"/>
        </a:p>
      </dgm:t>
    </dgm:pt>
    <dgm:pt modelId="{DAA119A9-9A35-40A0-8A92-C61EEF1ACF48}">
      <dgm:prSet/>
      <dgm:spPr/>
      <dgm:t>
        <a:bodyPr/>
        <a:lstStyle/>
        <a:p>
          <a:pPr rtl="0"/>
          <a:r>
            <a:rPr lang="en-GB" dirty="0"/>
            <a:t> Guidance on multilateral MAPs</a:t>
          </a:r>
        </a:p>
      </dgm:t>
    </dgm:pt>
    <dgm:pt modelId="{E3D40970-540E-4769-B6FF-4EE578436815}" type="parTrans" cxnId="{0E9F628B-F304-499F-9676-88F813978B0B}">
      <dgm:prSet/>
      <dgm:spPr/>
      <dgm:t>
        <a:bodyPr/>
        <a:lstStyle/>
        <a:p>
          <a:endParaRPr lang="en-US"/>
        </a:p>
      </dgm:t>
    </dgm:pt>
    <dgm:pt modelId="{43E1BB00-E7E4-4ED6-9B1A-6838E36F0A9D}" type="sibTrans" cxnId="{0E9F628B-F304-499F-9676-88F813978B0B}">
      <dgm:prSet/>
      <dgm:spPr/>
      <dgm:t>
        <a:bodyPr/>
        <a:lstStyle/>
        <a:p>
          <a:endParaRPr lang="en-US"/>
        </a:p>
      </dgm:t>
    </dgm:pt>
    <dgm:pt modelId="{804B0965-9647-4017-BD19-C59BA2392626}">
      <dgm:prSet/>
      <dgm:spPr/>
      <dgm:t>
        <a:bodyPr/>
        <a:lstStyle/>
        <a:p>
          <a:pPr rtl="0"/>
          <a:r>
            <a:rPr lang="en-GB" dirty="0"/>
            <a:t>Resolution of MAP cases</a:t>
          </a:r>
        </a:p>
      </dgm:t>
    </dgm:pt>
    <dgm:pt modelId="{F7A5844B-52A5-48EF-8E28-EA2C1CF18548}" type="parTrans" cxnId="{3A475216-D183-47CD-91DC-C4F90AEA75A3}">
      <dgm:prSet/>
      <dgm:spPr/>
      <dgm:t>
        <a:bodyPr/>
        <a:lstStyle/>
        <a:p>
          <a:endParaRPr lang="en-US"/>
        </a:p>
      </dgm:t>
    </dgm:pt>
    <dgm:pt modelId="{D0EACC55-41BE-4647-9E64-8595F8D553E3}" type="sibTrans" cxnId="{3A475216-D183-47CD-91DC-C4F90AEA75A3}">
      <dgm:prSet/>
      <dgm:spPr/>
      <dgm:t>
        <a:bodyPr/>
        <a:lstStyle/>
        <a:p>
          <a:endParaRPr lang="en-US"/>
        </a:p>
      </dgm:t>
    </dgm:pt>
    <dgm:pt modelId="{7703CEFD-4F8B-4A14-94DE-6477EB8D166C}">
      <dgm:prSet/>
      <dgm:spPr/>
      <dgm:t>
        <a:bodyPr/>
        <a:lstStyle/>
        <a:p>
          <a:pPr rtl="0"/>
          <a:r>
            <a:rPr lang="en-GB" b="1" dirty="0"/>
            <a:t> Permit </a:t>
          </a:r>
          <a:r>
            <a:rPr lang="en-GB" b="1" noProof="0" dirty="0">
              <a:latin typeface="+mn-lt"/>
            </a:rPr>
            <a:t>multi-year resolution through the MAP of recurring issues</a:t>
          </a:r>
          <a:endParaRPr lang="en-GB" b="1" dirty="0"/>
        </a:p>
      </dgm:t>
    </dgm:pt>
    <dgm:pt modelId="{46F3399C-7CBA-408F-A5D3-0CBFC1DA6AC1}" type="parTrans" cxnId="{BB86C212-966C-45CE-A33C-2FB96C2F6F67}">
      <dgm:prSet/>
      <dgm:spPr/>
    </dgm:pt>
    <dgm:pt modelId="{667629E2-6AF8-4FF3-B8BF-DF7929D49BEF}" type="sibTrans" cxnId="{BB86C212-966C-45CE-A33C-2FB96C2F6F67}">
      <dgm:prSet/>
      <dgm:spPr/>
    </dgm:pt>
    <dgm:pt modelId="{13821E18-F747-4771-B4AD-6037CA26D572}">
      <dgm:prSet/>
      <dgm:spPr/>
      <dgm:t>
        <a:bodyPr/>
        <a:lstStyle/>
        <a:p>
          <a:pPr rtl="0"/>
          <a:r>
            <a:rPr lang="en-GB" b="0" noProof="0" dirty="0">
              <a:latin typeface="+mn-lt"/>
            </a:rPr>
            <a:t> Publish info on relationship between MAP and domestic law</a:t>
          </a:r>
          <a:endParaRPr lang="en-GB" b="0" dirty="0"/>
        </a:p>
      </dgm:t>
    </dgm:pt>
    <dgm:pt modelId="{3466AE6C-7308-434B-909D-9DC9531D728E}" type="parTrans" cxnId="{39D771ED-AF77-4EC4-890B-8FE8B7C3C1CC}">
      <dgm:prSet/>
      <dgm:spPr/>
    </dgm:pt>
    <dgm:pt modelId="{4F404FD6-1BAD-41CC-B047-FD8091FCC7DE}" type="sibTrans" cxnId="{39D771ED-AF77-4EC4-890B-8FE8B7C3C1CC}">
      <dgm:prSet/>
      <dgm:spPr/>
    </dgm:pt>
    <dgm:pt modelId="{F3EA37FD-A36C-4E6D-8D78-80E832565CC1}">
      <dgm:prSet/>
      <dgm:spPr/>
      <dgm:t>
        <a:bodyPr/>
        <a:lstStyle/>
        <a:p>
          <a:r>
            <a:rPr lang="en-GB" noProof="0" dirty="0">
              <a:latin typeface="+mn-lt"/>
            </a:rPr>
            <a:t> Guidance on the consideration of </a:t>
          </a:r>
          <a:r>
            <a:rPr lang="en-GB" b="0" noProof="0" dirty="0">
              <a:latin typeface="+mn-lt"/>
            </a:rPr>
            <a:t>interest and penalties </a:t>
          </a:r>
          <a:r>
            <a:rPr lang="en-GB" noProof="0" dirty="0">
              <a:latin typeface="+mn-lt"/>
            </a:rPr>
            <a:t>in MAP</a:t>
          </a:r>
          <a:endParaRPr lang="en-GB" b="0" dirty="0"/>
        </a:p>
      </dgm:t>
    </dgm:pt>
    <dgm:pt modelId="{FF3B1135-A5D1-4678-A6A5-D393F804C421}" type="parTrans" cxnId="{6F3C1321-A6AD-4545-A038-BEAC4F1EFE2F}">
      <dgm:prSet/>
      <dgm:spPr/>
    </dgm:pt>
    <dgm:pt modelId="{BB94F092-0DC0-4707-8C18-3A6CA6990E0E}" type="sibTrans" cxnId="{6F3C1321-A6AD-4545-A038-BEAC4F1EFE2F}">
      <dgm:prSet/>
      <dgm:spPr/>
    </dgm:pt>
    <dgm:pt modelId="{6C5F7756-5EA0-44F0-992F-D9415D9EFE81}">
      <dgm:prSet/>
      <dgm:spPr/>
      <dgm:t>
        <a:bodyPr/>
        <a:lstStyle/>
        <a:p>
          <a:r>
            <a:rPr lang="en-GB" b="0" dirty="0"/>
            <a:t> Include art. 9(2) OECD MTC</a:t>
          </a:r>
        </a:p>
      </dgm:t>
    </dgm:pt>
    <dgm:pt modelId="{33C1E37B-2F34-4862-907A-9701ADCA4EA2}" type="parTrans" cxnId="{B7BC72E9-4219-43C9-9C5A-65DFAED11AB4}">
      <dgm:prSet/>
      <dgm:spPr/>
    </dgm:pt>
    <dgm:pt modelId="{AA6AC2BD-5FD4-406E-AEA8-9D48928234D7}" type="sibTrans" cxnId="{B7BC72E9-4219-43C9-9C5A-65DFAED11AB4}">
      <dgm:prSet/>
      <dgm:spPr/>
    </dgm:pt>
    <dgm:pt modelId="{0A98A497-2252-49F0-A53D-760F5567C0A8}" type="pres">
      <dgm:prSet presAssocID="{C5729F1C-3158-4E45-974A-10215BCBDFA2}" presName="linear" presStyleCnt="0">
        <dgm:presLayoutVars>
          <dgm:dir/>
          <dgm:animLvl val="lvl"/>
          <dgm:resizeHandles val="exact"/>
        </dgm:presLayoutVars>
      </dgm:prSet>
      <dgm:spPr/>
    </dgm:pt>
    <dgm:pt modelId="{BF58D8DA-D037-43E2-A639-232C259E713C}" type="pres">
      <dgm:prSet presAssocID="{7E79CEF9-7DD4-4C76-A4D2-29CE7E7B9521}" presName="parentLin" presStyleCnt="0"/>
      <dgm:spPr/>
    </dgm:pt>
    <dgm:pt modelId="{00C012B1-6E02-4F41-9B0C-E40C4058D15F}" type="pres">
      <dgm:prSet presAssocID="{7E79CEF9-7DD4-4C76-A4D2-29CE7E7B9521}" presName="parentLeftMargin" presStyleLbl="node1" presStyleIdx="0" presStyleCnt="3"/>
      <dgm:spPr/>
    </dgm:pt>
    <dgm:pt modelId="{3D7046F4-753C-4980-98E5-333ED092B87A}" type="pres">
      <dgm:prSet presAssocID="{7E79CEF9-7DD4-4C76-A4D2-29CE7E7B9521}" presName="parentText" presStyleLbl="node1" presStyleIdx="0" presStyleCnt="3">
        <dgm:presLayoutVars>
          <dgm:chMax val="0"/>
          <dgm:bulletEnabled val="1"/>
        </dgm:presLayoutVars>
      </dgm:prSet>
      <dgm:spPr/>
    </dgm:pt>
    <dgm:pt modelId="{90EC4AE1-F66A-4983-AF97-18E9F01441C0}" type="pres">
      <dgm:prSet presAssocID="{7E79CEF9-7DD4-4C76-A4D2-29CE7E7B9521}" presName="negativeSpace" presStyleCnt="0"/>
      <dgm:spPr/>
    </dgm:pt>
    <dgm:pt modelId="{41F54A9B-8586-495C-A9E2-FC7AB81D0638}" type="pres">
      <dgm:prSet presAssocID="{7E79CEF9-7DD4-4C76-A4D2-29CE7E7B9521}" presName="childText" presStyleLbl="conFgAcc1" presStyleIdx="0" presStyleCnt="3">
        <dgm:presLayoutVars>
          <dgm:bulletEnabled val="1"/>
        </dgm:presLayoutVars>
      </dgm:prSet>
      <dgm:spPr/>
    </dgm:pt>
    <dgm:pt modelId="{D10208F2-C719-4EA3-87E7-F7BED56CB06B}" type="pres">
      <dgm:prSet presAssocID="{3EBC7D79-8DF8-4420-9D92-81C0092E08E2}" presName="spaceBetweenRectangles" presStyleCnt="0"/>
      <dgm:spPr/>
    </dgm:pt>
    <dgm:pt modelId="{B920682C-44E1-4CD7-81B8-5EB3830BFF45}" type="pres">
      <dgm:prSet presAssocID="{6C65B02F-2F96-4A09-B8AB-BF46E829C884}" presName="parentLin" presStyleCnt="0"/>
      <dgm:spPr/>
    </dgm:pt>
    <dgm:pt modelId="{79C35C28-2C53-4C6A-B609-6AD45F3E8342}" type="pres">
      <dgm:prSet presAssocID="{6C65B02F-2F96-4A09-B8AB-BF46E829C884}" presName="parentLeftMargin" presStyleLbl="node1" presStyleIdx="0" presStyleCnt="3"/>
      <dgm:spPr/>
    </dgm:pt>
    <dgm:pt modelId="{2519D504-15EC-4746-994B-9402370A785E}" type="pres">
      <dgm:prSet presAssocID="{6C65B02F-2F96-4A09-B8AB-BF46E829C884}" presName="parentText" presStyleLbl="node1" presStyleIdx="1" presStyleCnt="3">
        <dgm:presLayoutVars>
          <dgm:chMax val="0"/>
          <dgm:bulletEnabled val="1"/>
        </dgm:presLayoutVars>
      </dgm:prSet>
      <dgm:spPr/>
    </dgm:pt>
    <dgm:pt modelId="{E244AE70-46B8-463E-9497-C18A46FEEB1A}" type="pres">
      <dgm:prSet presAssocID="{6C65B02F-2F96-4A09-B8AB-BF46E829C884}" presName="negativeSpace" presStyleCnt="0"/>
      <dgm:spPr/>
    </dgm:pt>
    <dgm:pt modelId="{AB8327DC-391E-436C-A158-A2DD02C987C0}" type="pres">
      <dgm:prSet presAssocID="{6C65B02F-2F96-4A09-B8AB-BF46E829C884}" presName="childText" presStyleLbl="conFgAcc1" presStyleIdx="1" presStyleCnt="3">
        <dgm:presLayoutVars>
          <dgm:bulletEnabled val="1"/>
        </dgm:presLayoutVars>
      </dgm:prSet>
      <dgm:spPr/>
    </dgm:pt>
    <dgm:pt modelId="{20F257D3-F37D-4B47-A2D0-849004DE5E6F}" type="pres">
      <dgm:prSet presAssocID="{A42394EB-212D-4620-9E48-B7FD4B820686}" presName="spaceBetweenRectangles" presStyleCnt="0"/>
      <dgm:spPr/>
    </dgm:pt>
    <dgm:pt modelId="{C0020693-50DB-417D-B65D-8EECAA5A293F}" type="pres">
      <dgm:prSet presAssocID="{804B0965-9647-4017-BD19-C59BA2392626}" presName="parentLin" presStyleCnt="0"/>
      <dgm:spPr/>
    </dgm:pt>
    <dgm:pt modelId="{9129AFF1-381B-4392-9DD8-D32C2F6B3B8A}" type="pres">
      <dgm:prSet presAssocID="{804B0965-9647-4017-BD19-C59BA2392626}" presName="parentLeftMargin" presStyleLbl="node1" presStyleIdx="1" presStyleCnt="3"/>
      <dgm:spPr/>
    </dgm:pt>
    <dgm:pt modelId="{4352C7A9-9092-4C35-BAC8-CE97529D42B9}" type="pres">
      <dgm:prSet presAssocID="{804B0965-9647-4017-BD19-C59BA2392626}" presName="parentText" presStyleLbl="node1" presStyleIdx="2" presStyleCnt="3">
        <dgm:presLayoutVars>
          <dgm:chMax val="0"/>
          <dgm:bulletEnabled val="1"/>
        </dgm:presLayoutVars>
      </dgm:prSet>
      <dgm:spPr/>
    </dgm:pt>
    <dgm:pt modelId="{68FFAEF8-3F6F-4E9B-A304-8C99331316C0}" type="pres">
      <dgm:prSet presAssocID="{804B0965-9647-4017-BD19-C59BA2392626}" presName="negativeSpace" presStyleCnt="0"/>
      <dgm:spPr/>
    </dgm:pt>
    <dgm:pt modelId="{8DDF90B2-69D7-4CE7-811F-0FA5DD7519B1}" type="pres">
      <dgm:prSet presAssocID="{804B0965-9647-4017-BD19-C59BA2392626}" presName="childText" presStyleLbl="conFgAcc1" presStyleIdx="2" presStyleCnt="3">
        <dgm:presLayoutVars>
          <dgm:bulletEnabled val="1"/>
        </dgm:presLayoutVars>
      </dgm:prSet>
      <dgm:spPr/>
    </dgm:pt>
  </dgm:ptLst>
  <dgm:cxnLst>
    <dgm:cxn modelId="{A6334603-D46D-4893-96A7-5953249B3186}" srcId="{7E79CEF9-7DD4-4C76-A4D2-29CE7E7B9521}" destId="{D1043696-C234-42FC-BDDA-86151F14FEAE}" srcOrd="2" destOrd="0" parTransId="{B80A4987-6D7D-4174-957D-198579813A88}" sibTransId="{4342ABA0-BB09-41E7-AC14-404BED346194}"/>
    <dgm:cxn modelId="{43D36806-B069-41A0-8B29-57AA66A4B163}" srcId="{6C65B02F-2F96-4A09-B8AB-BF46E829C884}" destId="{1CED7265-3692-433B-826B-C8946C5CA860}" srcOrd="0" destOrd="0" parTransId="{FE1AEF02-0D02-450B-8884-AFAC5E909FCE}" sibTransId="{25AFF0B8-A4E1-4208-AB7E-90568E71CA1F}"/>
    <dgm:cxn modelId="{3260F006-A10F-4BCC-B1A7-7AF342CE92DE}" type="presOf" srcId="{DAA119A9-9A35-40A0-8A92-C61EEF1ACF48}" destId="{AB8327DC-391E-436C-A158-A2DD02C987C0}" srcOrd="0" destOrd="3" presId="urn:microsoft.com/office/officeart/2005/8/layout/list1"/>
    <dgm:cxn modelId="{BB86C212-966C-45CE-A33C-2FB96C2F6F67}" srcId="{804B0965-9647-4017-BD19-C59BA2392626}" destId="{7703CEFD-4F8B-4A14-94DE-6477EB8D166C}" srcOrd="0" destOrd="0" parTransId="{46F3399C-7CBA-408F-A5D3-0CBFC1DA6AC1}" sibTransId="{667629E2-6AF8-4FF3-B8BF-DF7929D49BEF}"/>
    <dgm:cxn modelId="{66254A14-FAA4-43EF-8F83-EAFC43042C7F}" type="presOf" srcId="{DD6E9729-1097-4F93-AE5B-4DE0DD3E043C}" destId="{41F54A9B-8586-495C-A9E2-FC7AB81D0638}" srcOrd="0" destOrd="1" presId="urn:microsoft.com/office/officeart/2005/8/layout/list1"/>
    <dgm:cxn modelId="{3A475216-D183-47CD-91DC-C4F90AEA75A3}" srcId="{C5729F1C-3158-4E45-974A-10215BCBDFA2}" destId="{804B0965-9647-4017-BD19-C59BA2392626}" srcOrd="2" destOrd="0" parTransId="{F7A5844B-52A5-48EF-8E28-EA2C1CF18548}" sibTransId="{D0EACC55-41BE-4647-9E64-8595F8D553E3}"/>
    <dgm:cxn modelId="{6F3C1321-A6AD-4545-A038-BEAC4F1EFE2F}" srcId="{804B0965-9647-4017-BD19-C59BA2392626}" destId="{F3EA37FD-A36C-4E6D-8D78-80E832565CC1}" srcOrd="2" destOrd="0" parTransId="{FF3B1135-A5D1-4678-A6A5-D393F804C421}" sibTransId="{BB94F092-0DC0-4707-8C18-3A6CA6990E0E}"/>
    <dgm:cxn modelId="{C1526F2E-E9A4-46CD-A9EE-106C9E631A96}" type="presOf" srcId="{804B0965-9647-4017-BD19-C59BA2392626}" destId="{9129AFF1-381B-4392-9DD8-D32C2F6B3B8A}" srcOrd="0" destOrd="0" presId="urn:microsoft.com/office/officeart/2005/8/layout/list1"/>
    <dgm:cxn modelId="{BA169431-6DBB-4641-B3E0-E95327E6CB73}" srcId="{6C65B02F-2F96-4A09-B8AB-BF46E829C884}" destId="{CF1FDB4E-3C33-4DE4-926B-B8449BAEC842}" srcOrd="2" destOrd="0" parTransId="{6A9D1F4C-92B0-4AC5-AB2D-CB95436A5A3A}" sibTransId="{F30C5589-4744-41F4-B946-1BDD40674292}"/>
    <dgm:cxn modelId="{B8CF5462-8010-4FDD-9E0F-B52FF5698478}" srcId="{6C65B02F-2F96-4A09-B8AB-BF46E829C884}" destId="{223218F5-F9D9-4F43-B04E-B304D4CACDC6}" srcOrd="1" destOrd="0" parTransId="{AFF8C3D0-4760-48AF-BCF9-43E1E2FACC6D}" sibTransId="{A3CF33CC-557A-47A8-AC4A-7D164221072D}"/>
    <dgm:cxn modelId="{5BE5B269-A434-4BB3-AE15-EB024825F0F3}" type="presOf" srcId="{54D91CD7-080D-48E2-B338-E7F0819D1F09}" destId="{41F54A9B-8586-495C-A9E2-FC7AB81D0638}" srcOrd="0" destOrd="0" presId="urn:microsoft.com/office/officeart/2005/8/layout/list1"/>
    <dgm:cxn modelId="{9A156A6E-D4F5-4F45-B0E9-778CB9AB37ED}" type="presOf" srcId="{7E79CEF9-7DD4-4C76-A4D2-29CE7E7B9521}" destId="{00C012B1-6E02-4F41-9B0C-E40C4058D15F}" srcOrd="0" destOrd="0" presId="urn:microsoft.com/office/officeart/2005/8/layout/list1"/>
    <dgm:cxn modelId="{CB5B7357-AF58-49F0-B315-AF3784A5AFAF}" type="presOf" srcId="{5662FD13-FDEC-4668-8F29-7E301F8FB544}" destId="{41F54A9B-8586-495C-A9E2-FC7AB81D0638}" srcOrd="0" destOrd="3" presId="urn:microsoft.com/office/officeart/2005/8/layout/list1"/>
    <dgm:cxn modelId="{5B52257D-5B7A-4BA5-807A-068A642E55B4}" srcId="{7E79CEF9-7DD4-4C76-A4D2-29CE7E7B9521}" destId="{5662FD13-FDEC-4668-8F29-7E301F8FB544}" srcOrd="3" destOrd="0" parTransId="{C6B8510A-6A47-49DF-B518-6D40AAA3BC93}" sibTransId="{4F3E8545-424B-423B-A6B3-221E1421C424}"/>
    <dgm:cxn modelId="{3A7AE37F-F740-4623-A855-36C723C441E3}" type="presOf" srcId="{6C5F7756-5EA0-44F0-992F-D9415D9EFE81}" destId="{8DDF90B2-69D7-4CE7-811F-0FA5DD7519B1}" srcOrd="0" destOrd="3" presId="urn:microsoft.com/office/officeart/2005/8/layout/list1"/>
    <dgm:cxn modelId="{8A43EC82-7BA1-40C7-96DB-B7E0781B7EF4}" type="presOf" srcId="{223218F5-F9D9-4F43-B04E-B304D4CACDC6}" destId="{AB8327DC-391E-436C-A158-A2DD02C987C0}" srcOrd="0" destOrd="1" presId="urn:microsoft.com/office/officeart/2005/8/layout/list1"/>
    <dgm:cxn modelId="{7D24D685-12C0-4BB3-AA43-413700213A96}" type="presOf" srcId="{C5729F1C-3158-4E45-974A-10215BCBDFA2}" destId="{0A98A497-2252-49F0-A53D-760F5567C0A8}" srcOrd="0" destOrd="0" presId="urn:microsoft.com/office/officeart/2005/8/layout/list1"/>
    <dgm:cxn modelId="{0E9F628B-F304-499F-9676-88F813978B0B}" srcId="{6C65B02F-2F96-4A09-B8AB-BF46E829C884}" destId="{DAA119A9-9A35-40A0-8A92-C61EEF1ACF48}" srcOrd="3" destOrd="0" parTransId="{E3D40970-540E-4769-B6FF-4EE578436815}" sibTransId="{43E1BB00-E7E4-4ED6-9B1A-6838E36F0A9D}"/>
    <dgm:cxn modelId="{382DD18F-CE2B-49C0-846B-9467CA285F90}" srcId="{7E79CEF9-7DD4-4C76-A4D2-29CE7E7B9521}" destId="{DD6E9729-1097-4F93-AE5B-4DE0DD3E043C}" srcOrd="1" destOrd="0" parTransId="{D7C12DA1-7BA0-41E2-9990-44CEFC92DE2B}" sibTransId="{6BE0043E-4AD8-49E0-A4D4-D543D25DC148}"/>
    <dgm:cxn modelId="{A00F7B94-C383-4F78-B8DF-39C58A6CA303}" type="presOf" srcId="{D1043696-C234-42FC-BDDA-86151F14FEAE}" destId="{41F54A9B-8586-495C-A9E2-FC7AB81D0638}" srcOrd="0" destOrd="2" presId="urn:microsoft.com/office/officeart/2005/8/layout/list1"/>
    <dgm:cxn modelId="{46DA0B99-2420-4AA4-8C2A-C1741682EB46}" type="presOf" srcId="{13821E18-F747-4771-B4AD-6037CA26D572}" destId="{8DDF90B2-69D7-4CE7-811F-0FA5DD7519B1}" srcOrd="0" destOrd="1" presId="urn:microsoft.com/office/officeart/2005/8/layout/list1"/>
    <dgm:cxn modelId="{21AF349C-A979-4C4B-8DF3-943DC02AA14C}" type="presOf" srcId="{7E79CEF9-7DD4-4C76-A4D2-29CE7E7B9521}" destId="{3D7046F4-753C-4980-98E5-333ED092B87A}" srcOrd="1" destOrd="0" presId="urn:microsoft.com/office/officeart/2005/8/layout/list1"/>
    <dgm:cxn modelId="{9738399C-3EF9-422B-9ECF-46E167FC102A}" srcId="{C5729F1C-3158-4E45-974A-10215BCBDFA2}" destId="{7E79CEF9-7DD4-4C76-A4D2-29CE7E7B9521}" srcOrd="0" destOrd="0" parTransId="{7EDC4DAF-D869-4F8B-9FBB-EA229052438C}" sibTransId="{3EBC7D79-8DF8-4420-9D92-81C0092E08E2}"/>
    <dgm:cxn modelId="{F259D9B6-6077-440F-9A4F-754511DE5965}" type="presOf" srcId="{1CED7265-3692-433B-826B-C8946C5CA860}" destId="{AB8327DC-391E-436C-A158-A2DD02C987C0}" srcOrd="0" destOrd="0" presId="urn:microsoft.com/office/officeart/2005/8/layout/list1"/>
    <dgm:cxn modelId="{3C183BB8-FCB1-48F6-A786-B794B6AC572C}" srcId="{C5729F1C-3158-4E45-974A-10215BCBDFA2}" destId="{6C65B02F-2F96-4A09-B8AB-BF46E829C884}" srcOrd="1" destOrd="0" parTransId="{A97238DF-7626-4DD9-8910-AA069D42B291}" sibTransId="{A42394EB-212D-4620-9E48-B7FD4B820686}"/>
    <dgm:cxn modelId="{42ABBFC1-4E08-48BA-97CE-75969318E7B4}" type="presOf" srcId="{6C65B02F-2F96-4A09-B8AB-BF46E829C884}" destId="{2519D504-15EC-4746-994B-9402370A785E}" srcOrd="1" destOrd="0" presId="urn:microsoft.com/office/officeart/2005/8/layout/list1"/>
    <dgm:cxn modelId="{039063DA-E19E-41C4-B070-7F7CBA90CBDA}" type="presOf" srcId="{CF1FDB4E-3C33-4DE4-926B-B8449BAEC842}" destId="{AB8327DC-391E-436C-A158-A2DD02C987C0}" srcOrd="0" destOrd="2" presId="urn:microsoft.com/office/officeart/2005/8/layout/list1"/>
    <dgm:cxn modelId="{D75082DA-4767-40A2-846A-8FBE659C7B28}" type="presOf" srcId="{7703CEFD-4F8B-4A14-94DE-6477EB8D166C}" destId="{8DDF90B2-69D7-4CE7-811F-0FA5DD7519B1}" srcOrd="0" destOrd="0" presId="urn:microsoft.com/office/officeart/2005/8/layout/list1"/>
    <dgm:cxn modelId="{43F73FDE-4B76-4EE7-8A95-CBE6102F1FFF}" srcId="{7E79CEF9-7DD4-4C76-A4D2-29CE7E7B9521}" destId="{54D91CD7-080D-48E2-B338-E7F0819D1F09}" srcOrd="0" destOrd="0" parTransId="{B2AEE2CB-1170-40B3-972F-A7736115026D}" sibTransId="{8488D167-AB2B-4214-9633-1FD9011098A2}"/>
    <dgm:cxn modelId="{B7BC72E9-4219-43C9-9C5A-65DFAED11AB4}" srcId="{804B0965-9647-4017-BD19-C59BA2392626}" destId="{6C5F7756-5EA0-44F0-992F-D9415D9EFE81}" srcOrd="3" destOrd="0" parTransId="{33C1E37B-2F34-4862-907A-9701ADCA4EA2}" sibTransId="{AA6AC2BD-5FD4-406E-AEA8-9D48928234D7}"/>
    <dgm:cxn modelId="{39D771ED-AF77-4EC4-890B-8FE8B7C3C1CC}" srcId="{804B0965-9647-4017-BD19-C59BA2392626}" destId="{13821E18-F747-4771-B4AD-6037CA26D572}" srcOrd="1" destOrd="0" parTransId="{3466AE6C-7308-434B-909D-9DC9531D728E}" sibTransId="{4F404FD6-1BAD-41CC-B047-FD8091FCC7DE}"/>
    <dgm:cxn modelId="{A98304F7-532C-4A02-9F86-F9729FE21309}" type="presOf" srcId="{804B0965-9647-4017-BD19-C59BA2392626}" destId="{4352C7A9-9092-4C35-BAC8-CE97529D42B9}" srcOrd="1" destOrd="0" presId="urn:microsoft.com/office/officeart/2005/8/layout/list1"/>
    <dgm:cxn modelId="{E49F9EF9-A1C7-46E2-A18A-D1C47E442D54}" type="presOf" srcId="{6C65B02F-2F96-4A09-B8AB-BF46E829C884}" destId="{79C35C28-2C53-4C6A-B609-6AD45F3E8342}" srcOrd="0" destOrd="0" presId="urn:microsoft.com/office/officeart/2005/8/layout/list1"/>
    <dgm:cxn modelId="{67A3DDFE-E295-4148-8F12-2897C1E1823C}" type="presOf" srcId="{F3EA37FD-A36C-4E6D-8D78-80E832565CC1}" destId="{8DDF90B2-69D7-4CE7-811F-0FA5DD7519B1}" srcOrd="0" destOrd="2" presId="urn:microsoft.com/office/officeart/2005/8/layout/list1"/>
    <dgm:cxn modelId="{C91F375E-79F1-44EE-9A53-D8627E9683DF}" type="presParOf" srcId="{0A98A497-2252-49F0-A53D-760F5567C0A8}" destId="{BF58D8DA-D037-43E2-A639-232C259E713C}" srcOrd="0" destOrd="0" presId="urn:microsoft.com/office/officeart/2005/8/layout/list1"/>
    <dgm:cxn modelId="{04AB4260-EA6C-4A57-B0AF-E1944C14CCEF}" type="presParOf" srcId="{BF58D8DA-D037-43E2-A639-232C259E713C}" destId="{00C012B1-6E02-4F41-9B0C-E40C4058D15F}" srcOrd="0" destOrd="0" presId="urn:microsoft.com/office/officeart/2005/8/layout/list1"/>
    <dgm:cxn modelId="{1AE01726-1A69-497D-A2B6-F94EC71DBBBE}" type="presParOf" srcId="{BF58D8DA-D037-43E2-A639-232C259E713C}" destId="{3D7046F4-753C-4980-98E5-333ED092B87A}" srcOrd="1" destOrd="0" presId="urn:microsoft.com/office/officeart/2005/8/layout/list1"/>
    <dgm:cxn modelId="{0DB4B5C0-53E6-493D-8644-A7E06D453846}" type="presParOf" srcId="{0A98A497-2252-49F0-A53D-760F5567C0A8}" destId="{90EC4AE1-F66A-4983-AF97-18E9F01441C0}" srcOrd="1" destOrd="0" presId="urn:microsoft.com/office/officeart/2005/8/layout/list1"/>
    <dgm:cxn modelId="{693D98CA-AC19-43FD-9BB1-A69E17A5BCD8}" type="presParOf" srcId="{0A98A497-2252-49F0-A53D-760F5567C0A8}" destId="{41F54A9B-8586-495C-A9E2-FC7AB81D0638}" srcOrd="2" destOrd="0" presId="urn:microsoft.com/office/officeart/2005/8/layout/list1"/>
    <dgm:cxn modelId="{0B445BD4-9DB7-4C75-B120-A0EFF21E266F}" type="presParOf" srcId="{0A98A497-2252-49F0-A53D-760F5567C0A8}" destId="{D10208F2-C719-4EA3-87E7-F7BED56CB06B}" srcOrd="3" destOrd="0" presId="urn:microsoft.com/office/officeart/2005/8/layout/list1"/>
    <dgm:cxn modelId="{49739399-EB70-4BDD-B4CB-38A19B6716AB}" type="presParOf" srcId="{0A98A497-2252-49F0-A53D-760F5567C0A8}" destId="{B920682C-44E1-4CD7-81B8-5EB3830BFF45}" srcOrd="4" destOrd="0" presId="urn:microsoft.com/office/officeart/2005/8/layout/list1"/>
    <dgm:cxn modelId="{34832AFA-AF0A-42F4-AD07-349ACA87ECDD}" type="presParOf" srcId="{B920682C-44E1-4CD7-81B8-5EB3830BFF45}" destId="{79C35C28-2C53-4C6A-B609-6AD45F3E8342}" srcOrd="0" destOrd="0" presId="urn:microsoft.com/office/officeart/2005/8/layout/list1"/>
    <dgm:cxn modelId="{22C2ED04-B34D-4879-A4C7-1C58F074160E}" type="presParOf" srcId="{B920682C-44E1-4CD7-81B8-5EB3830BFF45}" destId="{2519D504-15EC-4746-994B-9402370A785E}" srcOrd="1" destOrd="0" presId="urn:microsoft.com/office/officeart/2005/8/layout/list1"/>
    <dgm:cxn modelId="{E1C40062-9D45-4619-B221-EFBD240F5764}" type="presParOf" srcId="{0A98A497-2252-49F0-A53D-760F5567C0A8}" destId="{E244AE70-46B8-463E-9497-C18A46FEEB1A}" srcOrd="5" destOrd="0" presId="urn:microsoft.com/office/officeart/2005/8/layout/list1"/>
    <dgm:cxn modelId="{FE8C05E9-F823-4D72-9D49-AD71945B0A3A}" type="presParOf" srcId="{0A98A497-2252-49F0-A53D-760F5567C0A8}" destId="{AB8327DC-391E-436C-A158-A2DD02C987C0}" srcOrd="6" destOrd="0" presId="urn:microsoft.com/office/officeart/2005/8/layout/list1"/>
    <dgm:cxn modelId="{39641C86-13D7-4AB5-8D94-91C061552D0A}" type="presParOf" srcId="{0A98A497-2252-49F0-A53D-760F5567C0A8}" destId="{20F257D3-F37D-4B47-A2D0-849004DE5E6F}" srcOrd="7" destOrd="0" presId="urn:microsoft.com/office/officeart/2005/8/layout/list1"/>
    <dgm:cxn modelId="{30E86D94-1465-4309-9295-D21AF61F16B6}" type="presParOf" srcId="{0A98A497-2252-49F0-A53D-760F5567C0A8}" destId="{C0020693-50DB-417D-B65D-8EECAA5A293F}" srcOrd="8" destOrd="0" presId="urn:microsoft.com/office/officeart/2005/8/layout/list1"/>
    <dgm:cxn modelId="{7B353765-B177-4BC5-A27E-03999746B582}" type="presParOf" srcId="{C0020693-50DB-417D-B65D-8EECAA5A293F}" destId="{9129AFF1-381B-4392-9DD8-D32C2F6B3B8A}" srcOrd="0" destOrd="0" presId="urn:microsoft.com/office/officeart/2005/8/layout/list1"/>
    <dgm:cxn modelId="{140B6BBE-293F-4638-8CAC-F388FB0504F8}" type="presParOf" srcId="{C0020693-50DB-417D-B65D-8EECAA5A293F}" destId="{4352C7A9-9092-4C35-BAC8-CE97529D42B9}" srcOrd="1" destOrd="0" presId="urn:microsoft.com/office/officeart/2005/8/layout/list1"/>
    <dgm:cxn modelId="{C65F41C4-5206-43CD-AFDB-1AAB7CC8B9AA}" type="presParOf" srcId="{0A98A497-2252-49F0-A53D-760F5567C0A8}" destId="{68FFAEF8-3F6F-4E9B-A304-8C99331316C0}" srcOrd="9" destOrd="0" presId="urn:microsoft.com/office/officeart/2005/8/layout/list1"/>
    <dgm:cxn modelId="{DB299FFE-5217-4403-B4F5-A8531F1EDE89}" type="presParOf" srcId="{0A98A497-2252-49F0-A53D-760F5567C0A8}" destId="{8DDF90B2-69D7-4CE7-811F-0FA5DD7519B1}"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22C6CC-FBC9-409B-B74C-09D735A16B65}" type="doc">
      <dgm:prSet loTypeId="urn:microsoft.com/office/officeart/2008/layout/PictureStrips" loCatId="list" qsTypeId="urn:microsoft.com/office/officeart/2005/8/quickstyle/simple1" qsCatId="simple" csTypeId="urn:microsoft.com/office/officeart/2005/8/colors/colorful5" csCatId="colorful" phldr="1"/>
      <dgm:spPr/>
      <dgm:t>
        <a:bodyPr/>
        <a:lstStyle/>
        <a:p>
          <a:endParaRPr lang="en-US"/>
        </a:p>
      </dgm:t>
    </dgm:pt>
    <dgm:pt modelId="{BA530302-037D-4F9A-AFE6-EC4300664524}">
      <dgm:prSet/>
      <dgm:spPr/>
      <dgm:t>
        <a:bodyPr/>
        <a:lstStyle/>
        <a:p>
          <a:pPr rtl="0"/>
          <a:r>
            <a:rPr lang="en-GB" baseline="0"/>
            <a:t>82 jurisdictions to be reviewed</a:t>
          </a:r>
          <a:endParaRPr lang="en-GB"/>
        </a:p>
      </dgm:t>
    </dgm:pt>
    <dgm:pt modelId="{58186E13-A6C1-43B8-8B23-60B5214B2CA0}" type="parTrans" cxnId="{CE00AF91-EE66-4898-A95D-BD7DC3528C50}">
      <dgm:prSet/>
      <dgm:spPr/>
      <dgm:t>
        <a:bodyPr/>
        <a:lstStyle/>
        <a:p>
          <a:endParaRPr lang="en-US"/>
        </a:p>
      </dgm:t>
    </dgm:pt>
    <dgm:pt modelId="{1E90F423-30B9-4BBD-AE9F-C1D7AF9DB792}" type="sibTrans" cxnId="{CE00AF91-EE66-4898-A95D-BD7DC3528C50}">
      <dgm:prSet/>
      <dgm:spPr/>
      <dgm:t>
        <a:bodyPr/>
        <a:lstStyle/>
        <a:p>
          <a:endParaRPr lang="en-US"/>
        </a:p>
      </dgm:t>
    </dgm:pt>
    <dgm:pt modelId="{CC946725-705E-4B2A-B718-779EFD182E94}">
      <dgm:prSet/>
      <dgm:spPr/>
      <dgm:t>
        <a:bodyPr/>
        <a:lstStyle/>
        <a:p>
          <a:pPr rtl="0"/>
          <a:r>
            <a:rPr lang="en-GB" baseline="0"/>
            <a:t>55+ deferred</a:t>
          </a:r>
          <a:endParaRPr lang="en-GB"/>
        </a:p>
      </dgm:t>
    </dgm:pt>
    <dgm:pt modelId="{FE244CEE-9833-408F-85C4-24E63E1A8058}" type="parTrans" cxnId="{91A29586-21DE-42F6-9AA4-3D91D282B224}">
      <dgm:prSet/>
      <dgm:spPr/>
      <dgm:t>
        <a:bodyPr/>
        <a:lstStyle/>
        <a:p>
          <a:endParaRPr lang="en-US"/>
        </a:p>
      </dgm:t>
    </dgm:pt>
    <dgm:pt modelId="{95082BFF-EF34-4D2B-BFAC-599B6C939251}" type="sibTrans" cxnId="{91A29586-21DE-42F6-9AA4-3D91D282B224}">
      <dgm:prSet/>
      <dgm:spPr/>
      <dgm:t>
        <a:bodyPr/>
        <a:lstStyle/>
        <a:p>
          <a:endParaRPr lang="en-US"/>
        </a:p>
      </dgm:t>
    </dgm:pt>
    <dgm:pt modelId="{25EC1C80-72DB-4449-AB7F-314A6149841A}">
      <dgm:prSet/>
      <dgm:spPr/>
      <dgm:t>
        <a:bodyPr/>
        <a:lstStyle/>
        <a:p>
          <a:pPr rtl="0"/>
          <a:r>
            <a:rPr lang="en-GB" baseline="0"/>
            <a:t>Stage 1 review finalised</a:t>
          </a:r>
          <a:endParaRPr lang="en-GB"/>
        </a:p>
      </dgm:t>
    </dgm:pt>
    <dgm:pt modelId="{4724C559-446F-4782-847F-41C53DA13380}" type="parTrans" cxnId="{5E713A66-670F-41FB-BCAE-E8CAC0131304}">
      <dgm:prSet/>
      <dgm:spPr/>
      <dgm:t>
        <a:bodyPr/>
        <a:lstStyle/>
        <a:p>
          <a:endParaRPr lang="en-US"/>
        </a:p>
      </dgm:t>
    </dgm:pt>
    <dgm:pt modelId="{1D5DD7F7-3516-40FF-ABB5-D939A9F3AA11}" type="sibTrans" cxnId="{5E713A66-670F-41FB-BCAE-E8CAC0131304}">
      <dgm:prSet/>
      <dgm:spPr/>
      <dgm:t>
        <a:bodyPr/>
        <a:lstStyle/>
        <a:p>
          <a:endParaRPr lang="en-US"/>
        </a:p>
      </dgm:t>
    </dgm:pt>
    <dgm:pt modelId="{FCEB9C31-C956-4339-8678-797B8389740C}">
      <dgm:prSet/>
      <dgm:spPr/>
      <dgm:t>
        <a:bodyPr/>
        <a:lstStyle/>
        <a:p>
          <a:pPr rtl="0"/>
          <a:r>
            <a:rPr lang="en-GB" baseline="0" dirty="0"/>
            <a:t>Stage 2 monitoring finalised, batch 10 yet to be published</a:t>
          </a:r>
          <a:endParaRPr lang="en-GB" dirty="0"/>
        </a:p>
      </dgm:t>
    </dgm:pt>
    <dgm:pt modelId="{2F82C758-6C76-419A-B9AD-56D840B961DA}" type="parTrans" cxnId="{09999A60-5AF7-4D28-9FA1-40DC94B2689D}">
      <dgm:prSet/>
      <dgm:spPr/>
      <dgm:t>
        <a:bodyPr/>
        <a:lstStyle/>
        <a:p>
          <a:endParaRPr lang="en-US"/>
        </a:p>
      </dgm:t>
    </dgm:pt>
    <dgm:pt modelId="{E59E3CA2-D109-4195-AA39-8DDC737FFB79}" type="sibTrans" cxnId="{09999A60-5AF7-4D28-9FA1-40DC94B2689D}">
      <dgm:prSet/>
      <dgm:spPr/>
      <dgm:t>
        <a:bodyPr/>
        <a:lstStyle/>
        <a:p>
          <a:endParaRPr lang="en-US"/>
        </a:p>
      </dgm:t>
    </dgm:pt>
    <dgm:pt modelId="{5E1DCA06-1AF2-4CF8-B742-DD69828547CB}">
      <dgm:prSet/>
      <dgm:spPr/>
      <dgm:t>
        <a:bodyPr/>
        <a:lstStyle/>
        <a:p>
          <a:pPr rtl="0"/>
          <a:r>
            <a:rPr lang="en-GB" baseline="0"/>
            <a:t>Results at: </a:t>
          </a:r>
          <a:r>
            <a:rPr lang="en-GB" baseline="0">
              <a:hlinkClick xmlns:r="http://schemas.openxmlformats.org/officeDocument/2006/relationships" r:id="rId1"/>
            </a:rPr>
            <a:t>https://www.oecd.org/tax/beps/beps-actions/action14/</a:t>
          </a:r>
          <a:r>
            <a:rPr lang="en-GB" baseline="0"/>
            <a:t> (scroll down)</a:t>
          </a:r>
          <a:endParaRPr lang="en-GB"/>
        </a:p>
      </dgm:t>
    </dgm:pt>
    <dgm:pt modelId="{089426EF-1293-4E92-A9B4-FFEFCF13DCDC}" type="parTrans" cxnId="{39B3E277-F010-4D1F-AEB1-EE6B5DAE9587}">
      <dgm:prSet/>
      <dgm:spPr/>
      <dgm:t>
        <a:bodyPr/>
        <a:lstStyle/>
        <a:p>
          <a:endParaRPr lang="en-US"/>
        </a:p>
      </dgm:t>
    </dgm:pt>
    <dgm:pt modelId="{28DFDE1D-D461-49FC-9396-6EB7EEA79945}" type="sibTrans" cxnId="{39B3E277-F010-4D1F-AEB1-EE6B5DAE9587}">
      <dgm:prSet/>
      <dgm:spPr/>
      <dgm:t>
        <a:bodyPr/>
        <a:lstStyle/>
        <a:p>
          <a:endParaRPr lang="en-US"/>
        </a:p>
      </dgm:t>
    </dgm:pt>
    <dgm:pt modelId="{6AD272AB-9B7D-401D-BDB2-230FEC5676BF}" type="pres">
      <dgm:prSet presAssocID="{9B22C6CC-FBC9-409B-B74C-09D735A16B65}" presName="Name0" presStyleCnt="0">
        <dgm:presLayoutVars>
          <dgm:dir/>
          <dgm:resizeHandles val="exact"/>
        </dgm:presLayoutVars>
      </dgm:prSet>
      <dgm:spPr/>
    </dgm:pt>
    <dgm:pt modelId="{82A6CB3C-0BAC-49BD-969B-761D300B600D}" type="pres">
      <dgm:prSet presAssocID="{BA530302-037D-4F9A-AFE6-EC4300664524}" presName="composite" presStyleCnt="0"/>
      <dgm:spPr/>
    </dgm:pt>
    <dgm:pt modelId="{FA87707E-F1A9-4500-AA65-D54EAAA0F78E}" type="pres">
      <dgm:prSet presAssocID="{BA530302-037D-4F9A-AFE6-EC4300664524}" presName="rect1" presStyleLbl="trAlignAcc1" presStyleIdx="0" presStyleCnt="5">
        <dgm:presLayoutVars>
          <dgm:bulletEnabled val="1"/>
        </dgm:presLayoutVars>
      </dgm:prSet>
      <dgm:spPr/>
    </dgm:pt>
    <dgm:pt modelId="{503CE358-A86D-45B4-B901-10A8E15352A4}" type="pres">
      <dgm:prSet presAssocID="{BA530302-037D-4F9A-AFE6-EC4300664524}" presName="rect2" presStyleLbl="fgImgPlace1" presStyleIdx="0" presStyleCnt="5"/>
      <dgm:spPr/>
    </dgm:pt>
    <dgm:pt modelId="{DAEC0C79-F0EA-48A5-85AA-7D286CA0A0FF}" type="pres">
      <dgm:prSet presAssocID="{1E90F423-30B9-4BBD-AE9F-C1D7AF9DB792}" presName="sibTrans" presStyleCnt="0"/>
      <dgm:spPr/>
    </dgm:pt>
    <dgm:pt modelId="{C20E919F-90DD-40E5-BC12-FC94BFC6E7F1}" type="pres">
      <dgm:prSet presAssocID="{CC946725-705E-4B2A-B718-779EFD182E94}" presName="composite" presStyleCnt="0"/>
      <dgm:spPr/>
    </dgm:pt>
    <dgm:pt modelId="{36B74108-CD82-4FBA-B597-5856E7E1ABD0}" type="pres">
      <dgm:prSet presAssocID="{CC946725-705E-4B2A-B718-779EFD182E94}" presName="rect1" presStyleLbl="trAlignAcc1" presStyleIdx="1" presStyleCnt="5">
        <dgm:presLayoutVars>
          <dgm:bulletEnabled val="1"/>
        </dgm:presLayoutVars>
      </dgm:prSet>
      <dgm:spPr/>
    </dgm:pt>
    <dgm:pt modelId="{983EBAF7-714A-416D-B712-89A636A06C26}" type="pres">
      <dgm:prSet presAssocID="{CC946725-705E-4B2A-B718-779EFD182E94}" presName="rect2" presStyleLbl="fgImgPlace1" presStyleIdx="1" presStyleCnt="5"/>
      <dgm:spPr/>
    </dgm:pt>
    <dgm:pt modelId="{09AAEB52-8428-40EF-8DD5-8670912B215F}" type="pres">
      <dgm:prSet presAssocID="{95082BFF-EF34-4D2B-BFAC-599B6C939251}" presName="sibTrans" presStyleCnt="0"/>
      <dgm:spPr/>
    </dgm:pt>
    <dgm:pt modelId="{3A9B6EAE-3322-4063-844C-B80A288251C3}" type="pres">
      <dgm:prSet presAssocID="{25EC1C80-72DB-4449-AB7F-314A6149841A}" presName="composite" presStyleCnt="0"/>
      <dgm:spPr/>
    </dgm:pt>
    <dgm:pt modelId="{C1AB6AFD-4DCE-45D9-B66A-74C9F213529E}" type="pres">
      <dgm:prSet presAssocID="{25EC1C80-72DB-4449-AB7F-314A6149841A}" presName="rect1" presStyleLbl="trAlignAcc1" presStyleIdx="2" presStyleCnt="5">
        <dgm:presLayoutVars>
          <dgm:bulletEnabled val="1"/>
        </dgm:presLayoutVars>
      </dgm:prSet>
      <dgm:spPr/>
    </dgm:pt>
    <dgm:pt modelId="{1CCD469F-A834-45AB-8FFA-E2CF6BFB9026}" type="pres">
      <dgm:prSet presAssocID="{25EC1C80-72DB-4449-AB7F-314A6149841A}" presName="rect2" presStyleLbl="fgImgPlace1" presStyleIdx="2" presStyleCnt="5"/>
      <dgm:spPr/>
    </dgm:pt>
    <dgm:pt modelId="{8267E0C2-B4D6-4232-AC27-01E6B9A3E274}" type="pres">
      <dgm:prSet presAssocID="{1D5DD7F7-3516-40FF-ABB5-D939A9F3AA11}" presName="sibTrans" presStyleCnt="0"/>
      <dgm:spPr/>
    </dgm:pt>
    <dgm:pt modelId="{DAC8AFBE-90E0-4103-B6B4-C9BFAFCE2BF5}" type="pres">
      <dgm:prSet presAssocID="{FCEB9C31-C956-4339-8678-797B8389740C}" presName="composite" presStyleCnt="0"/>
      <dgm:spPr/>
    </dgm:pt>
    <dgm:pt modelId="{A80A1DD3-7EFE-4FA7-B549-128C887B650A}" type="pres">
      <dgm:prSet presAssocID="{FCEB9C31-C956-4339-8678-797B8389740C}" presName="rect1" presStyleLbl="trAlignAcc1" presStyleIdx="3" presStyleCnt="5">
        <dgm:presLayoutVars>
          <dgm:bulletEnabled val="1"/>
        </dgm:presLayoutVars>
      </dgm:prSet>
      <dgm:spPr/>
    </dgm:pt>
    <dgm:pt modelId="{CF4CD75F-51EB-431D-9B6A-E504A1D9F807}" type="pres">
      <dgm:prSet presAssocID="{FCEB9C31-C956-4339-8678-797B8389740C}" presName="rect2" presStyleLbl="fgImgPlace1" presStyleIdx="3" presStyleCnt="5"/>
      <dgm:spPr/>
    </dgm:pt>
    <dgm:pt modelId="{8CF552FA-2A3C-44D5-90AD-6AFCEB34DE73}" type="pres">
      <dgm:prSet presAssocID="{E59E3CA2-D109-4195-AA39-8DDC737FFB79}" presName="sibTrans" presStyleCnt="0"/>
      <dgm:spPr/>
    </dgm:pt>
    <dgm:pt modelId="{74E576D7-0FDE-471A-B731-CEA568E6C475}" type="pres">
      <dgm:prSet presAssocID="{5E1DCA06-1AF2-4CF8-B742-DD69828547CB}" presName="composite" presStyleCnt="0"/>
      <dgm:spPr/>
    </dgm:pt>
    <dgm:pt modelId="{8C682556-7965-4BB5-8F2F-CDD11381AA6A}" type="pres">
      <dgm:prSet presAssocID="{5E1DCA06-1AF2-4CF8-B742-DD69828547CB}" presName="rect1" presStyleLbl="trAlignAcc1" presStyleIdx="4" presStyleCnt="5">
        <dgm:presLayoutVars>
          <dgm:bulletEnabled val="1"/>
        </dgm:presLayoutVars>
      </dgm:prSet>
      <dgm:spPr/>
    </dgm:pt>
    <dgm:pt modelId="{D8DFF5A8-BD03-4145-8558-63F0A59051C7}" type="pres">
      <dgm:prSet presAssocID="{5E1DCA06-1AF2-4CF8-B742-DD69828547CB}" presName="rect2" presStyleLbl="fgImgPlace1" presStyleIdx="4" presStyleCnt="5"/>
      <dgm:spPr/>
    </dgm:pt>
  </dgm:ptLst>
  <dgm:cxnLst>
    <dgm:cxn modelId="{D0253714-0BE9-4EE4-A98C-274255558191}" type="presOf" srcId="{BA530302-037D-4F9A-AFE6-EC4300664524}" destId="{FA87707E-F1A9-4500-AA65-D54EAAA0F78E}" srcOrd="0" destOrd="0" presId="urn:microsoft.com/office/officeart/2008/layout/PictureStrips"/>
    <dgm:cxn modelId="{CE2CFB24-42A0-440E-A1A8-8BFBC68A4492}" type="presOf" srcId="{9B22C6CC-FBC9-409B-B74C-09D735A16B65}" destId="{6AD272AB-9B7D-401D-BDB2-230FEC5676BF}" srcOrd="0" destOrd="0" presId="urn:microsoft.com/office/officeart/2008/layout/PictureStrips"/>
    <dgm:cxn modelId="{56812F27-6173-4518-A87E-0E9F39E61F89}" type="presOf" srcId="{5E1DCA06-1AF2-4CF8-B742-DD69828547CB}" destId="{8C682556-7965-4BB5-8F2F-CDD11381AA6A}" srcOrd="0" destOrd="0" presId="urn:microsoft.com/office/officeart/2008/layout/PictureStrips"/>
    <dgm:cxn modelId="{35D7DF27-0DDF-4BE8-A41A-9D5D2A49E7F0}" type="presOf" srcId="{25EC1C80-72DB-4449-AB7F-314A6149841A}" destId="{C1AB6AFD-4DCE-45D9-B66A-74C9F213529E}" srcOrd="0" destOrd="0" presId="urn:microsoft.com/office/officeart/2008/layout/PictureStrips"/>
    <dgm:cxn modelId="{09999A60-5AF7-4D28-9FA1-40DC94B2689D}" srcId="{9B22C6CC-FBC9-409B-B74C-09D735A16B65}" destId="{FCEB9C31-C956-4339-8678-797B8389740C}" srcOrd="3" destOrd="0" parTransId="{2F82C758-6C76-419A-B9AD-56D840B961DA}" sibTransId="{E59E3CA2-D109-4195-AA39-8DDC737FFB79}"/>
    <dgm:cxn modelId="{5E713A66-670F-41FB-BCAE-E8CAC0131304}" srcId="{9B22C6CC-FBC9-409B-B74C-09D735A16B65}" destId="{25EC1C80-72DB-4449-AB7F-314A6149841A}" srcOrd="2" destOrd="0" parTransId="{4724C559-446F-4782-847F-41C53DA13380}" sibTransId="{1D5DD7F7-3516-40FF-ABB5-D939A9F3AA11}"/>
    <dgm:cxn modelId="{39B3E277-F010-4D1F-AEB1-EE6B5DAE9587}" srcId="{9B22C6CC-FBC9-409B-B74C-09D735A16B65}" destId="{5E1DCA06-1AF2-4CF8-B742-DD69828547CB}" srcOrd="4" destOrd="0" parTransId="{089426EF-1293-4E92-A9B4-FFEFCF13DCDC}" sibTransId="{28DFDE1D-D461-49FC-9396-6EB7EEA79945}"/>
    <dgm:cxn modelId="{F083187F-A427-48EB-875B-7BB797E29092}" type="presOf" srcId="{CC946725-705E-4B2A-B718-779EFD182E94}" destId="{36B74108-CD82-4FBA-B597-5856E7E1ABD0}" srcOrd="0" destOrd="0" presId="urn:microsoft.com/office/officeart/2008/layout/PictureStrips"/>
    <dgm:cxn modelId="{91A29586-21DE-42F6-9AA4-3D91D282B224}" srcId="{9B22C6CC-FBC9-409B-B74C-09D735A16B65}" destId="{CC946725-705E-4B2A-B718-779EFD182E94}" srcOrd="1" destOrd="0" parTransId="{FE244CEE-9833-408F-85C4-24E63E1A8058}" sibTransId="{95082BFF-EF34-4D2B-BFAC-599B6C939251}"/>
    <dgm:cxn modelId="{CE00AF91-EE66-4898-A95D-BD7DC3528C50}" srcId="{9B22C6CC-FBC9-409B-B74C-09D735A16B65}" destId="{BA530302-037D-4F9A-AFE6-EC4300664524}" srcOrd="0" destOrd="0" parTransId="{58186E13-A6C1-43B8-8B23-60B5214B2CA0}" sibTransId="{1E90F423-30B9-4BBD-AE9F-C1D7AF9DB792}"/>
    <dgm:cxn modelId="{22F5C196-001D-471D-8F2F-E9EE9F1C011E}" type="presOf" srcId="{FCEB9C31-C956-4339-8678-797B8389740C}" destId="{A80A1DD3-7EFE-4FA7-B549-128C887B650A}" srcOrd="0" destOrd="0" presId="urn:microsoft.com/office/officeart/2008/layout/PictureStrips"/>
    <dgm:cxn modelId="{7D87136A-BDD5-4B98-9816-AEC65BD69F54}" type="presParOf" srcId="{6AD272AB-9B7D-401D-BDB2-230FEC5676BF}" destId="{82A6CB3C-0BAC-49BD-969B-761D300B600D}" srcOrd="0" destOrd="0" presId="urn:microsoft.com/office/officeart/2008/layout/PictureStrips"/>
    <dgm:cxn modelId="{3C1E4B96-1563-4F40-8840-48522AA2EEDA}" type="presParOf" srcId="{82A6CB3C-0BAC-49BD-969B-761D300B600D}" destId="{FA87707E-F1A9-4500-AA65-D54EAAA0F78E}" srcOrd="0" destOrd="0" presId="urn:microsoft.com/office/officeart/2008/layout/PictureStrips"/>
    <dgm:cxn modelId="{938C7750-8D7F-479B-BF4D-8F37528C5D7B}" type="presParOf" srcId="{82A6CB3C-0BAC-49BD-969B-761D300B600D}" destId="{503CE358-A86D-45B4-B901-10A8E15352A4}" srcOrd="1" destOrd="0" presId="urn:microsoft.com/office/officeart/2008/layout/PictureStrips"/>
    <dgm:cxn modelId="{F4C0C3D0-C41A-48B6-A514-A2DD1E17704A}" type="presParOf" srcId="{6AD272AB-9B7D-401D-BDB2-230FEC5676BF}" destId="{DAEC0C79-F0EA-48A5-85AA-7D286CA0A0FF}" srcOrd="1" destOrd="0" presId="urn:microsoft.com/office/officeart/2008/layout/PictureStrips"/>
    <dgm:cxn modelId="{9C24220F-FC66-4353-AF0F-A6F5401897CD}" type="presParOf" srcId="{6AD272AB-9B7D-401D-BDB2-230FEC5676BF}" destId="{C20E919F-90DD-40E5-BC12-FC94BFC6E7F1}" srcOrd="2" destOrd="0" presId="urn:microsoft.com/office/officeart/2008/layout/PictureStrips"/>
    <dgm:cxn modelId="{F28DACC2-AF7A-4B94-9468-6AE87551A187}" type="presParOf" srcId="{C20E919F-90DD-40E5-BC12-FC94BFC6E7F1}" destId="{36B74108-CD82-4FBA-B597-5856E7E1ABD0}" srcOrd="0" destOrd="0" presId="urn:microsoft.com/office/officeart/2008/layout/PictureStrips"/>
    <dgm:cxn modelId="{C509AE32-52F2-48D3-8F29-23E52A99BBF2}" type="presParOf" srcId="{C20E919F-90DD-40E5-BC12-FC94BFC6E7F1}" destId="{983EBAF7-714A-416D-B712-89A636A06C26}" srcOrd="1" destOrd="0" presId="urn:microsoft.com/office/officeart/2008/layout/PictureStrips"/>
    <dgm:cxn modelId="{C2B5AA86-BD26-4F28-A3FE-D9DD8479677B}" type="presParOf" srcId="{6AD272AB-9B7D-401D-BDB2-230FEC5676BF}" destId="{09AAEB52-8428-40EF-8DD5-8670912B215F}" srcOrd="3" destOrd="0" presId="urn:microsoft.com/office/officeart/2008/layout/PictureStrips"/>
    <dgm:cxn modelId="{AA00A0F8-BABA-436E-B116-70834FFD8FE9}" type="presParOf" srcId="{6AD272AB-9B7D-401D-BDB2-230FEC5676BF}" destId="{3A9B6EAE-3322-4063-844C-B80A288251C3}" srcOrd="4" destOrd="0" presId="urn:microsoft.com/office/officeart/2008/layout/PictureStrips"/>
    <dgm:cxn modelId="{CCACD992-026D-48B3-96D1-30A4311B0158}" type="presParOf" srcId="{3A9B6EAE-3322-4063-844C-B80A288251C3}" destId="{C1AB6AFD-4DCE-45D9-B66A-74C9F213529E}" srcOrd="0" destOrd="0" presId="urn:microsoft.com/office/officeart/2008/layout/PictureStrips"/>
    <dgm:cxn modelId="{A8E784D1-09A6-42E6-AAA1-F6A8455C1AD0}" type="presParOf" srcId="{3A9B6EAE-3322-4063-844C-B80A288251C3}" destId="{1CCD469F-A834-45AB-8FFA-E2CF6BFB9026}" srcOrd="1" destOrd="0" presId="urn:microsoft.com/office/officeart/2008/layout/PictureStrips"/>
    <dgm:cxn modelId="{591B1CA6-2DF5-4CA8-9155-6F77B7EA65AC}" type="presParOf" srcId="{6AD272AB-9B7D-401D-BDB2-230FEC5676BF}" destId="{8267E0C2-B4D6-4232-AC27-01E6B9A3E274}" srcOrd="5" destOrd="0" presId="urn:microsoft.com/office/officeart/2008/layout/PictureStrips"/>
    <dgm:cxn modelId="{E20D0825-4774-4A2E-8D11-51C4DEBCB12C}" type="presParOf" srcId="{6AD272AB-9B7D-401D-BDB2-230FEC5676BF}" destId="{DAC8AFBE-90E0-4103-B6B4-C9BFAFCE2BF5}" srcOrd="6" destOrd="0" presId="urn:microsoft.com/office/officeart/2008/layout/PictureStrips"/>
    <dgm:cxn modelId="{4DC41E0A-F602-4FD5-A6C8-4B1F813899B8}" type="presParOf" srcId="{DAC8AFBE-90E0-4103-B6B4-C9BFAFCE2BF5}" destId="{A80A1DD3-7EFE-4FA7-B549-128C887B650A}" srcOrd="0" destOrd="0" presId="urn:microsoft.com/office/officeart/2008/layout/PictureStrips"/>
    <dgm:cxn modelId="{FA013002-7675-404A-853A-015746C30EE5}" type="presParOf" srcId="{DAC8AFBE-90E0-4103-B6B4-C9BFAFCE2BF5}" destId="{CF4CD75F-51EB-431D-9B6A-E504A1D9F807}" srcOrd="1" destOrd="0" presId="urn:microsoft.com/office/officeart/2008/layout/PictureStrips"/>
    <dgm:cxn modelId="{2CCB5D39-8DD0-41A7-8C9D-1B8FA8024B93}" type="presParOf" srcId="{6AD272AB-9B7D-401D-BDB2-230FEC5676BF}" destId="{8CF552FA-2A3C-44D5-90AD-6AFCEB34DE73}" srcOrd="7" destOrd="0" presId="urn:microsoft.com/office/officeart/2008/layout/PictureStrips"/>
    <dgm:cxn modelId="{C5237911-78B5-4D9C-AD03-3800B62BF666}" type="presParOf" srcId="{6AD272AB-9B7D-401D-BDB2-230FEC5676BF}" destId="{74E576D7-0FDE-471A-B731-CEA568E6C475}" srcOrd="8" destOrd="0" presId="urn:microsoft.com/office/officeart/2008/layout/PictureStrips"/>
    <dgm:cxn modelId="{36A59242-9E83-4541-98A2-B58E3A23E02B}" type="presParOf" srcId="{74E576D7-0FDE-471A-B731-CEA568E6C475}" destId="{8C682556-7965-4BB5-8F2F-CDD11381AA6A}" srcOrd="0" destOrd="0" presId="urn:microsoft.com/office/officeart/2008/layout/PictureStrips"/>
    <dgm:cxn modelId="{2C1ACB39-3CD8-4C29-90D9-40479F4DAB49}" type="presParOf" srcId="{74E576D7-0FDE-471A-B731-CEA568E6C475}" destId="{D8DFF5A8-BD03-4145-8558-63F0A59051C7}"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F66B9C-42A2-4284-BF55-63594CAAD02F}" type="doc">
      <dgm:prSet loTypeId="urn:microsoft.com/office/officeart/2008/layout/VerticalCurvedList" loCatId="list" qsTypeId="urn:microsoft.com/office/officeart/2005/8/quickstyle/simple3" qsCatId="simple" csTypeId="urn:microsoft.com/office/officeart/2005/8/colors/colorful3" csCatId="colorful"/>
      <dgm:spPr/>
      <dgm:t>
        <a:bodyPr/>
        <a:lstStyle/>
        <a:p>
          <a:endParaRPr lang="en-GB"/>
        </a:p>
      </dgm:t>
    </dgm:pt>
    <dgm:pt modelId="{77855387-A133-43AB-8C9F-370ABA118E1B}">
      <dgm:prSet/>
      <dgm:spPr/>
      <dgm:t>
        <a:bodyPr/>
        <a:lstStyle/>
        <a:p>
          <a:pPr rtl="0"/>
          <a:r>
            <a:rPr lang="en-GB"/>
            <a:t>Commitment to report MAP statistics in accordance with MAP statistics reporting framework</a:t>
          </a:r>
        </a:p>
      </dgm:t>
    </dgm:pt>
    <dgm:pt modelId="{B7E984D0-2604-400E-AEBF-7689DB1C94F4}" type="parTrans" cxnId="{58BFEE5D-740A-46E9-B081-41CD953F8727}">
      <dgm:prSet/>
      <dgm:spPr/>
      <dgm:t>
        <a:bodyPr/>
        <a:lstStyle/>
        <a:p>
          <a:endParaRPr lang="en-GB"/>
        </a:p>
      </dgm:t>
    </dgm:pt>
    <dgm:pt modelId="{835A2315-C69A-45A6-AA6C-03893BF83EC3}" type="sibTrans" cxnId="{58BFEE5D-740A-46E9-B081-41CD953F8727}">
      <dgm:prSet/>
      <dgm:spPr/>
      <dgm:t>
        <a:bodyPr/>
        <a:lstStyle/>
        <a:p>
          <a:endParaRPr lang="en-GB"/>
        </a:p>
      </dgm:t>
    </dgm:pt>
    <dgm:pt modelId="{183CDF56-93CA-4CA3-A58F-9062D0A95BF6}">
      <dgm:prSet/>
      <dgm:spPr/>
      <dgm:t>
        <a:bodyPr/>
        <a:lstStyle/>
        <a:p>
          <a:pPr rtl="0"/>
          <a:r>
            <a:rPr lang="en-GB"/>
            <a:t>All jurisdictions that are members of the inclusive framework to report MAP statistics under this framework</a:t>
          </a:r>
        </a:p>
      </dgm:t>
    </dgm:pt>
    <dgm:pt modelId="{EFBC7EC4-ED7C-48F5-9704-0C6CE02BF32E}" type="parTrans" cxnId="{7BD64D1E-438B-453E-A032-403DEC87C16E}">
      <dgm:prSet/>
      <dgm:spPr/>
      <dgm:t>
        <a:bodyPr/>
        <a:lstStyle/>
        <a:p>
          <a:endParaRPr lang="en-GB"/>
        </a:p>
      </dgm:t>
    </dgm:pt>
    <dgm:pt modelId="{AAA55300-2453-438D-A47C-054C5C088C5A}" type="sibTrans" cxnId="{7BD64D1E-438B-453E-A032-403DEC87C16E}">
      <dgm:prSet/>
      <dgm:spPr/>
      <dgm:t>
        <a:bodyPr/>
        <a:lstStyle/>
        <a:p>
          <a:endParaRPr lang="en-GB"/>
        </a:p>
      </dgm:t>
    </dgm:pt>
    <dgm:pt modelId="{8148729C-077F-454C-9D43-D8918AD30530}">
      <dgm:prSet/>
      <dgm:spPr/>
      <dgm:t>
        <a:bodyPr/>
        <a:lstStyle/>
        <a:p>
          <a:pPr rtl="0"/>
          <a:r>
            <a:rPr lang="en-GB" dirty="0"/>
            <a:t>Statistics published on the OECD Website: </a:t>
          </a:r>
          <a:r>
            <a:rPr lang="en-GB" dirty="0">
              <a:hlinkClick xmlns:r="http://schemas.openxmlformats.org/officeDocument/2006/relationships" r:id="rId1"/>
            </a:rPr>
            <a:t>http://www.oecd.org/tax/dispute/mutual-agreement-procedure-statistics.htm</a:t>
          </a:r>
          <a:r>
            <a:rPr lang="en-GB" dirty="0"/>
            <a:t> </a:t>
          </a:r>
        </a:p>
      </dgm:t>
    </dgm:pt>
    <dgm:pt modelId="{01A584B5-5A19-4CB1-8F18-0605FD6D6E88}" type="parTrans" cxnId="{E126CFCC-041D-4652-9763-F4891B35658E}">
      <dgm:prSet/>
      <dgm:spPr/>
      <dgm:t>
        <a:bodyPr/>
        <a:lstStyle/>
        <a:p>
          <a:endParaRPr lang="en-GB"/>
        </a:p>
      </dgm:t>
    </dgm:pt>
    <dgm:pt modelId="{83D9BD51-D721-492E-8658-F815A6825D28}" type="sibTrans" cxnId="{E126CFCC-041D-4652-9763-F4891B35658E}">
      <dgm:prSet/>
      <dgm:spPr/>
      <dgm:t>
        <a:bodyPr/>
        <a:lstStyle/>
        <a:p>
          <a:endParaRPr lang="en-GB"/>
        </a:p>
      </dgm:t>
    </dgm:pt>
    <dgm:pt modelId="{458DAC00-987C-4277-8469-EDCB855FCED4}" type="pres">
      <dgm:prSet presAssocID="{78F66B9C-42A2-4284-BF55-63594CAAD02F}" presName="Name0" presStyleCnt="0">
        <dgm:presLayoutVars>
          <dgm:chMax val="7"/>
          <dgm:chPref val="7"/>
          <dgm:dir/>
        </dgm:presLayoutVars>
      </dgm:prSet>
      <dgm:spPr/>
    </dgm:pt>
    <dgm:pt modelId="{7ADCD503-8C3E-4D40-875C-3BA1292B3BD9}" type="pres">
      <dgm:prSet presAssocID="{78F66B9C-42A2-4284-BF55-63594CAAD02F}" presName="Name1" presStyleCnt="0"/>
      <dgm:spPr/>
    </dgm:pt>
    <dgm:pt modelId="{D9D85376-BDE6-4A93-AECE-C5EAF81458C2}" type="pres">
      <dgm:prSet presAssocID="{78F66B9C-42A2-4284-BF55-63594CAAD02F}" presName="cycle" presStyleCnt="0"/>
      <dgm:spPr/>
    </dgm:pt>
    <dgm:pt modelId="{FC980929-5757-4E31-8EA2-4D4E66057419}" type="pres">
      <dgm:prSet presAssocID="{78F66B9C-42A2-4284-BF55-63594CAAD02F}" presName="srcNode" presStyleLbl="node1" presStyleIdx="0" presStyleCnt="3"/>
      <dgm:spPr/>
    </dgm:pt>
    <dgm:pt modelId="{F0D446A4-1800-4CA1-9CA4-2B9AA7D91B19}" type="pres">
      <dgm:prSet presAssocID="{78F66B9C-42A2-4284-BF55-63594CAAD02F}" presName="conn" presStyleLbl="parChTrans1D2" presStyleIdx="0" presStyleCnt="1"/>
      <dgm:spPr/>
    </dgm:pt>
    <dgm:pt modelId="{13D4CE35-AE4D-4ADB-88DB-2979E80B89B5}" type="pres">
      <dgm:prSet presAssocID="{78F66B9C-42A2-4284-BF55-63594CAAD02F}" presName="extraNode" presStyleLbl="node1" presStyleIdx="0" presStyleCnt="3"/>
      <dgm:spPr/>
    </dgm:pt>
    <dgm:pt modelId="{B077EA68-8B9B-45D4-B708-F4A0FC4A1CC5}" type="pres">
      <dgm:prSet presAssocID="{78F66B9C-42A2-4284-BF55-63594CAAD02F}" presName="dstNode" presStyleLbl="node1" presStyleIdx="0" presStyleCnt="3"/>
      <dgm:spPr/>
    </dgm:pt>
    <dgm:pt modelId="{A5392229-E17B-4F5A-9923-62AC98F4E1EE}" type="pres">
      <dgm:prSet presAssocID="{77855387-A133-43AB-8C9F-370ABA118E1B}" presName="text_1" presStyleLbl="node1" presStyleIdx="0" presStyleCnt="3">
        <dgm:presLayoutVars>
          <dgm:bulletEnabled val="1"/>
        </dgm:presLayoutVars>
      </dgm:prSet>
      <dgm:spPr/>
    </dgm:pt>
    <dgm:pt modelId="{D0AFAE32-04C0-44C6-8472-5737EA84CF61}" type="pres">
      <dgm:prSet presAssocID="{77855387-A133-43AB-8C9F-370ABA118E1B}" presName="accent_1" presStyleCnt="0"/>
      <dgm:spPr/>
    </dgm:pt>
    <dgm:pt modelId="{B1F03DC1-F353-4968-8143-3EC6D4927D48}" type="pres">
      <dgm:prSet presAssocID="{77855387-A133-43AB-8C9F-370ABA118E1B}" presName="accentRepeatNode" presStyleLbl="solidFgAcc1" presStyleIdx="0" presStyleCnt="3"/>
      <dgm:spPr/>
    </dgm:pt>
    <dgm:pt modelId="{AC9FFC5F-049B-4F4A-808F-D1D62634D114}" type="pres">
      <dgm:prSet presAssocID="{183CDF56-93CA-4CA3-A58F-9062D0A95BF6}" presName="text_2" presStyleLbl="node1" presStyleIdx="1" presStyleCnt="3">
        <dgm:presLayoutVars>
          <dgm:bulletEnabled val="1"/>
        </dgm:presLayoutVars>
      </dgm:prSet>
      <dgm:spPr/>
    </dgm:pt>
    <dgm:pt modelId="{553D2E8E-349F-4CE5-8136-3730B378EC1D}" type="pres">
      <dgm:prSet presAssocID="{183CDF56-93CA-4CA3-A58F-9062D0A95BF6}" presName="accent_2" presStyleCnt="0"/>
      <dgm:spPr/>
    </dgm:pt>
    <dgm:pt modelId="{2C1BF05C-2EB5-4AD7-B668-34825C340496}" type="pres">
      <dgm:prSet presAssocID="{183CDF56-93CA-4CA3-A58F-9062D0A95BF6}" presName="accentRepeatNode" presStyleLbl="solidFgAcc1" presStyleIdx="1" presStyleCnt="3"/>
      <dgm:spPr/>
    </dgm:pt>
    <dgm:pt modelId="{9124740F-34DC-4E56-8BF0-62CA38218000}" type="pres">
      <dgm:prSet presAssocID="{8148729C-077F-454C-9D43-D8918AD30530}" presName="text_3" presStyleLbl="node1" presStyleIdx="2" presStyleCnt="3">
        <dgm:presLayoutVars>
          <dgm:bulletEnabled val="1"/>
        </dgm:presLayoutVars>
      </dgm:prSet>
      <dgm:spPr/>
    </dgm:pt>
    <dgm:pt modelId="{A42B5A5A-D4CD-4B24-AC07-E2D4B1A9196F}" type="pres">
      <dgm:prSet presAssocID="{8148729C-077F-454C-9D43-D8918AD30530}" presName="accent_3" presStyleCnt="0"/>
      <dgm:spPr/>
    </dgm:pt>
    <dgm:pt modelId="{FDC03B59-38B6-424F-90C2-D309CAC2F4A3}" type="pres">
      <dgm:prSet presAssocID="{8148729C-077F-454C-9D43-D8918AD30530}" presName="accentRepeatNode" presStyleLbl="solidFgAcc1" presStyleIdx="2" presStyleCnt="3"/>
      <dgm:spPr/>
    </dgm:pt>
  </dgm:ptLst>
  <dgm:cxnLst>
    <dgm:cxn modelId="{7BD64D1E-438B-453E-A032-403DEC87C16E}" srcId="{78F66B9C-42A2-4284-BF55-63594CAAD02F}" destId="{183CDF56-93CA-4CA3-A58F-9062D0A95BF6}" srcOrd="1" destOrd="0" parTransId="{EFBC7EC4-ED7C-48F5-9704-0C6CE02BF32E}" sibTransId="{AAA55300-2453-438D-A47C-054C5C088C5A}"/>
    <dgm:cxn modelId="{3599D45B-0ABC-4A6E-929C-5AFE0BA431BE}" type="presOf" srcId="{183CDF56-93CA-4CA3-A58F-9062D0A95BF6}" destId="{AC9FFC5F-049B-4F4A-808F-D1D62634D114}" srcOrd="0" destOrd="0" presId="urn:microsoft.com/office/officeart/2008/layout/VerticalCurvedList"/>
    <dgm:cxn modelId="{58BFEE5D-740A-46E9-B081-41CD953F8727}" srcId="{78F66B9C-42A2-4284-BF55-63594CAAD02F}" destId="{77855387-A133-43AB-8C9F-370ABA118E1B}" srcOrd="0" destOrd="0" parTransId="{B7E984D0-2604-400E-AEBF-7689DB1C94F4}" sibTransId="{835A2315-C69A-45A6-AA6C-03893BF83EC3}"/>
    <dgm:cxn modelId="{C5CF9983-C79C-4044-9A5E-BF74CBF87B90}" type="presOf" srcId="{77855387-A133-43AB-8C9F-370ABA118E1B}" destId="{A5392229-E17B-4F5A-9923-62AC98F4E1EE}" srcOrd="0" destOrd="0" presId="urn:microsoft.com/office/officeart/2008/layout/VerticalCurvedList"/>
    <dgm:cxn modelId="{7EFB8B9A-1347-4DFD-82DD-1A4EE3BC5AE9}" type="presOf" srcId="{835A2315-C69A-45A6-AA6C-03893BF83EC3}" destId="{F0D446A4-1800-4CA1-9CA4-2B9AA7D91B19}" srcOrd="0" destOrd="0" presId="urn:microsoft.com/office/officeart/2008/layout/VerticalCurvedList"/>
    <dgm:cxn modelId="{32D6539E-8D11-4341-A7D0-FD442EF4AB2E}" type="presOf" srcId="{78F66B9C-42A2-4284-BF55-63594CAAD02F}" destId="{458DAC00-987C-4277-8469-EDCB855FCED4}" srcOrd="0" destOrd="0" presId="urn:microsoft.com/office/officeart/2008/layout/VerticalCurvedList"/>
    <dgm:cxn modelId="{E126CFCC-041D-4652-9763-F4891B35658E}" srcId="{78F66B9C-42A2-4284-BF55-63594CAAD02F}" destId="{8148729C-077F-454C-9D43-D8918AD30530}" srcOrd="2" destOrd="0" parTransId="{01A584B5-5A19-4CB1-8F18-0605FD6D6E88}" sibTransId="{83D9BD51-D721-492E-8658-F815A6825D28}"/>
    <dgm:cxn modelId="{B8FFBCE1-B606-4337-8EAE-9F6EAFD8BB60}" type="presOf" srcId="{8148729C-077F-454C-9D43-D8918AD30530}" destId="{9124740F-34DC-4E56-8BF0-62CA38218000}" srcOrd="0" destOrd="0" presId="urn:microsoft.com/office/officeart/2008/layout/VerticalCurvedList"/>
    <dgm:cxn modelId="{3F7B6ADF-A503-4DE2-BA29-DC19F100A762}" type="presParOf" srcId="{458DAC00-987C-4277-8469-EDCB855FCED4}" destId="{7ADCD503-8C3E-4D40-875C-3BA1292B3BD9}" srcOrd="0" destOrd="0" presId="urn:microsoft.com/office/officeart/2008/layout/VerticalCurvedList"/>
    <dgm:cxn modelId="{284F3849-B0D0-4887-AC51-633EE3037909}" type="presParOf" srcId="{7ADCD503-8C3E-4D40-875C-3BA1292B3BD9}" destId="{D9D85376-BDE6-4A93-AECE-C5EAF81458C2}" srcOrd="0" destOrd="0" presId="urn:microsoft.com/office/officeart/2008/layout/VerticalCurvedList"/>
    <dgm:cxn modelId="{103054DE-AD7B-4AFD-8CCC-69A9738D2C66}" type="presParOf" srcId="{D9D85376-BDE6-4A93-AECE-C5EAF81458C2}" destId="{FC980929-5757-4E31-8EA2-4D4E66057419}" srcOrd="0" destOrd="0" presId="urn:microsoft.com/office/officeart/2008/layout/VerticalCurvedList"/>
    <dgm:cxn modelId="{2E1E68E5-DEB2-4694-B5F5-858704B2147F}" type="presParOf" srcId="{D9D85376-BDE6-4A93-AECE-C5EAF81458C2}" destId="{F0D446A4-1800-4CA1-9CA4-2B9AA7D91B19}" srcOrd="1" destOrd="0" presId="urn:microsoft.com/office/officeart/2008/layout/VerticalCurvedList"/>
    <dgm:cxn modelId="{9E6A0D12-E13D-44D8-8246-424DFF9FE7A9}" type="presParOf" srcId="{D9D85376-BDE6-4A93-AECE-C5EAF81458C2}" destId="{13D4CE35-AE4D-4ADB-88DB-2979E80B89B5}" srcOrd="2" destOrd="0" presId="urn:microsoft.com/office/officeart/2008/layout/VerticalCurvedList"/>
    <dgm:cxn modelId="{789CEEDD-0742-47DA-868F-7C64F4D251F0}" type="presParOf" srcId="{D9D85376-BDE6-4A93-AECE-C5EAF81458C2}" destId="{B077EA68-8B9B-45D4-B708-F4A0FC4A1CC5}" srcOrd="3" destOrd="0" presId="urn:microsoft.com/office/officeart/2008/layout/VerticalCurvedList"/>
    <dgm:cxn modelId="{0C8CB1FB-6B61-4701-A578-96604F3543FB}" type="presParOf" srcId="{7ADCD503-8C3E-4D40-875C-3BA1292B3BD9}" destId="{A5392229-E17B-4F5A-9923-62AC98F4E1EE}" srcOrd="1" destOrd="0" presId="urn:microsoft.com/office/officeart/2008/layout/VerticalCurvedList"/>
    <dgm:cxn modelId="{15BE0CAB-CCB1-4DE4-8B78-CB5F620195E0}" type="presParOf" srcId="{7ADCD503-8C3E-4D40-875C-3BA1292B3BD9}" destId="{D0AFAE32-04C0-44C6-8472-5737EA84CF61}" srcOrd="2" destOrd="0" presId="urn:microsoft.com/office/officeart/2008/layout/VerticalCurvedList"/>
    <dgm:cxn modelId="{D8A2C9C6-0322-497D-9393-11F7D6A277C2}" type="presParOf" srcId="{D0AFAE32-04C0-44C6-8472-5737EA84CF61}" destId="{B1F03DC1-F353-4968-8143-3EC6D4927D48}" srcOrd="0" destOrd="0" presId="urn:microsoft.com/office/officeart/2008/layout/VerticalCurvedList"/>
    <dgm:cxn modelId="{DB40F26C-2F90-46D4-BC13-9D87EF3757C0}" type="presParOf" srcId="{7ADCD503-8C3E-4D40-875C-3BA1292B3BD9}" destId="{AC9FFC5F-049B-4F4A-808F-D1D62634D114}" srcOrd="3" destOrd="0" presId="urn:microsoft.com/office/officeart/2008/layout/VerticalCurvedList"/>
    <dgm:cxn modelId="{DEE4FEB3-6699-41F7-A8A7-1293B82C3AE5}" type="presParOf" srcId="{7ADCD503-8C3E-4D40-875C-3BA1292B3BD9}" destId="{553D2E8E-349F-4CE5-8136-3730B378EC1D}" srcOrd="4" destOrd="0" presId="urn:microsoft.com/office/officeart/2008/layout/VerticalCurvedList"/>
    <dgm:cxn modelId="{4B8FFC7A-7263-4DDB-97D4-AA01633EF91D}" type="presParOf" srcId="{553D2E8E-349F-4CE5-8136-3730B378EC1D}" destId="{2C1BF05C-2EB5-4AD7-B668-34825C340496}" srcOrd="0" destOrd="0" presId="urn:microsoft.com/office/officeart/2008/layout/VerticalCurvedList"/>
    <dgm:cxn modelId="{8FF71E3E-CF20-4970-BCE6-3103351B8BA2}" type="presParOf" srcId="{7ADCD503-8C3E-4D40-875C-3BA1292B3BD9}" destId="{9124740F-34DC-4E56-8BF0-62CA38218000}" srcOrd="5" destOrd="0" presId="urn:microsoft.com/office/officeart/2008/layout/VerticalCurvedList"/>
    <dgm:cxn modelId="{AFA5739D-3791-4BD8-9FC3-D87AF630429B}" type="presParOf" srcId="{7ADCD503-8C3E-4D40-875C-3BA1292B3BD9}" destId="{A42B5A5A-D4CD-4B24-AC07-E2D4B1A9196F}" srcOrd="6" destOrd="0" presId="urn:microsoft.com/office/officeart/2008/layout/VerticalCurvedList"/>
    <dgm:cxn modelId="{62FFE4C9-9C8F-44D4-83EB-E2D7D8DC981D}" type="presParOf" srcId="{A42B5A5A-D4CD-4B24-AC07-E2D4B1A9196F}" destId="{FDC03B59-38B6-424F-90C2-D309CAC2F4A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6FC50EA-7C11-443D-95C2-80353ADAD179}" type="doc">
      <dgm:prSet loTypeId="urn:microsoft.com/office/officeart/2005/8/layout/arrow4" loCatId="process" qsTypeId="urn:microsoft.com/office/officeart/2005/8/quickstyle/simple1" qsCatId="simple" csTypeId="urn:microsoft.com/office/officeart/2005/8/colors/colorful5" csCatId="colorful" phldr="1"/>
      <dgm:spPr/>
      <dgm:t>
        <a:bodyPr/>
        <a:lstStyle/>
        <a:p>
          <a:endParaRPr lang="en-US"/>
        </a:p>
      </dgm:t>
    </dgm:pt>
    <dgm:pt modelId="{38EBAB5A-82D4-461E-8FAE-ADB73D81B071}">
      <dgm:prSet phldrT="[Text]"/>
      <dgm:spPr/>
      <dgm:t>
        <a:bodyPr/>
        <a:lstStyle/>
        <a:p>
          <a:r>
            <a:rPr lang="en-US" dirty="0">
              <a:solidFill>
                <a:schemeClr val="tx1"/>
              </a:solidFill>
            </a:rPr>
            <a:t>Transfer pricing cases: 35 months</a:t>
          </a:r>
        </a:p>
      </dgm:t>
    </dgm:pt>
    <dgm:pt modelId="{CBFA91B4-0FD0-4A2C-BED2-F12675F0F7E0}" type="parTrans" cxnId="{5F8BFB08-E837-49FC-965C-61E4C41DA381}">
      <dgm:prSet/>
      <dgm:spPr/>
      <dgm:t>
        <a:bodyPr/>
        <a:lstStyle/>
        <a:p>
          <a:endParaRPr lang="en-US">
            <a:solidFill>
              <a:schemeClr val="tx1"/>
            </a:solidFill>
          </a:endParaRPr>
        </a:p>
      </dgm:t>
    </dgm:pt>
    <dgm:pt modelId="{83D1D489-FE99-4CA2-8848-19E12144A823}" type="sibTrans" cxnId="{5F8BFB08-E837-49FC-965C-61E4C41DA381}">
      <dgm:prSet/>
      <dgm:spPr/>
      <dgm:t>
        <a:bodyPr/>
        <a:lstStyle/>
        <a:p>
          <a:endParaRPr lang="en-US">
            <a:solidFill>
              <a:schemeClr val="tx1"/>
            </a:solidFill>
          </a:endParaRPr>
        </a:p>
      </dgm:t>
    </dgm:pt>
    <dgm:pt modelId="{6B05D0F5-B12C-4BC7-91AD-97FE555AE6A1}">
      <dgm:prSet phldrT="[Text]"/>
      <dgm:spPr/>
      <dgm:t>
        <a:bodyPr/>
        <a:lstStyle/>
        <a:p>
          <a:r>
            <a:rPr lang="en-US" dirty="0">
              <a:solidFill>
                <a:schemeClr val="tx1"/>
              </a:solidFill>
            </a:rPr>
            <a:t>Other cases: 18.5 months</a:t>
          </a:r>
        </a:p>
      </dgm:t>
    </dgm:pt>
    <dgm:pt modelId="{54C71DFE-7EA1-4769-BAF1-3032A7202476}" type="parTrans" cxnId="{46BCB074-6025-4F64-BBCF-34522B916798}">
      <dgm:prSet/>
      <dgm:spPr/>
      <dgm:t>
        <a:bodyPr/>
        <a:lstStyle/>
        <a:p>
          <a:endParaRPr lang="en-US">
            <a:solidFill>
              <a:schemeClr val="tx1"/>
            </a:solidFill>
          </a:endParaRPr>
        </a:p>
      </dgm:t>
    </dgm:pt>
    <dgm:pt modelId="{3D860697-833D-447F-9E53-3E99CE77E618}" type="sibTrans" cxnId="{46BCB074-6025-4F64-BBCF-34522B916798}">
      <dgm:prSet/>
      <dgm:spPr/>
      <dgm:t>
        <a:bodyPr/>
        <a:lstStyle/>
        <a:p>
          <a:endParaRPr lang="en-US">
            <a:solidFill>
              <a:schemeClr val="tx1"/>
            </a:solidFill>
          </a:endParaRPr>
        </a:p>
      </dgm:t>
    </dgm:pt>
    <dgm:pt modelId="{2CC97982-8963-4538-9F5B-D09869D0257D}" type="pres">
      <dgm:prSet presAssocID="{16FC50EA-7C11-443D-95C2-80353ADAD179}" presName="compositeShape" presStyleCnt="0">
        <dgm:presLayoutVars>
          <dgm:chMax val="2"/>
          <dgm:dir/>
          <dgm:resizeHandles val="exact"/>
        </dgm:presLayoutVars>
      </dgm:prSet>
      <dgm:spPr/>
    </dgm:pt>
    <dgm:pt modelId="{3564891B-5872-4CF6-902F-6488923D1A4B}" type="pres">
      <dgm:prSet presAssocID="{38EBAB5A-82D4-461E-8FAE-ADB73D81B071}" presName="upArrow" presStyleLbl="node1" presStyleIdx="0" presStyleCnt="2"/>
      <dgm:spPr/>
    </dgm:pt>
    <dgm:pt modelId="{F1A9B276-0403-4563-8F3C-80D49C16FE0C}" type="pres">
      <dgm:prSet presAssocID="{38EBAB5A-82D4-461E-8FAE-ADB73D81B071}" presName="upArrowText" presStyleLbl="revTx" presStyleIdx="0" presStyleCnt="2" custScaleX="140384" custLinFactNeighborX="15062" custLinFactNeighborY="-922">
        <dgm:presLayoutVars>
          <dgm:chMax val="0"/>
          <dgm:bulletEnabled val="1"/>
        </dgm:presLayoutVars>
      </dgm:prSet>
      <dgm:spPr/>
    </dgm:pt>
    <dgm:pt modelId="{AA4ED75F-0034-44C1-AA1B-43EE577334A0}" type="pres">
      <dgm:prSet presAssocID="{6B05D0F5-B12C-4BC7-91AD-97FE555AE6A1}" presName="downArrow" presStyleLbl="node1" presStyleIdx="1" presStyleCnt="2"/>
      <dgm:spPr/>
    </dgm:pt>
    <dgm:pt modelId="{39F227EA-12C2-4EA7-B91E-CA33D9878E79}" type="pres">
      <dgm:prSet presAssocID="{6B05D0F5-B12C-4BC7-91AD-97FE555AE6A1}" presName="downArrowText" presStyleLbl="revTx" presStyleIdx="1" presStyleCnt="2">
        <dgm:presLayoutVars>
          <dgm:chMax val="0"/>
          <dgm:bulletEnabled val="1"/>
        </dgm:presLayoutVars>
      </dgm:prSet>
      <dgm:spPr/>
    </dgm:pt>
  </dgm:ptLst>
  <dgm:cxnLst>
    <dgm:cxn modelId="{5F8BFB08-E837-49FC-965C-61E4C41DA381}" srcId="{16FC50EA-7C11-443D-95C2-80353ADAD179}" destId="{38EBAB5A-82D4-461E-8FAE-ADB73D81B071}" srcOrd="0" destOrd="0" parTransId="{CBFA91B4-0FD0-4A2C-BED2-F12675F0F7E0}" sibTransId="{83D1D489-FE99-4CA2-8848-19E12144A823}"/>
    <dgm:cxn modelId="{46BCB074-6025-4F64-BBCF-34522B916798}" srcId="{16FC50EA-7C11-443D-95C2-80353ADAD179}" destId="{6B05D0F5-B12C-4BC7-91AD-97FE555AE6A1}" srcOrd="1" destOrd="0" parTransId="{54C71DFE-7EA1-4769-BAF1-3032A7202476}" sibTransId="{3D860697-833D-447F-9E53-3E99CE77E618}"/>
    <dgm:cxn modelId="{66E33187-B3B4-42D6-AC9B-274B40A32FCE}" type="presOf" srcId="{16FC50EA-7C11-443D-95C2-80353ADAD179}" destId="{2CC97982-8963-4538-9F5B-D09869D0257D}" srcOrd="0" destOrd="0" presId="urn:microsoft.com/office/officeart/2005/8/layout/arrow4"/>
    <dgm:cxn modelId="{C405CFD9-F928-4202-A910-AE627B560E4E}" type="presOf" srcId="{38EBAB5A-82D4-461E-8FAE-ADB73D81B071}" destId="{F1A9B276-0403-4563-8F3C-80D49C16FE0C}" srcOrd="0" destOrd="0" presId="urn:microsoft.com/office/officeart/2005/8/layout/arrow4"/>
    <dgm:cxn modelId="{4C9E3FE4-A993-4311-AED8-CB30CF097943}" type="presOf" srcId="{6B05D0F5-B12C-4BC7-91AD-97FE555AE6A1}" destId="{39F227EA-12C2-4EA7-B91E-CA33D9878E79}" srcOrd="0" destOrd="0" presId="urn:microsoft.com/office/officeart/2005/8/layout/arrow4"/>
    <dgm:cxn modelId="{26FB84A7-10C7-4E45-99B9-24F91759F1C1}" type="presParOf" srcId="{2CC97982-8963-4538-9F5B-D09869D0257D}" destId="{3564891B-5872-4CF6-902F-6488923D1A4B}" srcOrd="0" destOrd="0" presId="urn:microsoft.com/office/officeart/2005/8/layout/arrow4"/>
    <dgm:cxn modelId="{87ED6219-8B69-4D21-8137-1452B335C754}" type="presParOf" srcId="{2CC97982-8963-4538-9F5B-D09869D0257D}" destId="{F1A9B276-0403-4563-8F3C-80D49C16FE0C}" srcOrd="1" destOrd="0" presId="urn:microsoft.com/office/officeart/2005/8/layout/arrow4"/>
    <dgm:cxn modelId="{4C3646A4-34F5-43C9-A11F-4B4D10D3B5C2}" type="presParOf" srcId="{2CC97982-8963-4538-9F5B-D09869D0257D}" destId="{AA4ED75F-0034-44C1-AA1B-43EE577334A0}" srcOrd="2" destOrd="0" presId="urn:microsoft.com/office/officeart/2005/8/layout/arrow4"/>
    <dgm:cxn modelId="{D5081615-91A3-485B-BBFB-37A10A0E8A7A}" type="presParOf" srcId="{2CC97982-8963-4538-9F5B-D09869D0257D}" destId="{39F227EA-12C2-4EA7-B91E-CA33D9878E79}"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3C187DF-0701-4DE3-AC17-E495364DFF5F}" type="doc">
      <dgm:prSet loTypeId="urn:microsoft.com/office/officeart/2008/layout/VerticalCurvedList" loCatId="list" qsTypeId="urn:microsoft.com/office/officeart/2005/8/quickstyle/simple3" qsCatId="simple" csTypeId="urn:microsoft.com/office/officeart/2005/8/colors/colorful5" csCatId="colorful" phldr="1"/>
      <dgm:spPr/>
      <dgm:t>
        <a:bodyPr/>
        <a:lstStyle/>
        <a:p>
          <a:endParaRPr lang="en-GB"/>
        </a:p>
      </dgm:t>
    </dgm:pt>
    <dgm:pt modelId="{252AA454-F483-4CA2-9DBA-868C311703F9}">
      <dgm:prSet/>
      <dgm:spPr/>
      <dgm:t>
        <a:bodyPr/>
        <a:lstStyle/>
        <a:p>
          <a:pPr rtl="0"/>
          <a:r>
            <a:rPr lang="fr-FR"/>
            <a:t>Purpose: promote transparency and dissemination of MAP programme published guidance</a:t>
          </a:r>
          <a:endParaRPr lang="en-GB"/>
        </a:p>
      </dgm:t>
    </dgm:pt>
    <dgm:pt modelId="{F9EAFDEA-08F7-4FB7-A02A-1AD4B14313B9}" type="parTrans" cxnId="{A9295C43-9059-4049-9784-EAA0FA427ADC}">
      <dgm:prSet/>
      <dgm:spPr/>
      <dgm:t>
        <a:bodyPr/>
        <a:lstStyle/>
        <a:p>
          <a:endParaRPr lang="en-GB"/>
        </a:p>
      </dgm:t>
    </dgm:pt>
    <dgm:pt modelId="{B48BEDA4-A4B3-40A1-9926-0E038D8431C7}" type="sibTrans" cxnId="{A9295C43-9059-4049-9784-EAA0FA427ADC}">
      <dgm:prSet/>
      <dgm:spPr/>
      <dgm:t>
        <a:bodyPr/>
        <a:lstStyle/>
        <a:p>
          <a:endParaRPr lang="en-GB"/>
        </a:p>
      </dgm:t>
    </dgm:pt>
    <dgm:pt modelId="{445AD70A-6E7C-492C-B913-4D09CD5662F7}">
      <dgm:prSet/>
      <dgm:spPr/>
      <dgm:t>
        <a:bodyPr/>
        <a:lstStyle/>
        <a:p>
          <a:pPr rtl="0"/>
          <a:r>
            <a:rPr lang="fr-FR"/>
            <a:t>Template for MAP profile adopted by the FTA MAP Forum, including:</a:t>
          </a:r>
          <a:endParaRPr lang="en-GB"/>
        </a:p>
      </dgm:t>
    </dgm:pt>
    <dgm:pt modelId="{215BCEBC-BE3B-4D0D-980A-09560B620D9F}" type="parTrans" cxnId="{DBEEE666-24DC-49F4-88D0-A492014D9DEF}">
      <dgm:prSet/>
      <dgm:spPr/>
      <dgm:t>
        <a:bodyPr/>
        <a:lstStyle/>
        <a:p>
          <a:endParaRPr lang="en-GB"/>
        </a:p>
      </dgm:t>
    </dgm:pt>
    <dgm:pt modelId="{AC746E8D-165A-41BB-A1A8-59CDFC2C7840}" type="sibTrans" cxnId="{DBEEE666-24DC-49F4-88D0-A492014D9DEF}">
      <dgm:prSet/>
      <dgm:spPr/>
      <dgm:t>
        <a:bodyPr/>
        <a:lstStyle/>
        <a:p>
          <a:endParaRPr lang="en-GB"/>
        </a:p>
      </dgm:t>
    </dgm:pt>
    <dgm:pt modelId="{311FE6F7-73F7-48B5-BBDC-BBF5EE30E87B}">
      <dgm:prSet/>
      <dgm:spPr/>
      <dgm:t>
        <a:bodyPr/>
        <a:lstStyle/>
        <a:p>
          <a:pPr rtl="0"/>
          <a:r>
            <a:rPr lang="fr-FR"/>
            <a:t>contact details of the competent authority for MAPs and APAs; and </a:t>
          </a:r>
          <a:endParaRPr lang="en-GB"/>
        </a:p>
      </dgm:t>
    </dgm:pt>
    <dgm:pt modelId="{F0B8EAD0-0C2E-49CB-A0BF-FEBF4F1B71AD}" type="parTrans" cxnId="{2DAF5111-96C1-4619-A300-8664FE10ADB7}">
      <dgm:prSet/>
      <dgm:spPr/>
      <dgm:t>
        <a:bodyPr/>
        <a:lstStyle/>
        <a:p>
          <a:endParaRPr lang="en-GB"/>
        </a:p>
      </dgm:t>
    </dgm:pt>
    <dgm:pt modelId="{3E2F1391-7157-43DE-81D2-E7C4FC548644}" type="sibTrans" cxnId="{2DAF5111-96C1-4619-A300-8664FE10ADB7}">
      <dgm:prSet/>
      <dgm:spPr/>
      <dgm:t>
        <a:bodyPr/>
        <a:lstStyle/>
        <a:p>
          <a:endParaRPr lang="en-GB"/>
        </a:p>
      </dgm:t>
    </dgm:pt>
    <dgm:pt modelId="{F85A8D20-FF8C-4B6D-8D40-FEA7BB9EAAA3}">
      <dgm:prSet/>
      <dgm:spPr/>
      <dgm:t>
        <a:bodyPr/>
        <a:lstStyle/>
        <a:p>
          <a:pPr rtl="0"/>
          <a:r>
            <a:rPr lang="fr-FR"/>
            <a:t>information on the implementation of the minimum standard and on some best practices</a:t>
          </a:r>
          <a:endParaRPr lang="en-GB"/>
        </a:p>
      </dgm:t>
    </dgm:pt>
    <dgm:pt modelId="{9EC5F422-357A-4B2B-A19F-CBDA5EACEBEF}" type="parTrans" cxnId="{ABBE6DD9-F546-48B0-AD2F-12FFC8AFF552}">
      <dgm:prSet/>
      <dgm:spPr/>
      <dgm:t>
        <a:bodyPr/>
        <a:lstStyle/>
        <a:p>
          <a:endParaRPr lang="en-GB"/>
        </a:p>
      </dgm:t>
    </dgm:pt>
    <dgm:pt modelId="{F2602F16-C4A7-4E7B-91F3-E543D79D56B7}" type="sibTrans" cxnId="{ABBE6DD9-F546-48B0-AD2F-12FFC8AFF552}">
      <dgm:prSet/>
      <dgm:spPr/>
      <dgm:t>
        <a:bodyPr/>
        <a:lstStyle/>
        <a:p>
          <a:endParaRPr lang="en-GB"/>
        </a:p>
      </dgm:t>
    </dgm:pt>
    <dgm:pt modelId="{9B24CCEE-0632-4CFB-B6F9-B3821A6D130F}">
      <dgm:prSet/>
      <dgm:spPr/>
      <dgm:t>
        <a:bodyPr/>
        <a:lstStyle/>
        <a:p>
          <a:pPr rtl="0"/>
          <a:r>
            <a:rPr lang="en-GB" noProof="0" dirty="0"/>
            <a:t>Document published on the OECD Website: </a:t>
          </a:r>
          <a:r>
            <a:rPr lang="fr-FR" dirty="0">
              <a:hlinkClick xmlns:r="http://schemas.openxmlformats.org/officeDocument/2006/relationships" r:id="rId1"/>
            </a:rPr>
            <a:t>http://www.oecd.org/tax/dispute/country-map-profiles.htm</a:t>
          </a:r>
          <a:r>
            <a:rPr lang="fr-FR" dirty="0"/>
            <a:t> </a:t>
          </a:r>
          <a:endParaRPr lang="en-GB" dirty="0"/>
        </a:p>
      </dgm:t>
    </dgm:pt>
    <dgm:pt modelId="{7981C9F5-FF8A-4D06-B122-87553DFDC189}" type="parTrans" cxnId="{6EA54373-2923-4FC0-9FCF-80E4F083FAC9}">
      <dgm:prSet/>
      <dgm:spPr/>
      <dgm:t>
        <a:bodyPr/>
        <a:lstStyle/>
        <a:p>
          <a:endParaRPr lang="en-GB"/>
        </a:p>
      </dgm:t>
    </dgm:pt>
    <dgm:pt modelId="{B6D41DC9-DF80-4B80-902F-4AA533C255C5}" type="sibTrans" cxnId="{6EA54373-2923-4FC0-9FCF-80E4F083FAC9}">
      <dgm:prSet/>
      <dgm:spPr/>
      <dgm:t>
        <a:bodyPr/>
        <a:lstStyle/>
        <a:p>
          <a:endParaRPr lang="en-GB"/>
        </a:p>
      </dgm:t>
    </dgm:pt>
    <dgm:pt modelId="{8AF18D6A-8FE0-497C-B8FA-D42AEB77E64A}" type="pres">
      <dgm:prSet presAssocID="{23C187DF-0701-4DE3-AC17-E495364DFF5F}" presName="Name0" presStyleCnt="0">
        <dgm:presLayoutVars>
          <dgm:chMax val="7"/>
          <dgm:chPref val="7"/>
          <dgm:dir/>
        </dgm:presLayoutVars>
      </dgm:prSet>
      <dgm:spPr/>
    </dgm:pt>
    <dgm:pt modelId="{2E742904-D8C4-41AD-BDFB-6C8264A8B6F2}" type="pres">
      <dgm:prSet presAssocID="{23C187DF-0701-4DE3-AC17-E495364DFF5F}" presName="Name1" presStyleCnt="0"/>
      <dgm:spPr/>
    </dgm:pt>
    <dgm:pt modelId="{AEDA5E8A-0399-4D00-AB92-391FFED372A1}" type="pres">
      <dgm:prSet presAssocID="{23C187DF-0701-4DE3-AC17-E495364DFF5F}" presName="cycle" presStyleCnt="0"/>
      <dgm:spPr/>
    </dgm:pt>
    <dgm:pt modelId="{D89BB397-96E5-473D-82EF-C5037C701B9E}" type="pres">
      <dgm:prSet presAssocID="{23C187DF-0701-4DE3-AC17-E495364DFF5F}" presName="srcNode" presStyleLbl="node1" presStyleIdx="0" presStyleCnt="3"/>
      <dgm:spPr/>
    </dgm:pt>
    <dgm:pt modelId="{35008408-3CAE-4B0A-91C7-EFAC7CCDF751}" type="pres">
      <dgm:prSet presAssocID="{23C187DF-0701-4DE3-AC17-E495364DFF5F}" presName="conn" presStyleLbl="parChTrans1D2" presStyleIdx="0" presStyleCnt="1"/>
      <dgm:spPr/>
    </dgm:pt>
    <dgm:pt modelId="{6AA4581C-B85D-4A77-9638-58F32CE42444}" type="pres">
      <dgm:prSet presAssocID="{23C187DF-0701-4DE3-AC17-E495364DFF5F}" presName="extraNode" presStyleLbl="node1" presStyleIdx="0" presStyleCnt="3"/>
      <dgm:spPr/>
    </dgm:pt>
    <dgm:pt modelId="{6BA0A501-09A8-4FF2-AED2-3245239F6E8C}" type="pres">
      <dgm:prSet presAssocID="{23C187DF-0701-4DE3-AC17-E495364DFF5F}" presName="dstNode" presStyleLbl="node1" presStyleIdx="0" presStyleCnt="3"/>
      <dgm:spPr/>
    </dgm:pt>
    <dgm:pt modelId="{36B6F447-1241-4628-8215-3E4DDDB531FB}" type="pres">
      <dgm:prSet presAssocID="{252AA454-F483-4CA2-9DBA-868C311703F9}" presName="text_1" presStyleLbl="node1" presStyleIdx="0" presStyleCnt="3">
        <dgm:presLayoutVars>
          <dgm:bulletEnabled val="1"/>
        </dgm:presLayoutVars>
      </dgm:prSet>
      <dgm:spPr/>
    </dgm:pt>
    <dgm:pt modelId="{7C156E8B-CFA4-4A17-B410-0B6FFAED240F}" type="pres">
      <dgm:prSet presAssocID="{252AA454-F483-4CA2-9DBA-868C311703F9}" presName="accent_1" presStyleCnt="0"/>
      <dgm:spPr/>
    </dgm:pt>
    <dgm:pt modelId="{31815B78-56EF-4AB8-ADF5-0FD6E39DE1A7}" type="pres">
      <dgm:prSet presAssocID="{252AA454-F483-4CA2-9DBA-868C311703F9}" presName="accentRepeatNode" presStyleLbl="solidFgAcc1" presStyleIdx="0" presStyleCnt="3"/>
      <dgm:spPr/>
    </dgm:pt>
    <dgm:pt modelId="{D0C30D13-AA04-41C3-9C2C-E47A4D94FED8}" type="pres">
      <dgm:prSet presAssocID="{445AD70A-6E7C-492C-B913-4D09CD5662F7}" presName="text_2" presStyleLbl="node1" presStyleIdx="1" presStyleCnt="3">
        <dgm:presLayoutVars>
          <dgm:bulletEnabled val="1"/>
        </dgm:presLayoutVars>
      </dgm:prSet>
      <dgm:spPr/>
    </dgm:pt>
    <dgm:pt modelId="{E81170B5-BF8C-4B9A-9F4D-C12390D523DE}" type="pres">
      <dgm:prSet presAssocID="{445AD70A-6E7C-492C-B913-4D09CD5662F7}" presName="accent_2" presStyleCnt="0"/>
      <dgm:spPr/>
    </dgm:pt>
    <dgm:pt modelId="{A41C4259-1BEF-481F-907A-CC670D2E1731}" type="pres">
      <dgm:prSet presAssocID="{445AD70A-6E7C-492C-B913-4D09CD5662F7}" presName="accentRepeatNode" presStyleLbl="solidFgAcc1" presStyleIdx="1" presStyleCnt="3"/>
      <dgm:spPr/>
    </dgm:pt>
    <dgm:pt modelId="{28696F1E-52D2-458D-8DDE-7A2871B85BF0}" type="pres">
      <dgm:prSet presAssocID="{9B24CCEE-0632-4CFB-B6F9-B3821A6D130F}" presName="text_3" presStyleLbl="node1" presStyleIdx="2" presStyleCnt="3">
        <dgm:presLayoutVars>
          <dgm:bulletEnabled val="1"/>
        </dgm:presLayoutVars>
      </dgm:prSet>
      <dgm:spPr/>
    </dgm:pt>
    <dgm:pt modelId="{F4AF995E-0834-49C7-9123-587A4050B95C}" type="pres">
      <dgm:prSet presAssocID="{9B24CCEE-0632-4CFB-B6F9-B3821A6D130F}" presName="accent_3" presStyleCnt="0"/>
      <dgm:spPr/>
    </dgm:pt>
    <dgm:pt modelId="{59797863-0D86-4D23-A25D-67DDF79CA695}" type="pres">
      <dgm:prSet presAssocID="{9B24CCEE-0632-4CFB-B6F9-B3821A6D130F}" presName="accentRepeatNode" presStyleLbl="solidFgAcc1" presStyleIdx="2" presStyleCnt="3"/>
      <dgm:spPr/>
    </dgm:pt>
  </dgm:ptLst>
  <dgm:cxnLst>
    <dgm:cxn modelId="{CD231E0B-0304-4FC2-8B9A-5BB7B106D523}" type="presOf" srcId="{9B24CCEE-0632-4CFB-B6F9-B3821A6D130F}" destId="{28696F1E-52D2-458D-8DDE-7A2871B85BF0}" srcOrd="0" destOrd="0" presId="urn:microsoft.com/office/officeart/2008/layout/VerticalCurvedList"/>
    <dgm:cxn modelId="{2DAF5111-96C1-4619-A300-8664FE10ADB7}" srcId="{445AD70A-6E7C-492C-B913-4D09CD5662F7}" destId="{311FE6F7-73F7-48B5-BBDC-BBF5EE30E87B}" srcOrd="0" destOrd="0" parTransId="{F0B8EAD0-0C2E-49CB-A0BF-FEBF4F1B71AD}" sibTransId="{3E2F1391-7157-43DE-81D2-E7C4FC548644}"/>
    <dgm:cxn modelId="{8C371138-B455-4F6D-A57F-BE5D206D92A9}" type="presOf" srcId="{B48BEDA4-A4B3-40A1-9926-0E038D8431C7}" destId="{35008408-3CAE-4B0A-91C7-EFAC7CCDF751}" srcOrd="0" destOrd="0" presId="urn:microsoft.com/office/officeart/2008/layout/VerticalCurvedList"/>
    <dgm:cxn modelId="{1F8B6D3B-0641-4464-B95E-42ADFF403ABA}" type="presOf" srcId="{F85A8D20-FF8C-4B6D-8D40-FEA7BB9EAAA3}" destId="{D0C30D13-AA04-41C3-9C2C-E47A4D94FED8}" srcOrd="0" destOrd="2" presId="urn:microsoft.com/office/officeart/2008/layout/VerticalCurvedList"/>
    <dgm:cxn modelId="{A9295C43-9059-4049-9784-EAA0FA427ADC}" srcId="{23C187DF-0701-4DE3-AC17-E495364DFF5F}" destId="{252AA454-F483-4CA2-9DBA-868C311703F9}" srcOrd="0" destOrd="0" parTransId="{F9EAFDEA-08F7-4FB7-A02A-1AD4B14313B9}" sibTransId="{B48BEDA4-A4B3-40A1-9926-0E038D8431C7}"/>
    <dgm:cxn modelId="{DBEEE666-24DC-49F4-88D0-A492014D9DEF}" srcId="{23C187DF-0701-4DE3-AC17-E495364DFF5F}" destId="{445AD70A-6E7C-492C-B913-4D09CD5662F7}" srcOrd="1" destOrd="0" parTransId="{215BCEBC-BE3B-4D0D-980A-09560B620D9F}" sibTransId="{AC746E8D-165A-41BB-A1A8-59CDFC2C7840}"/>
    <dgm:cxn modelId="{2F38F847-5526-417C-B289-8D0DBB76A31D}" type="presOf" srcId="{311FE6F7-73F7-48B5-BBDC-BBF5EE30E87B}" destId="{D0C30D13-AA04-41C3-9C2C-E47A4D94FED8}" srcOrd="0" destOrd="1" presId="urn:microsoft.com/office/officeart/2008/layout/VerticalCurvedList"/>
    <dgm:cxn modelId="{8BD2C351-4955-4E43-A054-B369859E6069}" type="presOf" srcId="{445AD70A-6E7C-492C-B913-4D09CD5662F7}" destId="{D0C30D13-AA04-41C3-9C2C-E47A4D94FED8}" srcOrd="0" destOrd="0" presId="urn:microsoft.com/office/officeart/2008/layout/VerticalCurvedList"/>
    <dgm:cxn modelId="{6EA54373-2923-4FC0-9FCF-80E4F083FAC9}" srcId="{23C187DF-0701-4DE3-AC17-E495364DFF5F}" destId="{9B24CCEE-0632-4CFB-B6F9-B3821A6D130F}" srcOrd="2" destOrd="0" parTransId="{7981C9F5-FF8A-4D06-B122-87553DFDC189}" sibTransId="{B6D41DC9-DF80-4B80-902F-4AA533C255C5}"/>
    <dgm:cxn modelId="{B8FDB959-C1E5-40F1-A31F-E31F2ED03D81}" type="presOf" srcId="{23C187DF-0701-4DE3-AC17-E495364DFF5F}" destId="{8AF18D6A-8FE0-497C-B8FA-D42AEB77E64A}" srcOrd="0" destOrd="0" presId="urn:microsoft.com/office/officeart/2008/layout/VerticalCurvedList"/>
    <dgm:cxn modelId="{F75751D1-883A-483D-B590-2104A4EADFA3}" type="presOf" srcId="{252AA454-F483-4CA2-9DBA-868C311703F9}" destId="{36B6F447-1241-4628-8215-3E4DDDB531FB}" srcOrd="0" destOrd="0" presId="urn:microsoft.com/office/officeart/2008/layout/VerticalCurvedList"/>
    <dgm:cxn modelId="{ABBE6DD9-F546-48B0-AD2F-12FFC8AFF552}" srcId="{445AD70A-6E7C-492C-B913-4D09CD5662F7}" destId="{F85A8D20-FF8C-4B6D-8D40-FEA7BB9EAAA3}" srcOrd="1" destOrd="0" parTransId="{9EC5F422-357A-4B2B-A19F-CBDA5EACEBEF}" sibTransId="{F2602F16-C4A7-4E7B-91F3-E543D79D56B7}"/>
    <dgm:cxn modelId="{555033FA-3078-4A08-A52F-438F3B873E00}" type="presParOf" srcId="{8AF18D6A-8FE0-497C-B8FA-D42AEB77E64A}" destId="{2E742904-D8C4-41AD-BDFB-6C8264A8B6F2}" srcOrd="0" destOrd="0" presId="urn:microsoft.com/office/officeart/2008/layout/VerticalCurvedList"/>
    <dgm:cxn modelId="{86604F41-4FF6-4659-95EC-ADC1F427CA84}" type="presParOf" srcId="{2E742904-D8C4-41AD-BDFB-6C8264A8B6F2}" destId="{AEDA5E8A-0399-4D00-AB92-391FFED372A1}" srcOrd="0" destOrd="0" presId="urn:microsoft.com/office/officeart/2008/layout/VerticalCurvedList"/>
    <dgm:cxn modelId="{673C419B-A27F-4063-B414-74EA13A68BE1}" type="presParOf" srcId="{AEDA5E8A-0399-4D00-AB92-391FFED372A1}" destId="{D89BB397-96E5-473D-82EF-C5037C701B9E}" srcOrd="0" destOrd="0" presId="urn:microsoft.com/office/officeart/2008/layout/VerticalCurvedList"/>
    <dgm:cxn modelId="{1B1AAE34-B594-4F1E-975F-857AA0E95631}" type="presParOf" srcId="{AEDA5E8A-0399-4D00-AB92-391FFED372A1}" destId="{35008408-3CAE-4B0A-91C7-EFAC7CCDF751}" srcOrd="1" destOrd="0" presId="urn:microsoft.com/office/officeart/2008/layout/VerticalCurvedList"/>
    <dgm:cxn modelId="{95F7A37E-9821-45AF-BCE3-F9D0A2AE1879}" type="presParOf" srcId="{AEDA5E8A-0399-4D00-AB92-391FFED372A1}" destId="{6AA4581C-B85D-4A77-9638-58F32CE42444}" srcOrd="2" destOrd="0" presId="urn:microsoft.com/office/officeart/2008/layout/VerticalCurvedList"/>
    <dgm:cxn modelId="{A3E7FE7E-290F-4C0B-B8DC-E40F4CD89275}" type="presParOf" srcId="{AEDA5E8A-0399-4D00-AB92-391FFED372A1}" destId="{6BA0A501-09A8-4FF2-AED2-3245239F6E8C}" srcOrd="3" destOrd="0" presId="urn:microsoft.com/office/officeart/2008/layout/VerticalCurvedList"/>
    <dgm:cxn modelId="{DA23C438-17F4-404A-9ECA-10066D221586}" type="presParOf" srcId="{2E742904-D8C4-41AD-BDFB-6C8264A8B6F2}" destId="{36B6F447-1241-4628-8215-3E4DDDB531FB}" srcOrd="1" destOrd="0" presId="urn:microsoft.com/office/officeart/2008/layout/VerticalCurvedList"/>
    <dgm:cxn modelId="{A64C0E9E-B18F-43B8-B5B5-D8CF8FEF7421}" type="presParOf" srcId="{2E742904-D8C4-41AD-BDFB-6C8264A8B6F2}" destId="{7C156E8B-CFA4-4A17-B410-0B6FFAED240F}" srcOrd="2" destOrd="0" presId="urn:microsoft.com/office/officeart/2008/layout/VerticalCurvedList"/>
    <dgm:cxn modelId="{19D65A98-8CA2-49EA-842A-2C8DC2EA6234}" type="presParOf" srcId="{7C156E8B-CFA4-4A17-B410-0B6FFAED240F}" destId="{31815B78-56EF-4AB8-ADF5-0FD6E39DE1A7}" srcOrd="0" destOrd="0" presId="urn:microsoft.com/office/officeart/2008/layout/VerticalCurvedList"/>
    <dgm:cxn modelId="{4281CDCE-423F-4A48-840C-62BFF5957F68}" type="presParOf" srcId="{2E742904-D8C4-41AD-BDFB-6C8264A8B6F2}" destId="{D0C30D13-AA04-41C3-9C2C-E47A4D94FED8}" srcOrd="3" destOrd="0" presId="urn:microsoft.com/office/officeart/2008/layout/VerticalCurvedList"/>
    <dgm:cxn modelId="{19E8F6BB-E37B-4FF9-BFE1-B5353C90A976}" type="presParOf" srcId="{2E742904-D8C4-41AD-BDFB-6C8264A8B6F2}" destId="{E81170B5-BF8C-4B9A-9F4D-C12390D523DE}" srcOrd="4" destOrd="0" presId="urn:microsoft.com/office/officeart/2008/layout/VerticalCurvedList"/>
    <dgm:cxn modelId="{950A25B3-8EF1-4875-8E1A-68E6942CB1DB}" type="presParOf" srcId="{E81170B5-BF8C-4B9A-9F4D-C12390D523DE}" destId="{A41C4259-1BEF-481F-907A-CC670D2E1731}" srcOrd="0" destOrd="0" presId="urn:microsoft.com/office/officeart/2008/layout/VerticalCurvedList"/>
    <dgm:cxn modelId="{25568009-4526-45D7-9B5B-6612023BDADC}" type="presParOf" srcId="{2E742904-D8C4-41AD-BDFB-6C8264A8B6F2}" destId="{28696F1E-52D2-458D-8DDE-7A2871B85BF0}" srcOrd="5" destOrd="0" presId="urn:microsoft.com/office/officeart/2008/layout/VerticalCurvedList"/>
    <dgm:cxn modelId="{348F4999-621F-4ECB-87B1-44C99FA3E011}" type="presParOf" srcId="{2E742904-D8C4-41AD-BDFB-6C8264A8B6F2}" destId="{F4AF995E-0834-49C7-9123-587A4050B95C}" srcOrd="6" destOrd="0" presId="urn:microsoft.com/office/officeart/2008/layout/VerticalCurvedList"/>
    <dgm:cxn modelId="{97C837EA-3CA5-400E-BDE3-6454C3832469}" type="presParOf" srcId="{F4AF995E-0834-49C7-9123-587A4050B95C}" destId="{59797863-0D86-4D23-A25D-67DDF79CA69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D21D82C-A9AD-46F3-92A4-9CF2F7A341BA}" type="doc">
      <dgm:prSet loTypeId="urn:microsoft.com/office/officeart/2005/8/layout/pyramid2" loCatId="pyramid" qsTypeId="urn:microsoft.com/office/officeart/2005/8/quickstyle/simple3" qsCatId="simple" csTypeId="urn:microsoft.com/office/officeart/2005/8/colors/colorful5" csCatId="colorful"/>
      <dgm:spPr/>
      <dgm:t>
        <a:bodyPr/>
        <a:lstStyle/>
        <a:p>
          <a:endParaRPr lang="en-US"/>
        </a:p>
      </dgm:t>
    </dgm:pt>
    <dgm:pt modelId="{1EE0A84D-E9D4-4406-9C95-46AEBE27A84E}">
      <dgm:prSet/>
      <dgm:spPr/>
      <dgm:t>
        <a:bodyPr/>
        <a:lstStyle/>
        <a:p>
          <a:pPr rtl="0"/>
          <a:r>
            <a:rPr lang="en-GB"/>
            <a:t>Access</a:t>
          </a:r>
        </a:p>
      </dgm:t>
    </dgm:pt>
    <dgm:pt modelId="{A27E2290-4B14-44F2-A03D-679CB5E9EBA0}" type="parTrans" cxnId="{6346326B-0B8F-49E7-8096-40D9EC156DE8}">
      <dgm:prSet/>
      <dgm:spPr/>
      <dgm:t>
        <a:bodyPr/>
        <a:lstStyle/>
        <a:p>
          <a:endParaRPr lang="en-US"/>
        </a:p>
      </dgm:t>
    </dgm:pt>
    <dgm:pt modelId="{218A7AAA-47C9-4FCC-8872-C298626FF0CC}" type="sibTrans" cxnId="{6346326B-0B8F-49E7-8096-40D9EC156DE8}">
      <dgm:prSet/>
      <dgm:spPr/>
      <dgm:t>
        <a:bodyPr/>
        <a:lstStyle/>
        <a:p>
          <a:endParaRPr lang="en-US"/>
        </a:p>
      </dgm:t>
    </dgm:pt>
    <dgm:pt modelId="{7A9DBE0A-CC73-4F21-BA9A-7A02CB91D9DB}">
      <dgm:prSet/>
      <dgm:spPr/>
      <dgm:t>
        <a:bodyPr/>
        <a:lstStyle/>
        <a:p>
          <a:pPr rtl="0"/>
          <a:r>
            <a:rPr lang="en-GB"/>
            <a:t>Time taken to resolve</a:t>
          </a:r>
        </a:p>
      </dgm:t>
    </dgm:pt>
    <dgm:pt modelId="{2F763C13-30F5-497B-82BD-DFF5B5DC3B09}" type="parTrans" cxnId="{4F277B2F-8C8C-4B39-9122-2508E38DF57C}">
      <dgm:prSet/>
      <dgm:spPr/>
      <dgm:t>
        <a:bodyPr/>
        <a:lstStyle/>
        <a:p>
          <a:endParaRPr lang="en-US"/>
        </a:p>
      </dgm:t>
    </dgm:pt>
    <dgm:pt modelId="{4E35B86D-F2C2-4427-9CB1-AC98E474B599}" type="sibTrans" cxnId="{4F277B2F-8C8C-4B39-9122-2508E38DF57C}">
      <dgm:prSet/>
      <dgm:spPr/>
      <dgm:t>
        <a:bodyPr/>
        <a:lstStyle/>
        <a:p>
          <a:endParaRPr lang="en-US"/>
        </a:p>
      </dgm:t>
    </dgm:pt>
    <dgm:pt modelId="{4F75D4B0-C0F4-4CEF-A160-50CD541E53D6}">
      <dgm:prSet/>
      <dgm:spPr/>
      <dgm:t>
        <a:bodyPr/>
        <a:lstStyle/>
        <a:p>
          <a:pPr rtl="0"/>
          <a:r>
            <a:rPr lang="en-GB"/>
            <a:t>No guaranteed solution</a:t>
          </a:r>
        </a:p>
      </dgm:t>
    </dgm:pt>
    <dgm:pt modelId="{DCA800B6-DA39-4330-A4E0-ACD4308526C4}" type="parTrans" cxnId="{57B46B90-7FE7-49C0-8DE1-DDD2D37DF954}">
      <dgm:prSet/>
      <dgm:spPr/>
      <dgm:t>
        <a:bodyPr/>
        <a:lstStyle/>
        <a:p>
          <a:endParaRPr lang="en-US"/>
        </a:p>
      </dgm:t>
    </dgm:pt>
    <dgm:pt modelId="{6E598DCE-9014-4115-8678-9620EFCFAD05}" type="sibTrans" cxnId="{57B46B90-7FE7-49C0-8DE1-DDD2D37DF954}">
      <dgm:prSet/>
      <dgm:spPr/>
      <dgm:t>
        <a:bodyPr/>
        <a:lstStyle/>
        <a:p>
          <a:endParaRPr lang="en-US"/>
        </a:p>
      </dgm:t>
    </dgm:pt>
    <dgm:pt modelId="{CB445CE6-2952-48F2-9CE4-0B7A5320688E}">
      <dgm:prSet/>
      <dgm:spPr/>
      <dgm:t>
        <a:bodyPr/>
        <a:lstStyle/>
        <a:p>
          <a:pPr rtl="0"/>
          <a:r>
            <a:rPr lang="en-GB"/>
            <a:t>Black box</a:t>
          </a:r>
        </a:p>
      </dgm:t>
    </dgm:pt>
    <dgm:pt modelId="{3692C7B5-35E6-4938-B3F7-85825CE1ED98}" type="parTrans" cxnId="{F03C3FE5-F1E9-4E41-AA82-1DA3DBE525F8}">
      <dgm:prSet/>
      <dgm:spPr/>
      <dgm:t>
        <a:bodyPr/>
        <a:lstStyle/>
        <a:p>
          <a:endParaRPr lang="en-US"/>
        </a:p>
      </dgm:t>
    </dgm:pt>
    <dgm:pt modelId="{B140E0EB-E050-4EC6-8E72-C9F4D6B96F45}" type="sibTrans" cxnId="{F03C3FE5-F1E9-4E41-AA82-1DA3DBE525F8}">
      <dgm:prSet/>
      <dgm:spPr/>
      <dgm:t>
        <a:bodyPr/>
        <a:lstStyle/>
        <a:p>
          <a:endParaRPr lang="en-US"/>
        </a:p>
      </dgm:t>
    </dgm:pt>
    <dgm:pt modelId="{E658F2EA-E90C-499E-9F01-97F768F393C7}">
      <dgm:prSet/>
      <dgm:spPr/>
      <dgm:t>
        <a:bodyPr/>
        <a:lstStyle/>
        <a:p>
          <a:pPr rtl="0"/>
          <a:r>
            <a:rPr lang="en-GB"/>
            <a:t>…</a:t>
          </a:r>
        </a:p>
      </dgm:t>
    </dgm:pt>
    <dgm:pt modelId="{B4878DB0-82E1-43CC-8648-503D9D3B1FCB}" type="parTrans" cxnId="{E357DB00-8524-48B3-BCA9-F22DBAE2D721}">
      <dgm:prSet/>
      <dgm:spPr/>
      <dgm:t>
        <a:bodyPr/>
        <a:lstStyle/>
        <a:p>
          <a:endParaRPr lang="en-US"/>
        </a:p>
      </dgm:t>
    </dgm:pt>
    <dgm:pt modelId="{51602460-C38E-4E8C-985F-0D7C78679F69}" type="sibTrans" cxnId="{E357DB00-8524-48B3-BCA9-F22DBAE2D721}">
      <dgm:prSet/>
      <dgm:spPr/>
      <dgm:t>
        <a:bodyPr/>
        <a:lstStyle/>
        <a:p>
          <a:endParaRPr lang="en-US"/>
        </a:p>
      </dgm:t>
    </dgm:pt>
    <dgm:pt modelId="{414DB857-E4CF-4460-9E78-6ED543DD5B80}" type="pres">
      <dgm:prSet presAssocID="{ED21D82C-A9AD-46F3-92A4-9CF2F7A341BA}" presName="compositeShape" presStyleCnt="0">
        <dgm:presLayoutVars>
          <dgm:dir/>
          <dgm:resizeHandles/>
        </dgm:presLayoutVars>
      </dgm:prSet>
      <dgm:spPr/>
    </dgm:pt>
    <dgm:pt modelId="{940DB0F5-5511-4467-9660-04695C19FC11}" type="pres">
      <dgm:prSet presAssocID="{ED21D82C-A9AD-46F3-92A4-9CF2F7A341BA}" presName="pyramid" presStyleLbl="node1" presStyleIdx="0" presStyleCnt="1"/>
      <dgm:spPr/>
    </dgm:pt>
    <dgm:pt modelId="{E85525BC-8030-4C80-ADD8-E5E464995492}" type="pres">
      <dgm:prSet presAssocID="{ED21D82C-A9AD-46F3-92A4-9CF2F7A341BA}" presName="theList" presStyleCnt="0"/>
      <dgm:spPr/>
    </dgm:pt>
    <dgm:pt modelId="{13353A22-9461-4814-958A-199961EE2D78}" type="pres">
      <dgm:prSet presAssocID="{1EE0A84D-E9D4-4406-9C95-46AEBE27A84E}" presName="aNode" presStyleLbl="fgAcc1" presStyleIdx="0" presStyleCnt="5">
        <dgm:presLayoutVars>
          <dgm:bulletEnabled val="1"/>
        </dgm:presLayoutVars>
      </dgm:prSet>
      <dgm:spPr/>
    </dgm:pt>
    <dgm:pt modelId="{FA11FE2C-6E7A-443F-9037-D1F8C2F5908F}" type="pres">
      <dgm:prSet presAssocID="{1EE0A84D-E9D4-4406-9C95-46AEBE27A84E}" presName="aSpace" presStyleCnt="0"/>
      <dgm:spPr/>
    </dgm:pt>
    <dgm:pt modelId="{26C4ECC5-26AC-4C06-82D5-146AFC9E3F0F}" type="pres">
      <dgm:prSet presAssocID="{7A9DBE0A-CC73-4F21-BA9A-7A02CB91D9DB}" presName="aNode" presStyleLbl="fgAcc1" presStyleIdx="1" presStyleCnt="5">
        <dgm:presLayoutVars>
          <dgm:bulletEnabled val="1"/>
        </dgm:presLayoutVars>
      </dgm:prSet>
      <dgm:spPr/>
    </dgm:pt>
    <dgm:pt modelId="{BD22AD36-2BDB-4AD2-BC3F-B6FF2474A406}" type="pres">
      <dgm:prSet presAssocID="{7A9DBE0A-CC73-4F21-BA9A-7A02CB91D9DB}" presName="aSpace" presStyleCnt="0"/>
      <dgm:spPr/>
    </dgm:pt>
    <dgm:pt modelId="{25639D64-7469-4CFE-9BB5-26BD05AF772D}" type="pres">
      <dgm:prSet presAssocID="{4F75D4B0-C0F4-4CEF-A160-50CD541E53D6}" presName="aNode" presStyleLbl="fgAcc1" presStyleIdx="2" presStyleCnt="5">
        <dgm:presLayoutVars>
          <dgm:bulletEnabled val="1"/>
        </dgm:presLayoutVars>
      </dgm:prSet>
      <dgm:spPr/>
    </dgm:pt>
    <dgm:pt modelId="{609EB1D0-4DCC-419C-A8FC-254B8B1DE290}" type="pres">
      <dgm:prSet presAssocID="{4F75D4B0-C0F4-4CEF-A160-50CD541E53D6}" presName="aSpace" presStyleCnt="0"/>
      <dgm:spPr/>
    </dgm:pt>
    <dgm:pt modelId="{D46CD362-E97A-412D-BE03-17D6C42CC070}" type="pres">
      <dgm:prSet presAssocID="{CB445CE6-2952-48F2-9CE4-0B7A5320688E}" presName="aNode" presStyleLbl="fgAcc1" presStyleIdx="3" presStyleCnt="5">
        <dgm:presLayoutVars>
          <dgm:bulletEnabled val="1"/>
        </dgm:presLayoutVars>
      </dgm:prSet>
      <dgm:spPr/>
    </dgm:pt>
    <dgm:pt modelId="{BB00186C-1272-4064-9ED5-335D409B1B4C}" type="pres">
      <dgm:prSet presAssocID="{CB445CE6-2952-48F2-9CE4-0B7A5320688E}" presName="aSpace" presStyleCnt="0"/>
      <dgm:spPr/>
    </dgm:pt>
    <dgm:pt modelId="{FBB3C96A-8EB2-49CF-B278-B5A08DFC5383}" type="pres">
      <dgm:prSet presAssocID="{E658F2EA-E90C-499E-9F01-97F768F393C7}" presName="aNode" presStyleLbl="fgAcc1" presStyleIdx="4" presStyleCnt="5">
        <dgm:presLayoutVars>
          <dgm:bulletEnabled val="1"/>
        </dgm:presLayoutVars>
      </dgm:prSet>
      <dgm:spPr/>
    </dgm:pt>
    <dgm:pt modelId="{96415F5D-75EA-44C1-886B-E7ABF47038AA}" type="pres">
      <dgm:prSet presAssocID="{E658F2EA-E90C-499E-9F01-97F768F393C7}" presName="aSpace" presStyleCnt="0"/>
      <dgm:spPr/>
    </dgm:pt>
  </dgm:ptLst>
  <dgm:cxnLst>
    <dgm:cxn modelId="{E357DB00-8524-48B3-BCA9-F22DBAE2D721}" srcId="{ED21D82C-A9AD-46F3-92A4-9CF2F7A341BA}" destId="{E658F2EA-E90C-499E-9F01-97F768F393C7}" srcOrd="4" destOrd="0" parTransId="{B4878DB0-82E1-43CC-8648-503D9D3B1FCB}" sibTransId="{51602460-C38E-4E8C-985F-0D7C78679F69}"/>
    <dgm:cxn modelId="{AA2D5208-C8C9-4387-82D7-573F415C6EDB}" type="presOf" srcId="{E658F2EA-E90C-499E-9F01-97F768F393C7}" destId="{FBB3C96A-8EB2-49CF-B278-B5A08DFC5383}" srcOrd="0" destOrd="0" presId="urn:microsoft.com/office/officeart/2005/8/layout/pyramid2"/>
    <dgm:cxn modelId="{02EDDB0B-5403-4F00-B030-916AFD8C0A8D}" type="presOf" srcId="{1EE0A84D-E9D4-4406-9C95-46AEBE27A84E}" destId="{13353A22-9461-4814-958A-199961EE2D78}" srcOrd="0" destOrd="0" presId="urn:microsoft.com/office/officeart/2005/8/layout/pyramid2"/>
    <dgm:cxn modelId="{4F277B2F-8C8C-4B39-9122-2508E38DF57C}" srcId="{ED21D82C-A9AD-46F3-92A4-9CF2F7A341BA}" destId="{7A9DBE0A-CC73-4F21-BA9A-7A02CB91D9DB}" srcOrd="1" destOrd="0" parTransId="{2F763C13-30F5-497B-82BD-DFF5B5DC3B09}" sibTransId="{4E35B86D-F2C2-4427-9CB1-AC98E474B599}"/>
    <dgm:cxn modelId="{7A4B2C40-7C51-4D15-8557-243BE31521C1}" type="presOf" srcId="{4F75D4B0-C0F4-4CEF-A160-50CD541E53D6}" destId="{25639D64-7469-4CFE-9BB5-26BD05AF772D}" srcOrd="0" destOrd="0" presId="urn:microsoft.com/office/officeart/2005/8/layout/pyramid2"/>
    <dgm:cxn modelId="{6346326B-0B8F-49E7-8096-40D9EC156DE8}" srcId="{ED21D82C-A9AD-46F3-92A4-9CF2F7A341BA}" destId="{1EE0A84D-E9D4-4406-9C95-46AEBE27A84E}" srcOrd="0" destOrd="0" parTransId="{A27E2290-4B14-44F2-A03D-679CB5E9EBA0}" sibTransId="{218A7AAA-47C9-4FCC-8872-C298626FF0CC}"/>
    <dgm:cxn modelId="{272B1283-8E42-4573-A006-6A8C4A734C98}" type="presOf" srcId="{CB445CE6-2952-48F2-9CE4-0B7A5320688E}" destId="{D46CD362-E97A-412D-BE03-17D6C42CC070}" srcOrd="0" destOrd="0" presId="urn:microsoft.com/office/officeart/2005/8/layout/pyramid2"/>
    <dgm:cxn modelId="{57B46B90-7FE7-49C0-8DE1-DDD2D37DF954}" srcId="{ED21D82C-A9AD-46F3-92A4-9CF2F7A341BA}" destId="{4F75D4B0-C0F4-4CEF-A160-50CD541E53D6}" srcOrd="2" destOrd="0" parTransId="{DCA800B6-DA39-4330-A4E0-ACD4308526C4}" sibTransId="{6E598DCE-9014-4115-8678-9620EFCFAD05}"/>
    <dgm:cxn modelId="{FF38CEB6-FA21-46D0-AE6E-5F336ED9194B}" type="presOf" srcId="{7A9DBE0A-CC73-4F21-BA9A-7A02CB91D9DB}" destId="{26C4ECC5-26AC-4C06-82D5-146AFC9E3F0F}" srcOrd="0" destOrd="0" presId="urn:microsoft.com/office/officeart/2005/8/layout/pyramid2"/>
    <dgm:cxn modelId="{E1FFDFBA-0FFD-49AD-979E-9A078FF4C7ED}" type="presOf" srcId="{ED21D82C-A9AD-46F3-92A4-9CF2F7A341BA}" destId="{414DB857-E4CF-4460-9E78-6ED543DD5B80}" srcOrd="0" destOrd="0" presId="urn:microsoft.com/office/officeart/2005/8/layout/pyramid2"/>
    <dgm:cxn modelId="{F03C3FE5-F1E9-4E41-AA82-1DA3DBE525F8}" srcId="{ED21D82C-A9AD-46F3-92A4-9CF2F7A341BA}" destId="{CB445CE6-2952-48F2-9CE4-0B7A5320688E}" srcOrd="3" destOrd="0" parTransId="{3692C7B5-35E6-4938-B3F7-85825CE1ED98}" sibTransId="{B140E0EB-E050-4EC6-8E72-C9F4D6B96F45}"/>
    <dgm:cxn modelId="{39E21BC1-5273-4C9B-8AE8-4092BA54C2E8}" type="presParOf" srcId="{414DB857-E4CF-4460-9E78-6ED543DD5B80}" destId="{940DB0F5-5511-4467-9660-04695C19FC11}" srcOrd="0" destOrd="0" presId="urn:microsoft.com/office/officeart/2005/8/layout/pyramid2"/>
    <dgm:cxn modelId="{D5CBB450-0277-4E54-9566-B89EAA6A5556}" type="presParOf" srcId="{414DB857-E4CF-4460-9E78-6ED543DD5B80}" destId="{E85525BC-8030-4C80-ADD8-E5E464995492}" srcOrd="1" destOrd="0" presId="urn:microsoft.com/office/officeart/2005/8/layout/pyramid2"/>
    <dgm:cxn modelId="{883A8876-F99B-45A6-B5D7-A78D60A66D47}" type="presParOf" srcId="{E85525BC-8030-4C80-ADD8-E5E464995492}" destId="{13353A22-9461-4814-958A-199961EE2D78}" srcOrd="0" destOrd="0" presId="urn:microsoft.com/office/officeart/2005/8/layout/pyramid2"/>
    <dgm:cxn modelId="{CE427FFC-1C36-4DD4-9A86-E2A4F9A610F1}" type="presParOf" srcId="{E85525BC-8030-4C80-ADD8-E5E464995492}" destId="{FA11FE2C-6E7A-443F-9037-D1F8C2F5908F}" srcOrd="1" destOrd="0" presId="urn:microsoft.com/office/officeart/2005/8/layout/pyramid2"/>
    <dgm:cxn modelId="{C6F5739F-6EF1-48F3-8CF7-A011C841126A}" type="presParOf" srcId="{E85525BC-8030-4C80-ADD8-E5E464995492}" destId="{26C4ECC5-26AC-4C06-82D5-146AFC9E3F0F}" srcOrd="2" destOrd="0" presId="urn:microsoft.com/office/officeart/2005/8/layout/pyramid2"/>
    <dgm:cxn modelId="{B80E60BF-9274-4C44-B080-BADDAE4F12FF}" type="presParOf" srcId="{E85525BC-8030-4C80-ADD8-E5E464995492}" destId="{BD22AD36-2BDB-4AD2-BC3F-B6FF2474A406}" srcOrd="3" destOrd="0" presId="urn:microsoft.com/office/officeart/2005/8/layout/pyramid2"/>
    <dgm:cxn modelId="{DC763CC8-EFC2-45D4-8B8A-CD2DB2AA2FDA}" type="presParOf" srcId="{E85525BC-8030-4C80-ADD8-E5E464995492}" destId="{25639D64-7469-4CFE-9BB5-26BD05AF772D}" srcOrd="4" destOrd="0" presId="urn:microsoft.com/office/officeart/2005/8/layout/pyramid2"/>
    <dgm:cxn modelId="{1A78C20A-8408-49D8-89A8-15D33013E130}" type="presParOf" srcId="{E85525BC-8030-4C80-ADD8-E5E464995492}" destId="{609EB1D0-4DCC-419C-A8FC-254B8B1DE290}" srcOrd="5" destOrd="0" presId="urn:microsoft.com/office/officeart/2005/8/layout/pyramid2"/>
    <dgm:cxn modelId="{FB4607D0-EF2F-4999-B0AA-FEA0DF3B8C09}" type="presParOf" srcId="{E85525BC-8030-4C80-ADD8-E5E464995492}" destId="{D46CD362-E97A-412D-BE03-17D6C42CC070}" srcOrd="6" destOrd="0" presId="urn:microsoft.com/office/officeart/2005/8/layout/pyramid2"/>
    <dgm:cxn modelId="{18055F93-9402-4391-B31E-B61E1C685BFE}" type="presParOf" srcId="{E85525BC-8030-4C80-ADD8-E5E464995492}" destId="{BB00186C-1272-4064-9ED5-335D409B1B4C}" srcOrd="7" destOrd="0" presId="urn:microsoft.com/office/officeart/2005/8/layout/pyramid2"/>
    <dgm:cxn modelId="{1C1CCE0C-FDAF-4937-89CF-45CF8A801C86}" type="presParOf" srcId="{E85525BC-8030-4C80-ADD8-E5E464995492}" destId="{FBB3C96A-8EB2-49CF-B278-B5A08DFC5383}" srcOrd="8" destOrd="0" presId="urn:microsoft.com/office/officeart/2005/8/layout/pyramid2"/>
    <dgm:cxn modelId="{61CD4ADA-E0B8-444F-95CB-6DA9D9DC5F4F}" type="presParOf" srcId="{E85525BC-8030-4C80-ADD8-E5E464995492}" destId="{96415F5D-75EA-44C1-886B-E7ABF47038AA}"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CAB39-00F9-4898-9643-D3EA2E15ECB0}">
      <dsp:nvSpPr>
        <dsp:cNvPr id="0" name=""/>
        <dsp:cNvSpPr/>
      </dsp:nvSpPr>
      <dsp:spPr>
        <a:xfrm>
          <a:off x="0" y="0"/>
          <a:ext cx="8218487" cy="4525962"/>
        </a:xfrm>
        <a:prstGeom prst="roundRect">
          <a:avLst>
            <a:gd name="adj" fmla="val 8500"/>
          </a:avLst>
        </a:prstGeom>
        <a:gradFill rotWithShape="0">
          <a:gsLst>
            <a:gs pos="0">
              <a:schemeClr val="accent4">
                <a:hueOff val="0"/>
                <a:satOff val="0"/>
                <a:lumOff val="0"/>
                <a:alphaOff val="0"/>
                <a:tint val="1000"/>
                <a:satMod val="255000"/>
              </a:schemeClr>
            </a:gs>
            <a:gs pos="55000">
              <a:schemeClr val="accent4">
                <a:hueOff val="0"/>
                <a:satOff val="0"/>
                <a:lumOff val="0"/>
                <a:alphaOff val="0"/>
                <a:tint val="12000"/>
                <a:satMod val="255000"/>
              </a:schemeClr>
            </a:gs>
            <a:gs pos="100000">
              <a:schemeClr val="accent4">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210" tIns="156210" rIns="156210" bIns="3512649" numCol="1" spcCol="1270" anchor="t" anchorCtr="0">
          <a:noAutofit/>
        </a:bodyPr>
        <a:lstStyle/>
        <a:p>
          <a:pPr marL="0" lvl="0" indent="0" algn="l" defTabSz="1822450" rtl="0">
            <a:lnSpc>
              <a:spcPct val="90000"/>
            </a:lnSpc>
            <a:spcBef>
              <a:spcPct val="0"/>
            </a:spcBef>
            <a:spcAft>
              <a:spcPct val="35000"/>
            </a:spcAft>
            <a:buNone/>
          </a:pPr>
          <a:r>
            <a:rPr lang="nl-BE" sz="4100" kern="1200" noProof="0" dirty="0"/>
            <a:t>Voorkomen is beter dan genezen</a:t>
          </a:r>
        </a:p>
      </dsp:txBody>
      <dsp:txXfrm>
        <a:off x="112677" y="112677"/>
        <a:ext cx="7993133" cy="4300608"/>
      </dsp:txXfrm>
    </dsp:sp>
    <dsp:sp modelId="{B083106C-80D8-444C-A6E8-90536BB1B517}">
      <dsp:nvSpPr>
        <dsp:cNvPr id="0" name=""/>
        <dsp:cNvSpPr/>
      </dsp:nvSpPr>
      <dsp:spPr>
        <a:xfrm>
          <a:off x="205462" y="1131490"/>
          <a:ext cx="7807562" cy="3168173"/>
        </a:xfrm>
        <a:prstGeom prst="roundRect">
          <a:avLst>
            <a:gd name="adj" fmla="val 10500"/>
          </a:avLst>
        </a:prstGeom>
        <a:gradFill rotWithShape="0">
          <a:gsLst>
            <a:gs pos="0">
              <a:schemeClr val="accent4">
                <a:hueOff val="-4464770"/>
                <a:satOff val="26899"/>
                <a:lumOff val="2156"/>
                <a:alphaOff val="0"/>
                <a:tint val="1000"/>
                <a:satMod val="255000"/>
              </a:schemeClr>
            </a:gs>
            <a:gs pos="55000">
              <a:schemeClr val="accent4">
                <a:hueOff val="-4464770"/>
                <a:satOff val="26899"/>
                <a:lumOff val="2156"/>
                <a:alphaOff val="0"/>
                <a:tint val="12000"/>
                <a:satMod val="255000"/>
              </a:schemeClr>
            </a:gs>
            <a:gs pos="100000">
              <a:schemeClr val="accent4">
                <a:hueOff val="-4464770"/>
                <a:satOff val="26899"/>
                <a:lumOff val="2156"/>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6210" tIns="156210" rIns="156210" bIns="2011790" numCol="1" spcCol="1270" anchor="t" anchorCtr="0">
          <a:noAutofit/>
        </a:bodyPr>
        <a:lstStyle/>
        <a:p>
          <a:pPr marL="0" lvl="0" indent="0" algn="l" defTabSz="1822450" rtl="0">
            <a:lnSpc>
              <a:spcPct val="90000"/>
            </a:lnSpc>
            <a:spcBef>
              <a:spcPct val="0"/>
            </a:spcBef>
            <a:spcAft>
              <a:spcPct val="35000"/>
            </a:spcAft>
            <a:buNone/>
          </a:pPr>
          <a:r>
            <a:rPr lang="en-GB" sz="4100" kern="1200" dirty="0"/>
            <a:t>Tools</a:t>
          </a:r>
        </a:p>
      </dsp:txBody>
      <dsp:txXfrm>
        <a:off x="302894" y="1228922"/>
        <a:ext cx="7612698" cy="2973309"/>
      </dsp:txXfrm>
    </dsp:sp>
    <dsp:sp modelId="{32E7CF9A-32B7-4706-914D-8860CE6BC540}">
      <dsp:nvSpPr>
        <dsp:cNvPr id="0" name=""/>
        <dsp:cNvSpPr/>
      </dsp:nvSpPr>
      <dsp:spPr>
        <a:xfrm>
          <a:off x="400651" y="2557168"/>
          <a:ext cx="1830755" cy="1425678"/>
        </a:xfrm>
        <a:prstGeom prst="roundRect">
          <a:avLst>
            <a:gd name="adj" fmla="val 105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GB" sz="2300" kern="1200" dirty="0"/>
            <a:t>APA</a:t>
          </a:r>
        </a:p>
      </dsp:txBody>
      <dsp:txXfrm>
        <a:off x="444496" y="2601013"/>
        <a:ext cx="1743065" cy="1337988"/>
      </dsp:txXfrm>
    </dsp:sp>
    <dsp:sp modelId="{0AABD2D7-EBE0-4A4E-8569-F8C5D0D92ADD}">
      <dsp:nvSpPr>
        <dsp:cNvPr id="0" name=""/>
        <dsp:cNvSpPr/>
      </dsp:nvSpPr>
      <dsp:spPr>
        <a:xfrm>
          <a:off x="2261834" y="2557168"/>
          <a:ext cx="1830755" cy="1425678"/>
        </a:xfrm>
        <a:prstGeom prst="roundRect">
          <a:avLst>
            <a:gd name="adj" fmla="val 10500"/>
          </a:avLst>
        </a:prstGeom>
        <a:solidFill>
          <a:schemeClr val="lt1">
            <a:alpha val="90000"/>
            <a:hueOff val="0"/>
            <a:satOff val="0"/>
            <a:lumOff val="0"/>
            <a:alphaOff val="0"/>
          </a:schemeClr>
        </a:solidFill>
        <a:ln w="9525" cap="flat" cmpd="sng" algn="ctr">
          <a:solidFill>
            <a:schemeClr val="accent4">
              <a:hueOff val="-1488257"/>
              <a:satOff val="8966"/>
              <a:lumOff val="71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GB" sz="2300" kern="1200"/>
            <a:t>Cooperative compliance</a:t>
          </a:r>
        </a:p>
      </dsp:txBody>
      <dsp:txXfrm>
        <a:off x="2305679" y="2601013"/>
        <a:ext cx="1743065" cy="1337988"/>
      </dsp:txXfrm>
    </dsp:sp>
    <dsp:sp modelId="{3E5B08D0-276E-462A-BB18-174E035C569D}">
      <dsp:nvSpPr>
        <dsp:cNvPr id="0" name=""/>
        <dsp:cNvSpPr/>
      </dsp:nvSpPr>
      <dsp:spPr>
        <a:xfrm>
          <a:off x="4123017" y="2557168"/>
          <a:ext cx="1830755" cy="1425678"/>
        </a:xfrm>
        <a:prstGeom prst="roundRect">
          <a:avLst>
            <a:gd name="adj" fmla="val 10500"/>
          </a:avLst>
        </a:prstGeom>
        <a:solidFill>
          <a:schemeClr val="lt1">
            <a:alpha val="90000"/>
            <a:hueOff val="0"/>
            <a:satOff val="0"/>
            <a:lumOff val="0"/>
            <a:alphaOff val="0"/>
          </a:schemeClr>
        </a:solidFill>
        <a:ln w="9525" cap="flat" cmpd="sng" algn="ctr">
          <a:solidFill>
            <a:schemeClr val="accent4">
              <a:hueOff val="-2976513"/>
              <a:satOff val="17933"/>
              <a:lumOff val="143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GB" sz="2300" kern="1200"/>
            <a:t>Risk assessment, o.a. ICAP</a:t>
          </a:r>
        </a:p>
      </dsp:txBody>
      <dsp:txXfrm>
        <a:off x="4166862" y="2601013"/>
        <a:ext cx="1743065" cy="1337988"/>
      </dsp:txXfrm>
    </dsp:sp>
    <dsp:sp modelId="{50524206-2B98-4497-921F-DDDCC863EFFB}">
      <dsp:nvSpPr>
        <dsp:cNvPr id="0" name=""/>
        <dsp:cNvSpPr/>
      </dsp:nvSpPr>
      <dsp:spPr>
        <a:xfrm>
          <a:off x="5984201" y="2557168"/>
          <a:ext cx="1830755" cy="1425678"/>
        </a:xfrm>
        <a:prstGeom prst="roundRect">
          <a:avLst>
            <a:gd name="adj" fmla="val 10500"/>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GB" sz="2300" kern="1200"/>
            <a:t>Joint audits</a:t>
          </a:r>
        </a:p>
      </dsp:txBody>
      <dsp:txXfrm>
        <a:off x="6028046" y="2601013"/>
        <a:ext cx="1743065" cy="13379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7814C7-E9C7-4DC0-ADA6-6C324B157FB6}">
      <dsp:nvSpPr>
        <dsp:cNvPr id="0" name=""/>
        <dsp:cNvSpPr/>
      </dsp:nvSpPr>
      <dsp:spPr>
        <a:xfrm>
          <a:off x="0" y="4319"/>
          <a:ext cx="10958399" cy="842400"/>
        </a:xfrm>
        <a:prstGeom prst="round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en-GB" sz="3600" kern="1200"/>
            <a:t>Minimum standard and peer review</a:t>
          </a:r>
        </a:p>
      </dsp:txBody>
      <dsp:txXfrm>
        <a:off x="41123" y="45442"/>
        <a:ext cx="10876153" cy="760154"/>
      </dsp:txXfrm>
    </dsp:sp>
    <dsp:sp modelId="{4788C1C0-37B7-4E08-AD8A-AE16D880E37A}">
      <dsp:nvSpPr>
        <dsp:cNvPr id="0" name=""/>
        <dsp:cNvSpPr/>
      </dsp:nvSpPr>
      <dsp:spPr>
        <a:xfrm>
          <a:off x="0" y="846719"/>
          <a:ext cx="10958399" cy="22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929" tIns="45720" rIns="256032" bIns="45720" numCol="1" spcCol="1270" anchor="t" anchorCtr="0">
          <a:noAutofit/>
        </a:bodyPr>
        <a:lstStyle/>
        <a:p>
          <a:pPr marL="285750" lvl="1" indent="-285750" algn="l" defTabSz="1244600" rtl="0">
            <a:lnSpc>
              <a:spcPct val="90000"/>
            </a:lnSpc>
            <a:spcBef>
              <a:spcPct val="0"/>
            </a:spcBef>
            <a:spcAft>
              <a:spcPct val="20000"/>
            </a:spcAft>
            <a:buChar char="•"/>
          </a:pPr>
          <a:r>
            <a:rPr lang="en-GB" sz="2800" kern="1200" dirty="0"/>
            <a:t>Access: 4 specific circumstances</a:t>
          </a:r>
        </a:p>
        <a:p>
          <a:pPr marL="285750" lvl="1" indent="-285750" algn="l" defTabSz="1244600" rtl="0">
            <a:lnSpc>
              <a:spcPct val="90000"/>
            </a:lnSpc>
            <a:spcBef>
              <a:spcPct val="0"/>
            </a:spcBef>
            <a:spcAft>
              <a:spcPct val="20000"/>
            </a:spcAft>
            <a:buChar char="•"/>
          </a:pPr>
          <a:r>
            <a:rPr lang="en-GB" sz="2800" kern="1200" dirty="0"/>
            <a:t>Time taken to resolve</a:t>
          </a:r>
        </a:p>
        <a:p>
          <a:pPr marL="571500" lvl="2" indent="-285750" algn="l" defTabSz="1244600" rtl="0">
            <a:lnSpc>
              <a:spcPct val="90000"/>
            </a:lnSpc>
            <a:spcBef>
              <a:spcPct val="0"/>
            </a:spcBef>
            <a:spcAft>
              <a:spcPct val="20000"/>
            </a:spcAft>
            <a:buChar char="•"/>
          </a:pPr>
          <a:r>
            <a:rPr lang="en-GB" sz="2800" kern="1200" dirty="0"/>
            <a:t>Resources</a:t>
          </a:r>
        </a:p>
        <a:p>
          <a:pPr marL="571500" lvl="2" indent="-285750" algn="l" defTabSz="1244600" rtl="0">
            <a:lnSpc>
              <a:spcPct val="90000"/>
            </a:lnSpc>
            <a:spcBef>
              <a:spcPct val="0"/>
            </a:spcBef>
            <a:spcAft>
              <a:spcPct val="20000"/>
            </a:spcAft>
            <a:buChar char="•"/>
          </a:pPr>
          <a:r>
            <a:rPr lang="en-GB" sz="2800" kern="1200" dirty="0"/>
            <a:t>24-month average</a:t>
          </a:r>
        </a:p>
        <a:p>
          <a:pPr marL="285750" lvl="1" indent="-285750" algn="l" defTabSz="1244600" rtl="0">
            <a:lnSpc>
              <a:spcPct val="90000"/>
            </a:lnSpc>
            <a:spcBef>
              <a:spcPct val="0"/>
            </a:spcBef>
            <a:spcAft>
              <a:spcPct val="20000"/>
            </a:spcAft>
            <a:buChar char="•"/>
          </a:pPr>
          <a:r>
            <a:rPr lang="en-GB" sz="2800" kern="1200" dirty="0"/>
            <a:t>MAP statistics and MAP profile: transparency</a:t>
          </a:r>
        </a:p>
      </dsp:txBody>
      <dsp:txXfrm>
        <a:off x="0" y="846719"/>
        <a:ext cx="10958399" cy="2235600"/>
      </dsp:txXfrm>
    </dsp:sp>
    <dsp:sp modelId="{97FF2B0C-D4A4-495C-8F56-F1EB2C0C5371}">
      <dsp:nvSpPr>
        <dsp:cNvPr id="0" name=""/>
        <dsp:cNvSpPr/>
      </dsp:nvSpPr>
      <dsp:spPr>
        <a:xfrm>
          <a:off x="0" y="3082320"/>
          <a:ext cx="10958399" cy="842400"/>
        </a:xfrm>
        <a:prstGeom prst="roundRect">
          <a:avLst/>
        </a:prstGeom>
        <a:gradFill rotWithShape="0">
          <a:gsLst>
            <a:gs pos="0">
              <a:schemeClr val="accent3">
                <a:hueOff val="11250264"/>
                <a:satOff val="-16880"/>
                <a:lumOff val="-2745"/>
                <a:alphaOff val="0"/>
                <a:tint val="1000"/>
                <a:satMod val="255000"/>
              </a:schemeClr>
            </a:gs>
            <a:gs pos="55000">
              <a:schemeClr val="accent3">
                <a:hueOff val="11250264"/>
                <a:satOff val="-16880"/>
                <a:lumOff val="-2745"/>
                <a:alphaOff val="0"/>
                <a:tint val="12000"/>
                <a:satMod val="255000"/>
              </a:schemeClr>
            </a:gs>
            <a:gs pos="100000">
              <a:schemeClr val="accent3">
                <a:hueOff val="11250264"/>
                <a:satOff val="-16880"/>
                <a:lumOff val="-274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en-GB" sz="3600" kern="1200"/>
            <a:t>Additional commitment by 20 jurisdictions</a:t>
          </a:r>
        </a:p>
      </dsp:txBody>
      <dsp:txXfrm>
        <a:off x="41123" y="3123443"/>
        <a:ext cx="10876153" cy="760154"/>
      </dsp:txXfrm>
    </dsp:sp>
    <dsp:sp modelId="{2C4F4B9A-49EF-471B-88AD-EC79246CA36F}">
      <dsp:nvSpPr>
        <dsp:cNvPr id="0" name=""/>
        <dsp:cNvSpPr/>
      </dsp:nvSpPr>
      <dsp:spPr>
        <a:xfrm>
          <a:off x="0" y="3924720"/>
          <a:ext cx="10958399"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929" tIns="45720" rIns="256032" bIns="45720" numCol="1" spcCol="1270" anchor="t" anchorCtr="0">
          <a:noAutofit/>
        </a:bodyPr>
        <a:lstStyle/>
        <a:p>
          <a:pPr marL="285750" lvl="1" indent="-285750" algn="l" defTabSz="1244600" rtl="0">
            <a:lnSpc>
              <a:spcPct val="90000"/>
            </a:lnSpc>
            <a:spcBef>
              <a:spcPct val="0"/>
            </a:spcBef>
            <a:spcAft>
              <a:spcPct val="20000"/>
            </a:spcAft>
            <a:buChar char="•"/>
          </a:pPr>
          <a:r>
            <a:rPr lang="en-GB" sz="2800" kern="1200"/>
            <a:t>Arbitration </a:t>
          </a:r>
        </a:p>
      </dsp:txBody>
      <dsp:txXfrm>
        <a:off x="0" y="3924720"/>
        <a:ext cx="10958399" cy="5961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A11A8-4045-4E89-A08E-A422951551CD}">
      <dsp:nvSpPr>
        <dsp:cNvPr id="0" name=""/>
        <dsp:cNvSpPr/>
      </dsp:nvSpPr>
      <dsp:spPr>
        <a:xfrm>
          <a:off x="0" y="0"/>
          <a:ext cx="2140312" cy="4525200"/>
        </a:xfrm>
        <a:prstGeom prst="roundRect">
          <a:avLst>
            <a:gd name="adj" fmla="val 10000"/>
          </a:avLst>
        </a:prstGeom>
        <a:gradFill rotWithShape="0">
          <a:gsLst>
            <a:gs pos="0">
              <a:schemeClr val="accent4">
                <a:hueOff val="0"/>
                <a:satOff val="0"/>
                <a:lumOff val="0"/>
                <a:alphaOff val="0"/>
                <a:tint val="1000"/>
                <a:satMod val="255000"/>
              </a:schemeClr>
            </a:gs>
            <a:gs pos="55000">
              <a:schemeClr val="accent4">
                <a:hueOff val="0"/>
                <a:satOff val="0"/>
                <a:lumOff val="0"/>
                <a:alphaOff val="0"/>
                <a:tint val="12000"/>
                <a:satMod val="255000"/>
              </a:schemeClr>
            </a:gs>
            <a:gs pos="100000">
              <a:schemeClr val="accent4">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t" anchorCtr="1">
          <a:noAutofit/>
        </a:bodyPr>
        <a:lstStyle/>
        <a:p>
          <a:pPr marL="0" lvl="0" indent="0" algn="l" defTabSz="889000" rtl="0">
            <a:lnSpc>
              <a:spcPct val="90000"/>
            </a:lnSpc>
            <a:spcBef>
              <a:spcPct val="0"/>
            </a:spcBef>
            <a:spcAft>
              <a:spcPct val="35000"/>
            </a:spcAft>
            <a:buNone/>
          </a:pPr>
          <a:r>
            <a:rPr lang="en-GB" sz="2000" kern="1200"/>
            <a:t>Still no access for all cases</a:t>
          </a:r>
        </a:p>
        <a:p>
          <a:pPr marL="171450" lvl="1" indent="-171450" algn="l" defTabSz="711200" rtl="0">
            <a:lnSpc>
              <a:spcPct val="90000"/>
            </a:lnSpc>
            <a:spcBef>
              <a:spcPct val="0"/>
            </a:spcBef>
            <a:spcAft>
              <a:spcPct val="15000"/>
            </a:spcAft>
            <a:buChar char="•"/>
          </a:pPr>
          <a:r>
            <a:rPr lang="en-GB" sz="1600" kern="1200"/>
            <a:t>Specific circumstances</a:t>
          </a:r>
        </a:p>
        <a:p>
          <a:pPr marL="171450" lvl="1" indent="-171450" algn="l" defTabSz="711200" rtl="0">
            <a:lnSpc>
              <a:spcPct val="90000"/>
            </a:lnSpc>
            <a:spcBef>
              <a:spcPct val="0"/>
            </a:spcBef>
            <a:spcAft>
              <a:spcPct val="15000"/>
            </a:spcAft>
            <a:buChar char="•"/>
          </a:pPr>
          <a:r>
            <a:rPr lang="en-GB" sz="1600" kern="1200"/>
            <a:t>‘full’ access</a:t>
          </a:r>
        </a:p>
      </dsp:txBody>
      <dsp:txXfrm>
        <a:off x="0" y="1810080"/>
        <a:ext cx="2140312" cy="1810080"/>
      </dsp:txXfrm>
    </dsp:sp>
    <dsp:sp modelId="{6BB267B9-EA0D-4CE0-A65F-D37B808B3446}">
      <dsp:nvSpPr>
        <dsp:cNvPr id="0" name=""/>
        <dsp:cNvSpPr/>
      </dsp:nvSpPr>
      <dsp:spPr>
        <a:xfrm>
          <a:off x="316710" y="271512"/>
          <a:ext cx="1506891" cy="1506891"/>
        </a:xfrm>
        <a:prstGeom prst="ellipse">
          <a:avLst/>
        </a:prstGeom>
        <a:solidFill>
          <a:schemeClr val="accent4">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2BB4C5FE-EACE-452C-860A-CCBE926F7446}">
      <dsp:nvSpPr>
        <dsp:cNvPr id="0" name=""/>
        <dsp:cNvSpPr/>
      </dsp:nvSpPr>
      <dsp:spPr>
        <a:xfrm>
          <a:off x="2204521" y="0"/>
          <a:ext cx="2140312" cy="4525200"/>
        </a:xfrm>
        <a:prstGeom prst="roundRect">
          <a:avLst>
            <a:gd name="adj" fmla="val 10000"/>
          </a:avLst>
        </a:prstGeom>
        <a:gradFill rotWithShape="0">
          <a:gsLst>
            <a:gs pos="0">
              <a:schemeClr val="accent4">
                <a:hueOff val="-1116192"/>
                <a:satOff val="6725"/>
                <a:lumOff val="539"/>
                <a:alphaOff val="0"/>
                <a:tint val="1000"/>
                <a:satMod val="255000"/>
              </a:schemeClr>
            </a:gs>
            <a:gs pos="55000">
              <a:schemeClr val="accent4">
                <a:hueOff val="-1116192"/>
                <a:satOff val="6725"/>
                <a:lumOff val="539"/>
                <a:alphaOff val="0"/>
                <a:tint val="12000"/>
                <a:satMod val="255000"/>
              </a:schemeClr>
            </a:gs>
            <a:gs pos="100000">
              <a:schemeClr val="accent4">
                <a:hueOff val="-1116192"/>
                <a:satOff val="6725"/>
                <a:lumOff val="539"/>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GB" sz="2000" kern="1200"/>
            <a:t>Increase in number of cases: resources</a:t>
          </a:r>
        </a:p>
      </dsp:txBody>
      <dsp:txXfrm>
        <a:off x="2204521" y="1810080"/>
        <a:ext cx="2140312" cy="1810080"/>
      </dsp:txXfrm>
    </dsp:sp>
    <dsp:sp modelId="{C496447A-D09F-4074-897C-E1632F9A016C}">
      <dsp:nvSpPr>
        <dsp:cNvPr id="0" name=""/>
        <dsp:cNvSpPr/>
      </dsp:nvSpPr>
      <dsp:spPr>
        <a:xfrm>
          <a:off x="2521232" y="271512"/>
          <a:ext cx="1506891" cy="1506891"/>
        </a:xfrm>
        <a:prstGeom prst="ellipse">
          <a:avLst/>
        </a:prstGeom>
        <a:solidFill>
          <a:schemeClr val="accent4">
            <a:tint val="50000"/>
            <a:hueOff val="-995320"/>
            <a:satOff val="5652"/>
            <a:lumOff val="449"/>
            <a:alphaOff val="0"/>
          </a:schemeClr>
        </a:solidFill>
        <a:ln w="9525"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4E627939-AB08-43BC-9D38-D8B4D6AB276D}">
      <dsp:nvSpPr>
        <dsp:cNvPr id="0" name=""/>
        <dsp:cNvSpPr/>
      </dsp:nvSpPr>
      <dsp:spPr>
        <a:xfrm>
          <a:off x="4409043" y="0"/>
          <a:ext cx="2140312" cy="4525200"/>
        </a:xfrm>
        <a:prstGeom prst="roundRect">
          <a:avLst>
            <a:gd name="adj" fmla="val 10000"/>
          </a:avLst>
        </a:prstGeom>
        <a:gradFill rotWithShape="0">
          <a:gsLst>
            <a:gs pos="0">
              <a:schemeClr val="accent4">
                <a:hueOff val="-2232385"/>
                <a:satOff val="13449"/>
                <a:lumOff val="1078"/>
                <a:alphaOff val="0"/>
                <a:tint val="1000"/>
                <a:satMod val="255000"/>
              </a:schemeClr>
            </a:gs>
            <a:gs pos="55000">
              <a:schemeClr val="accent4">
                <a:hueOff val="-2232385"/>
                <a:satOff val="13449"/>
                <a:lumOff val="1078"/>
                <a:alphaOff val="0"/>
                <a:tint val="12000"/>
                <a:satMod val="255000"/>
              </a:schemeClr>
            </a:gs>
            <a:gs pos="100000">
              <a:schemeClr val="accent4">
                <a:hueOff val="-2232385"/>
                <a:satOff val="13449"/>
                <a:lumOff val="1078"/>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GB" sz="2000" kern="1200"/>
            <a:t>Good faith application needed from all MAP partners</a:t>
          </a:r>
        </a:p>
      </dsp:txBody>
      <dsp:txXfrm>
        <a:off x="4409043" y="1810080"/>
        <a:ext cx="2140312" cy="1810080"/>
      </dsp:txXfrm>
    </dsp:sp>
    <dsp:sp modelId="{384E4028-F09B-4505-90BD-699CD6B45611}">
      <dsp:nvSpPr>
        <dsp:cNvPr id="0" name=""/>
        <dsp:cNvSpPr/>
      </dsp:nvSpPr>
      <dsp:spPr>
        <a:xfrm>
          <a:off x="4725754" y="271512"/>
          <a:ext cx="1506891" cy="1506891"/>
        </a:xfrm>
        <a:prstGeom prst="ellipse">
          <a:avLst/>
        </a:prstGeom>
        <a:solidFill>
          <a:schemeClr val="accent4">
            <a:tint val="50000"/>
            <a:hueOff val="-1990641"/>
            <a:satOff val="11305"/>
            <a:lumOff val="897"/>
            <a:alphaOff val="0"/>
          </a:schemeClr>
        </a:solidFill>
        <a:ln w="9525"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66799C6B-CA30-456E-A612-A42269C569ED}">
      <dsp:nvSpPr>
        <dsp:cNvPr id="0" name=""/>
        <dsp:cNvSpPr/>
      </dsp:nvSpPr>
      <dsp:spPr>
        <a:xfrm>
          <a:off x="6613565" y="0"/>
          <a:ext cx="2140312" cy="4525200"/>
        </a:xfrm>
        <a:prstGeom prst="roundRect">
          <a:avLst>
            <a:gd name="adj" fmla="val 10000"/>
          </a:avLst>
        </a:prstGeom>
        <a:gradFill rotWithShape="0">
          <a:gsLst>
            <a:gs pos="0">
              <a:schemeClr val="accent4">
                <a:hueOff val="-3348577"/>
                <a:satOff val="20174"/>
                <a:lumOff val="1617"/>
                <a:alphaOff val="0"/>
                <a:tint val="1000"/>
                <a:satMod val="255000"/>
              </a:schemeClr>
            </a:gs>
            <a:gs pos="55000">
              <a:schemeClr val="accent4">
                <a:hueOff val="-3348577"/>
                <a:satOff val="20174"/>
                <a:lumOff val="1617"/>
                <a:alphaOff val="0"/>
                <a:tint val="12000"/>
                <a:satMod val="255000"/>
              </a:schemeClr>
            </a:gs>
            <a:gs pos="100000">
              <a:schemeClr val="accent4">
                <a:hueOff val="-3348577"/>
                <a:satOff val="20174"/>
                <a:lumOff val="1617"/>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GB" sz="2000" kern="1200"/>
            <a:t>Guaranteed solution</a:t>
          </a:r>
        </a:p>
      </dsp:txBody>
      <dsp:txXfrm>
        <a:off x="6613565" y="1810080"/>
        <a:ext cx="2140312" cy="1810080"/>
      </dsp:txXfrm>
    </dsp:sp>
    <dsp:sp modelId="{A266D497-07F3-48C9-8F16-2821DDEA0759}">
      <dsp:nvSpPr>
        <dsp:cNvPr id="0" name=""/>
        <dsp:cNvSpPr/>
      </dsp:nvSpPr>
      <dsp:spPr>
        <a:xfrm>
          <a:off x="6930276" y="271512"/>
          <a:ext cx="1506891" cy="1506891"/>
        </a:xfrm>
        <a:prstGeom prst="ellipse">
          <a:avLst/>
        </a:prstGeom>
        <a:solidFill>
          <a:schemeClr val="accent4">
            <a:tint val="50000"/>
            <a:hueOff val="-2985961"/>
            <a:satOff val="16958"/>
            <a:lumOff val="1346"/>
            <a:alphaOff val="0"/>
          </a:schemeClr>
        </a:solidFill>
        <a:ln w="9525"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B9F08A1F-76BC-476A-AFA1-599D0845693A}">
      <dsp:nvSpPr>
        <dsp:cNvPr id="0" name=""/>
        <dsp:cNvSpPr/>
      </dsp:nvSpPr>
      <dsp:spPr>
        <a:xfrm>
          <a:off x="8818087" y="0"/>
          <a:ext cx="2140312" cy="4525200"/>
        </a:xfrm>
        <a:prstGeom prst="roundRect">
          <a:avLst>
            <a:gd name="adj" fmla="val 10000"/>
          </a:avLst>
        </a:prstGeom>
        <a:gradFill rotWithShape="0">
          <a:gsLst>
            <a:gs pos="0">
              <a:schemeClr val="accent4">
                <a:hueOff val="-4464770"/>
                <a:satOff val="26899"/>
                <a:lumOff val="2156"/>
                <a:alphaOff val="0"/>
                <a:tint val="1000"/>
                <a:satMod val="255000"/>
              </a:schemeClr>
            </a:gs>
            <a:gs pos="55000">
              <a:schemeClr val="accent4">
                <a:hueOff val="-4464770"/>
                <a:satOff val="26899"/>
                <a:lumOff val="2156"/>
                <a:alphaOff val="0"/>
                <a:tint val="12000"/>
                <a:satMod val="255000"/>
              </a:schemeClr>
            </a:gs>
            <a:gs pos="100000">
              <a:schemeClr val="accent4">
                <a:hueOff val="-4464770"/>
                <a:satOff val="26899"/>
                <a:lumOff val="2156"/>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GB" sz="2000" kern="1200"/>
            <a:t>Implementation </a:t>
          </a:r>
        </a:p>
      </dsp:txBody>
      <dsp:txXfrm>
        <a:off x="8818087" y="1810080"/>
        <a:ext cx="2140312" cy="1810080"/>
      </dsp:txXfrm>
    </dsp:sp>
    <dsp:sp modelId="{EEF6CF49-B317-42AD-AA07-5F051522C341}">
      <dsp:nvSpPr>
        <dsp:cNvPr id="0" name=""/>
        <dsp:cNvSpPr/>
      </dsp:nvSpPr>
      <dsp:spPr>
        <a:xfrm>
          <a:off x="9134797" y="271512"/>
          <a:ext cx="1506891" cy="1506891"/>
        </a:xfrm>
        <a:prstGeom prst="ellipse">
          <a:avLst/>
        </a:prstGeom>
        <a:solidFill>
          <a:schemeClr val="accent4">
            <a:tint val="50000"/>
            <a:hueOff val="-3981281"/>
            <a:satOff val="22610"/>
            <a:lumOff val="1795"/>
            <a:alphaOff val="0"/>
          </a:schemeClr>
        </a:solidFill>
        <a:ln w="9525"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1">
          <a:scrgbClr r="0" g="0" b="0"/>
        </a:lnRef>
        <a:fillRef idx="1">
          <a:scrgbClr r="0" g="0" b="0"/>
        </a:fillRef>
        <a:effectRef idx="1">
          <a:scrgbClr r="0" g="0" b="0"/>
        </a:effectRef>
        <a:fontRef idx="minor"/>
      </dsp:style>
    </dsp:sp>
    <dsp:sp modelId="{BA48D974-1D85-4499-BAC9-AD0CE20E24E4}">
      <dsp:nvSpPr>
        <dsp:cNvPr id="0" name=""/>
        <dsp:cNvSpPr/>
      </dsp:nvSpPr>
      <dsp:spPr>
        <a:xfrm>
          <a:off x="438335" y="3620160"/>
          <a:ext cx="10081728" cy="678780"/>
        </a:xfrm>
        <a:prstGeom prst="leftRightArrow">
          <a:avLst/>
        </a:prstGeom>
        <a:gradFill rotWithShape="0">
          <a:gsLst>
            <a:gs pos="0">
              <a:schemeClr val="accent4">
                <a:tint val="40000"/>
                <a:hueOff val="0"/>
                <a:satOff val="0"/>
                <a:lumOff val="0"/>
                <a:alphaOff val="0"/>
                <a:tint val="1000"/>
                <a:satMod val="255000"/>
              </a:schemeClr>
            </a:gs>
            <a:gs pos="55000">
              <a:schemeClr val="accent4">
                <a:tint val="40000"/>
                <a:hueOff val="0"/>
                <a:satOff val="0"/>
                <a:lumOff val="0"/>
                <a:alphaOff val="0"/>
                <a:tint val="12000"/>
                <a:satMod val="255000"/>
              </a:schemeClr>
            </a:gs>
            <a:gs pos="100000">
              <a:schemeClr val="accent4">
                <a:tint val="40000"/>
                <a:hueOff val="0"/>
                <a:satOff val="0"/>
                <a:lumOff val="0"/>
                <a:alphaOff val="0"/>
                <a:tint val="45000"/>
                <a:satMod val="250000"/>
              </a:schemeClr>
            </a:gs>
          </a:gsLst>
          <a:path path="circle">
            <a:fillToRect l="-40000" t="-90000" r="140000" b="190000"/>
          </a:path>
        </a:gradFill>
        <a:ln w="9525"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1614F-DC94-4822-B63D-26767B7D830E}">
      <dsp:nvSpPr>
        <dsp:cNvPr id="0" name=""/>
        <dsp:cNvSpPr/>
      </dsp:nvSpPr>
      <dsp:spPr>
        <a:xfrm>
          <a:off x="0" y="16469"/>
          <a:ext cx="7620000" cy="561599"/>
        </a:xfrm>
        <a:prstGeom prst="round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GB" sz="2400" kern="1200"/>
            <a:t>Wie?</a:t>
          </a:r>
        </a:p>
      </dsp:txBody>
      <dsp:txXfrm>
        <a:off x="27415" y="43884"/>
        <a:ext cx="7565170" cy="506769"/>
      </dsp:txXfrm>
    </dsp:sp>
    <dsp:sp modelId="{86349A0D-FB96-4825-BADE-80D03266840B}">
      <dsp:nvSpPr>
        <dsp:cNvPr id="0" name=""/>
        <dsp:cNvSpPr/>
      </dsp:nvSpPr>
      <dsp:spPr>
        <a:xfrm>
          <a:off x="0" y="578069"/>
          <a:ext cx="7620000" cy="558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nl-BE" sz="1900" kern="1200" noProof="0" dirty="0"/>
            <a:t>Inwoners van België/ inwoner van beide staten (waar MLI heeft gewijzigd)</a:t>
          </a:r>
        </a:p>
      </dsp:txBody>
      <dsp:txXfrm>
        <a:off x="0" y="578069"/>
        <a:ext cx="7620000" cy="558900"/>
      </dsp:txXfrm>
    </dsp:sp>
    <dsp:sp modelId="{30AE80E0-D601-427D-AE8D-F0E14A42A281}">
      <dsp:nvSpPr>
        <dsp:cNvPr id="0" name=""/>
        <dsp:cNvSpPr/>
      </dsp:nvSpPr>
      <dsp:spPr>
        <a:xfrm>
          <a:off x="0" y="1136969"/>
          <a:ext cx="7620000" cy="561599"/>
        </a:xfrm>
        <a:prstGeom prst="roundRect">
          <a:avLst/>
        </a:prstGeom>
        <a:gradFill rotWithShape="0">
          <a:gsLst>
            <a:gs pos="0">
              <a:schemeClr val="accent3">
                <a:hueOff val="3750088"/>
                <a:satOff val="-5627"/>
                <a:lumOff val="-915"/>
                <a:alphaOff val="0"/>
                <a:tint val="1000"/>
                <a:satMod val="255000"/>
              </a:schemeClr>
            </a:gs>
            <a:gs pos="55000">
              <a:schemeClr val="accent3">
                <a:hueOff val="3750088"/>
                <a:satOff val="-5627"/>
                <a:lumOff val="-915"/>
                <a:alphaOff val="0"/>
                <a:tint val="12000"/>
                <a:satMod val="255000"/>
              </a:schemeClr>
            </a:gs>
            <a:gs pos="100000">
              <a:schemeClr val="accent3">
                <a:hueOff val="3750088"/>
                <a:satOff val="-5627"/>
                <a:lumOff val="-91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GB" sz="2400" kern="1200"/>
            <a:t>Waar indienen?</a:t>
          </a:r>
        </a:p>
      </dsp:txBody>
      <dsp:txXfrm>
        <a:off x="27415" y="1164384"/>
        <a:ext cx="7565170" cy="506769"/>
      </dsp:txXfrm>
    </dsp:sp>
    <dsp:sp modelId="{2E57A4D5-F79F-4692-889E-FD38A3423BF4}">
      <dsp:nvSpPr>
        <dsp:cNvPr id="0" name=""/>
        <dsp:cNvSpPr/>
      </dsp:nvSpPr>
      <dsp:spPr>
        <a:xfrm>
          <a:off x="0" y="1698569"/>
          <a:ext cx="76200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nl-NL" sz="1900" kern="1200" noProof="0" dirty="0"/>
            <a:t>De bevoegde autoriteit (CA): het MAP team</a:t>
          </a:r>
        </a:p>
      </dsp:txBody>
      <dsp:txXfrm>
        <a:off x="0" y="1698569"/>
        <a:ext cx="7620000" cy="397440"/>
      </dsp:txXfrm>
    </dsp:sp>
    <dsp:sp modelId="{A0B1A731-B875-4EAA-9574-B08193B10A67}">
      <dsp:nvSpPr>
        <dsp:cNvPr id="0" name=""/>
        <dsp:cNvSpPr/>
      </dsp:nvSpPr>
      <dsp:spPr>
        <a:xfrm>
          <a:off x="0" y="2096009"/>
          <a:ext cx="7620000" cy="561599"/>
        </a:xfrm>
        <a:prstGeom prst="roundRect">
          <a:avLst/>
        </a:prstGeom>
        <a:gradFill rotWithShape="0">
          <a:gsLst>
            <a:gs pos="0">
              <a:schemeClr val="accent3">
                <a:hueOff val="7500176"/>
                <a:satOff val="-11253"/>
                <a:lumOff val="-1830"/>
                <a:alphaOff val="0"/>
                <a:tint val="1000"/>
                <a:satMod val="255000"/>
              </a:schemeClr>
            </a:gs>
            <a:gs pos="55000">
              <a:schemeClr val="accent3">
                <a:hueOff val="7500176"/>
                <a:satOff val="-11253"/>
                <a:lumOff val="-1830"/>
                <a:alphaOff val="0"/>
                <a:tint val="12000"/>
                <a:satMod val="255000"/>
              </a:schemeClr>
            </a:gs>
            <a:gs pos="100000">
              <a:schemeClr val="accent3">
                <a:hueOff val="7500176"/>
                <a:satOff val="-11253"/>
                <a:lumOff val="-183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nl-NL" sz="2400" kern="1200"/>
            <a:t>Hoe?</a:t>
          </a:r>
          <a:endParaRPr lang="nl-NL" sz="2400" kern="1200" noProof="0" dirty="0"/>
        </a:p>
      </dsp:txBody>
      <dsp:txXfrm>
        <a:off x="27415" y="2123424"/>
        <a:ext cx="7565170" cy="506769"/>
      </dsp:txXfrm>
    </dsp:sp>
    <dsp:sp modelId="{E2CBE177-2BE3-4C0F-96A5-582BCD768C5C}">
      <dsp:nvSpPr>
        <dsp:cNvPr id="0" name=""/>
        <dsp:cNvSpPr/>
      </dsp:nvSpPr>
      <dsp:spPr>
        <a:xfrm>
          <a:off x="0" y="2657609"/>
          <a:ext cx="7620000" cy="1167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nl-NL" sz="1900" kern="1200" dirty="0"/>
            <a:t>schriftelijk</a:t>
          </a:r>
          <a:endParaRPr lang="en-GB" sz="1900" kern="1200" dirty="0"/>
        </a:p>
        <a:p>
          <a:pPr marL="171450" lvl="1" indent="-171450" algn="l" defTabSz="844550" rtl="0">
            <a:lnSpc>
              <a:spcPct val="90000"/>
            </a:lnSpc>
            <a:spcBef>
              <a:spcPct val="0"/>
            </a:spcBef>
            <a:spcAft>
              <a:spcPct val="20000"/>
            </a:spcAft>
            <a:buChar char="•"/>
          </a:pPr>
          <a:r>
            <a:rPr lang="nl-NL" sz="1900" kern="1200" dirty="0"/>
            <a:t>Lijst van informatie/documentatie die moet aangeleverd worden in FAQ en circulaire</a:t>
          </a:r>
          <a:endParaRPr lang="en-GB" sz="1900" kern="1200" dirty="0"/>
        </a:p>
        <a:p>
          <a:pPr marL="171450" lvl="1" indent="-171450" algn="l" defTabSz="844550" rtl="0">
            <a:lnSpc>
              <a:spcPct val="90000"/>
            </a:lnSpc>
            <a:spcBef>
              <a:spcPct val="0"/>
            </a:spcBef>
            <a:spcAft>
              <a:spcPct val="20000"/>
            </a:spcAft>
            <a:buChar char="•"/>
          </a:pPr>
          <a:r>
            <a:rPr lang="nl-NL" sz="1900" kern="1200" dirty="0"/>
            <a:t>Taal</a:t>
          </a:r>
          <a:endParaRPr lang="en-GB" sz="1900" kern="1200" dirty="0"/>
        </a:p>
      </dsp:txBody>
      <dsp:txXfrm>
        <a:off x="0" y="2657609"/>
        <a:ext cx="7620000" cy="1167480"/>
      </dsp:txXfrm>
    </dsp:sp>
    <dsp:sp modelId="{35D1CB42-14CA-4EBB-BD53-364365F148C1}">
      <dsp:nvSpPr>
        <dsp:cNvPr id="0" name=""/>
        <dsp:cNvSpPr/>
      </dsp:nvSpPr>
      <dsp:spPr>
        <a:xfrm>
          <a:off x="0" y="3825090"/>
          <a:ext cx="7620000" cy="561599"/>
        </a:xfrm>
        <a:prstGeom prst="roundRect">
          <a:avLst/>
        </a:prstGeom>
        <a:gradFill rotWithShape="0">
          <a:gsLst>
            <a:gs pos="0">
              <a:schemeClr val="accent3">
                <a:hueOff val="11250264"/>
                <a:satOff val="-16880"/>
                <a:lumOff val="-2745"/>
                <a:alphaOff val="0"/>
                <a:tint val="1000"/>
                <a:satMod val="255000"/>
              </a:schemeClr>
            </a:gs>
            <a:gs pos="55000">
              <a:schemeClr val="accent3">
                <a:hueOff val="11250264"/>
                <a:satOff val="-16880"/>
                <a:lumOff val="-2745"/>
                <a:alphaOff val="0"/>
                <a:tint val="12000"/>
                <a:satMod val="255000"/>
              </a:schemeClr>
            </a:gs>
            <a:gs pos="100000">
              <a:schemeClr val="accent3">
                <a:hueOff val="11250264"/>
                <a:satOff val="-16880"/>
                <a:lumOff val="-274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nl-NL" sz="2400" kern="1200" dirty="0"/>
            <a:t>Procedure tussen CA</a:t>
          </a:r>
          <a:endParaRPr lang="en-GB" sz="2400" kern="1200" dirty="0"/>
        </a:p>
      </dsp:txBody>
      <dsp:txXfrm>
        <a:off x="27415" y="3852505"/>
        <a:ext cx="7565170" cy="506769"/>
      </dsp:txXfrm>
    </dsp:sp>
    <dsp:sp modelId="{6555A346-954F-4C8F-B417-4577AC41B332}">
      <dsp:nvSpPr>
        <dsp:cNvPr id="0" name=""/>
        <dsp:cNvSpPr/>
      </dsp:nvSpPr>
      <dsp:spPr>
        <a:xfrm>
          <a:off x="0" y="4386690"/>
          <a:ext cx="76200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nl-NL" sz="1900" kern="1200" dirty="0"/>
            <a:t>Geen tussenkomst van belastingplichtigen tenzij op uitnodiging</a:t>
          </a:r>
          <a:endParaRPr lang="en-GB" sz="1900" kern="1200" dirty="0"/>
        </a:p>
      </dsp:txBody>
      <dsp:txXfrm>
        <a:off x="0" y="4386690"/>
        <a:ext cx="7620000" cy="39744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E602D-4C23-473B-BF89-02BBB49A9559}">
      <dsp:nvSpPr>
        <dsp:cNvPr id="0" name=""/>
        <dsp:cNvSpPr/>
      </dsp:nvSpPr>
      <dsp:spPr>
        <a:xfrm>
          <a:off x="0" y="745807"/>
          <a:ext cx="6858000" cy="2647188"/>
        </a:xfrm>
        <a:prstGeom prst="chevron">
          <a:avLst>
            <a:gd name="adj" fmla="val 40000"/>
          </a:avLst>
        </a:prstGeom>
        <a:gradFill rotWithShape="0">
          <a:gsLst>
            <a:gs pos="0">
              <a:schemeClr val="accent1">
                <a:hueOff val="0"/>
                <a:satOff val="0"/>
                <a:lumOff val="0"/>
                <a:alphaOff val="0"/>
                <a:tint val="1000"/>
                <a:satMod val="255000"/>
              </a:schemeClr>
            </a:gs>
            <a:gs pos="55000">
              <a:schemeClr val="accent1">
                <a:hueOff val="0"/>
                <a:satOff val="0"/>
                <a:lumOff val="0"/>
                <a:alphaOff val="0"/>
                <a:tint val="12000"/>
                <a:satMod val="255000"/>
              </a:schemeClr>
            </a:gs>
            <a:gs pos="100000">
              <a:schemeClr val="accent1">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AF69D99-763A-46C3-A915-42C55098B2A4}">
      <dsp:nvSpPr>
        <dsp:cNvPr id="0" name=""/>
        <dsp:cNvSpPr/>
      </dsp:nvSpPr>
      <dsp:spPr>
        <a:xfrm>
          <a:off x="1828799" y="1407604"/>
          <a:ext cx="5791200" cy="264718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l" defTabSz="800100" rtl="0">
            <a:lnSpc>
              <a:spcPct val="90000"/>
            </a:lnSpc>
            <a:spcBef>
              <a:spcPct val="0"/>
            </a:spcBef>
            <a:spcAft>
              <a:spcPct val="35000"/>
            </a:spcAft>
            <a:buNone/>
          </a:pPr>
          <a:r>
            <a:rPr lang="nl-NL" sz="1800" kern="1200" dirty="0"/>
            <a:t>Voor meer informatie:</a:t>
          </a:r>
          <a:endParaRPr lang="en-GB" sz="1800" kern="1200" dirty="0"/>
        </a:p>
        <a:p>
          <a:pPr marL="114300" lvl="1" indent="-114300" algn="l" defTabSz="622300" rtl="0">
            <a:lnSpc>
              <a:spcPct val="90000"/>
            </a:lnSpc>
            <a:spcBef>
              <a:spcPct val="0"/>
            </a:spcBef>
            <a:spcAft>
              <a:spcPct val="15000"/>
            </a:spcAft>
            <a:buChar char="•"/>
          </a:pPr>
          <a:r>
            <a:rPr lang="nl-NL" sz="1400" kern="1200" dirty="0"/>
            <a:t>Circulaire </a:t>
          </a:r>
          <a:r>
            <a:rPr lang="en-US" sz="1400" kern="1200" dirty="0"/>
            <a:t>2018/C/27</a:t>
          </a:r>
          <a:r>
            <a:rPr lang="nl-NL" sz="1400" kern="1200" dirty="0"/>
            <a:t>: </a:t>
          </a:r>
          <a:r>
            <a:rPr lang="en-US" sz="1400" kern="1200" dirty="0">
              <a:hlinkClick xmlns:r="http://schemas.openxmlformats.org/officeDocument/2006/relationships" r:id="rId1"/>
            </a:rPr>
            <a:t>https://gcloudbelgium.sharepoint.com/sites/minfin-fisconet_public/fiscal-discipline/income-taxes/legislation-and-regulations/conventions-for-the-avoidance-of-double-taxation/in-operation/conventions-and-circular-letters/27c5818d-7978-4749-a1ee-4f4816d3306d </a:t>
          </a:r>
          <a:endParaRPr lang="en-GB" sz="1400" kern="1200" dirty="0"/>
        </a:p>
        <a:p>
          <a:pPr marL="114300" lvl="1" indent="-114300" algn="l" defTabSz="622300" rtl="0">
            <a:lnSpc>
              <a:spcPct val="90000"/>
            </a:lnSpc>
            <a:spcBef>
              <a:spcPct val="0"/>
            </a:spcBef>
            <a:spcAft>
              <a:spcPct val="15000"/>
            </a:spcAft>
            <a:buChar char="•"/>
          </a:pPr>
          <a:r>
            <a:rPr lang="nl-NL" sz="1400" kern="1200" dirty="0" err="1"/>
            <a:t>FAQs</a:t>
          </a:r>
          <a:r>
            <a:rPr lang="nl-NL" sz="1400" kern="1200" dirty="0"/>
            <a:t>: </a:t>
          </a:r>
          <a:r>
            <a:rPr lang="en-US" sz="1400" kern="1200" dirty="0">
              <a:hlinkClick xmlns:r="http://schemas.openxmlformats.org/officeDocument/2006/relationships" r:id="rId2"/>
            </a:rPr>
            <a:t>https://financien.belgium.be/sites/default/files/downloads/126-onderling-overleg-apa-faq-20180315.pdf</a:t>
          </a:r>
          <a:r>
            <a:rPr lang="en-US" sz="1400" kern="1200" dirty="0"/>
            <a:t> </a:t>
          </a:r>
          <a:endParaRPr lang="en-GB" sz="1400" kern="1200" dirty="0"/>
        </a:p>
      </dsp:txBody>
      <dsp:txXfrm>
        <a:off x="1906332" y="1485137"/>
        <a:ext cx="5636134" cy="249212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42E2B-0331-420A-8878-C4C1F4ED5BAC}">
      <dsp:nvSpPr>
        <dsp:cNvPr id="0" name=""/>
        <dsp:cNvSpPr/>
      </dsp:nvSpPr>
      <dsp:spPr>
        <a:xfrm>
          <a:off x="0" y="19820"/>
          <a:ext cx="8218487" cy="725399"/>
        </a:xfrm>
        <a:prstGeom prst="round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nl-BE" sz="3100" kern="1200"/>
            <a:t>Veel verdragen moeten aangepast worden</a:t>
          </a:r>
          <a:endParaRPr lang="en-GB" sz="3100" kern="1200"/>
        </a:p>
      </dsp:txBody>
      <dsp:txXfrm>
        <a:off x="35411" y="55231"/>
        <a:ext cx="8147665" cy="654577"/>
      </dsp:txXfrm>
    </dsp:sp>
    <dsp:sp modelId="{50151B22-00C4-4377-B489-C0A9BA670154}">
      <dsp:nvSpPr>
        <dsp:cNvPr id="0" name=""/>
        <dsp:cNvSpPr/>
      </dsp:nvSpPr>
      <dsp:spPr>
        <a:xfrm>
          <a:off x="0" y="745220"/>
          <a:ext cx="8218487" cy="115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937"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nl-BE" sz="2400" kern="1200"/>
            <a:t>Geen 3-jarige termijn in ongeveer 20%</a:t>
          </a:r>
          <a:endParaRPr lang="en-GB" sz="2400" kern="1200"/>
        </a:p>
        <a:p>
          <a:pPr marL="228600" lvl="1" indent="-228600" algn="l" defTabSz="1066800" rtl="0">
            <a:lnSpc>
              <a:spcPct val="90000"/>
            </a:lnSpc>
            <a:spcBef>
              <a:spcPct val="0"/>
            </a:spcBef>
            <a:spcAft>
              <a:spcPct val="20000"/>
            </a:spcAft>
            <a:buChar char="•"/>
          </a:pPr>
          <a:r>
            <a:rPr lang="nl-BE" sz="2400" kern="1200"/>
            <a:t>Geen art. 25(2)2 in ongeveer 50%</a:t>
          </a:r>
          <a:endParaRPr lang="en-GB" sz="2400" kern="1200"/>
        </a:p>
        <a:p>
          <a:pPr marL="228600" lvl="1" indent="-228600" algn="l" defTabSz="1066800" rtl="0">
            <a:lnSpc>
              <a:spcPct val="90000"/>
            </a:lnSpc>
            <a:spcBef>
              <a:spcPct val="0"/>
            </a:spcBef>
            <a:spcAft>
              <a:spcPct val="20000"/>
            </a:spcAft>
            <a:buChar char="•"/>
          </a:pPr>
          <a:r>
            <a:rPr lang="nl-BE" sz="2400" kern="1200"/>
            <a:t>Geen art. 25(3)2 in zowat alle verdragen</a:t>
          </a:r>
          <a:endParaRPr lang="en-GB" sz="2400" kern="1200"/>
        </a:p>
      </dsp:txBody>
      <dsp:txXfrm>
        <a:off x="0" y="745220"/>
        <a:ext cx="8218487" cy="1155060"/>
      </dsp:txXfrm>
    </dsp:sp>
    <dsp:sp modelId="{1A8D6336-8FCE-456D-BACD-1622A3DC4193}">
      <dsp:nvSpPr>
        <dsp:cNvPr id="0" name=""/>
        <dsp:cNvSpPr/>
      </dsp:nvSpPr>
      <dsp:spPr>
        <a:xfrm>
          <a:off x="0" y="1900280"/>
          <a:ext cx="8218487" cy="725399"/>
        </a:xfrm>
        <a:prstGeom prst="roundRect">
          <a:avLst/>
        </a:prstGeom>
        <a:gradFill rotWithShape="0">
          <a:gsLst>
            <a:gs pos="0">
              <a:schemeClr val="accent3">
                <a:hueOff val="5625132"/>
                <a:satOff val="-8440"/>
                <a:lumOff val="-1373"/>
                <a:alphaOff val="0"/>
                <a:tint val="1000"/>
                <a:satMod val="255000"/>
              </a:schemeClr>
            </a:gs>
            <a:gs pos="55000">
              <a:schemeClr val="accent3">
                <a:hueOff val="5625132"/>
                <a:satOff val="-8440"/>
                <a:lumOff val="-1373"/>
                <a:alphaOff val="0"/>
                <a:tint val="12000"/>
                <a:satMod val="255000"/>
              </a:schemeClr>
            </a:gs>
            <a:gs pos="100000">
              <a:schemeClr val="accent3">
                <a:hueOff val="5625132"/>
                <a:satOff val="-8440"/>
                <a:lumOff val="-1373"/>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nl-BE" sz="3100" kern="1200"/>
            <a:t>B heeft MLI getekend</a:t>
          </a:r>
          <a:endParaRPr lang="en-GB" sz="3100" kern="1200"/>
        </a:p>
      </dsp:txBody>
      <dsp:txXfrm>
        <a:off x="35411" y="1935691"/>
        <a:ext cx="8147665" cy="654577"/>
      </dsp:txXfrm>
    </dsp:sp>
    <dsp:sp modelId="{E6C88E50-6B6C-4033-A3DD-0E1F6E676068}">
      <dsp:nvSpPr>
        <dsp:cNvPr id="0" name=""/>
        <dsp:cNvSpPr/>
      </dsp:nvSpPr>
      <dsp:spPr>
        <a:xfrm>
          <a:off x="0" y="2625680"/>
          <a:ext cx="8218487" cy="115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937"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nl-BE" sz="2400" kern="1200"/>
            <a:t>Vele verdragen zullen worden aangepast</a:t>
          </a:r>
          <a:endParaRPr lang="en-GB" sz="2400" kern="1200"/>
        </a:p>
        <a:p>
          <a:pPr marL="228600" lvl="1" indent="-228600" algn="l" defTabSz="1066800" rtl="0">
            <a:lnSpc>
              <a:spcPct val="90000"/>
            </a:lnSpc>
            <a:spcBef>
              <a:spcPct val="0"/>
            </a:spcBef>
            <a:spcAft>
              <a:spcPct val="20000"/>
            </a:spcAft>
            <a:buChar char="•"/>
          </a:pPr>
          <a:r>
            <a:rPr lang="nl-BE" sz="2400" kern="1200"/>
            <a:t>Gekozen voor indienen in beide landen</a:t>
          </a:r>
          <a:endParaRPr lang="en-GB" sz="2400" kern="1200"/>
        </a:p>
        <a:p>
          <a:pPr marL="228600" lvl="1" indent="-228600" algn="l" defTabSz="1066800" rtl="0">
            <a:lnSpc>
              <a:spcPct val="90000"/>
            </a:lnSpc>
            <a:spcBef>
              <a:spcPct val="0"/>
            </a:spcBef>
            <a:spcAft>
              <a:spcPct val="20000"/>
            </a:spcAft>
            <a:buChar char="•"/>
          </a:pPr>
          <a:r>
            <a:rPr lang="nl-BE" sz="2400" kern="1200"/>
            <a:t>Geopteerd voor arbitrage</a:t>
          </a:r>
          <a:endParaRPr lang="en-GB" sz="2400" kern="1200"/>
        </a:p>
      </dsp:txBody>
      <dsp:txXfrm>
        <a:off x="0" y="2625680"/>
        <a:ext cx="8218487" cy="1155060"/>
      </dsp:txXfrm>
    </dsp:sp>
    <dsp:sp modelId="{04A64EDE-40DD-43CF-8852-80623C5F1063}">
      <dsp:nvSpPr>
        <dsp:cNvPr id="0" name=""/>
        <dsp:cNvSpPr/>
      </dsp:nvSpPr>
      <dsp:spPr>
        <a:xfrm>
          <a:off x="0" y="3780740"/>
          <a:ext cx="8218487" cy="725399"/>
        </a:xfrm>
        <a:prstGeom prst="roundRect">
          <a:avLst/>
        </a:prstGeom>
        <a:gradFill rotWithShape="0">
          <a:gsLst>
            <a:gs pos="0">
              <a:schemeClr val="accent3">
                <a:hueOff val="11250264"/>
                <a:satOff val="-16880"/>
                <a:lumOff val="-2745"/>
                <a:alphaOff val="0"/>
                <a:tint val="1000"/>
                <a:satMod val="255000"/>
              </a:schemeClr>
            </a:gs>
            <a:gs pos="55000">
              <a:schemeClr val="accent3">
                <a:hueOff val="11250264"/>
                <a:satOff val="-16880"/>
                <a:lumOff val="-2745"/>
                <a:alphaOff val="0"/>
                <a:tint val="12000"/>
                <a:satMod val="255000"/>
              </a:schemeClr>
            </a:gs>
            <a:gs pos="100000">
              <a:schemeClr val="accent3">
                <a:hueOff val="11250264"/>
                <a:satOff val="-16880"/>
                <a:lumOff val="-274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nl-BE" sz="3100" kern="1200"/>
            <a:t>Rest moet bilateraal gebeuren</a:t>
          </a:r>
          <a:endParaRPr lang="en-GB" sz="3100" kern="1200"/>
        </a:p>
      </dsp:txBody>
      <dsp:txXfrm>
        <a:off x="35411" y="3816151"/>
        <a:ext cx="8147665" cy="65457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96ADA-CD0A-400D-8E47-60855D12CFCD}">
      <dsp:nvSpPr>
        <dsp:cNvPr id="0" name=""/>
        <dsp:cNvSpPr/>
      </dsp:nvSpPr>
      <dsp:spPr>
        <a:xfrm>
          <a:off x="881781" y="213"/>
          <a:ext cx="1508511" cy="754255"/>
        </a:xfrm>
        <a:prstGeom prst="roundRect">
          <a:avLst>
            <a:gd name="adj" fmla="val 10000"/>
          </a:avLst>
        </a:prstGeom>
        <a:gradFill rotWithShape="0">
          <a:gsLst>
            <a:gs pos="0">
              <a:schemeClr val="accent5">
                <a:hueOff val="0"/>
                <a:satOff val="0"/>
                <a:lumOff val="0"/>
                <a:alphaOff val="0"/>
                <a:tint val="1000"/>
                <a:satMod val="255000"/>
              </a:schemeClr>
            </a:gs>
            <a:gs pos="55000">
              <a:schemeClr val="accent5">
                <a:hueOff val="0"/>
                <a:satOff val="0"/>
                <a:lumOff val="0"/>
                <a:alphaOff val="0"/>
                <a:tint val="12000"/>
                <a:satMod val="255000"/>
              </a:schemeClr>
            </a:gs>
            <a:gs pos="100000">
              <a:schemeClr val="accent5">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575" tIns="19050" rIns="28575" bIns="19050" numCol="1" spcCol="1270" anchor="ctr" anchorCtr="0">
          <a:noAutofit/>
        </a:bodyPr>
        <a:lstStyle/>
        <a:p>
          <a:pPr marL="0" lvl="0" indent="0" algn="ctr" defTabSz="666750" rtl="0">
            <a:lnSpc>
              <a:spcPct val="90000"/>
            </a:lnSpc>
            <a:spcBef>
              <a:spcPct val="0"/>
            </a:spcBef>
            <a:spcAft>
              <a:spcPct val="35000"/>
            </a:spcAft>
            <a:buNone/>
          </a:pPr>
          <a:r>
            <a:rPr lang="nl-BE" sz="1500" kern="1200" noProof="0" dirty="0"/>
            <a:t>Prevention</a:t>
          </a:r>
        </a:p>
      </dsp:txBody>
      <dsp:txXfrm>
        <a:off x="903872" y="22304"/>
        <a:ext cx="1464329" cy="710073"/>
      </dsp:txXfrm>
    </dsp:sp>
    <dsp:sp modelId="{E40EA80C-74E6-4ED7-BF8E-F6F65875B5B8}">
      <dsp:nvSpPr>
        <dsp:cNvPr id="0" name=""/>
        <dsp:cNvSpPr/>
      </dsp:nvSpPr>
      <dsp:spPr>
        <a:xfrm>
          <a:off x="1032632" y="754469"/>
          <a:ext cx="150851" cy="565691"/>
        </a:xfrm>
        <a:custGeom>
          <a:avLst/>
          <a:gdLst/>
          <a:ahLst/>
          <a:cxnLst/>
          <a:rect l="0" t="0" r="0" b="0"/>
          <a:pathLst>
            <a:path>
              <a:moveTo>
                <a:pt x="0" y="0"/>
              </a:moveTo>
              <a:lnTo>
                <a:pt x="0" y="565691"/>
              </a:lnTo>
              <a:lnTo>
                <a:pt x="150851" y="56569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5033D7-8410-4DF3-827C-5AEBC2712F9C}">
      <dsp:nvSpPr>
        <dsp:cNvPr id="0" name=""/>
        <dsp:cNvSpPr/>
      </dsp:nvSpPr>
      <dsp:spPr>
        <a:xfrm>
          <a:off x="1183483" y="943033"/>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Roll-back voor APA’s wordt gegeven</a:t>
          </a:r>
        </a:p>
      </dsp:txBody>
      <dsp:txXfrm>
        <a:off x="1205574" y="965124"/>
        <a:ext cx="1162627" cy="710073"/>
      </dsp:txXfrm>
    </dsp:sp>
    <dsp:sp modelId="{F0C1527D-796D-4D5C-A0CF-4EFFBCCB7AAB}">
      <dsp:nvSpPr>
        <dsp:cNvPr id="0" name=""/>
        <dsp:cNvSpPr/>
      </dsp:nvSpPr>
      <dsp:spPr>
        <a:xfrm>
          <a:off x="2767420" y="213"/>
          <a:ext cx="1508511" cy="754255"/>
        </a:xfrm>
        <a:prstGeom prst="roundRect">
          <a:avLst>
            <a:gd name="adj" fmla="val 10000"/>
          </a:avLst>
        </a:prstGeom>
        <a:gradFill rotWithShape="0">
          <a:gsLst>
            <a:gs pos="0">
              <a:schemeClr val="accent5">
                <a:hueOff val="-3311292"/>
                <a:satOff val="13270"/>
                <a:lumOff val="2876"/>
                <a:alphaOff val="0"/>
                <a:tint val="1000"/>
                <a:satMod val="255000"/>
              </a:schemeClr>
            </a:gs>
            <a:gs pos="55000">
              <a:schemeClr val="accent5">
                <a:hueOff val="-3311292"/>
                <a:satOff val="13270"/>
                <a:lumOff val="2876"/>
                <a:alphaOff val="0"/>
                <a:tint val="12000"/>
                <a:satMod val="255000"/>
              </a:schemeClr>
            </a:gs>
            <a:gs pos="100000">
              <a:schemeClr val="accent5">
                <a:hueOff val="-3311292"/>
                <a:satOff val="13270"/>
                <a:lumOff val="2876"/>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575" tIns="19050" rIns="28575" bIns="19050" numCol="1" spcCol="1270" anchor="ctr" anchorCtr="0">
          <a:noAutofit/>
        </a:bodyPr>
        <a:lstStyle/>
        <a:p>
          <a:pPr marL="0" lvl="0" indent="0" algn="ctr" defTabSz="666750" rtl="0">
            <a:lnSpc>
              <a:spcPct val="90000"/>
            </a:lnSpc>
            <a:spcBef>
              <a:spcPct val="0"/>
            </a:spcBef>
            <a:spcAft>
              <a:spcPct val="35000"/>
            </a:spcAft>
            <a:buNone/>
          </a:pPr>
          <a:r>
            <a:rPr lang="nl-BE" sz="1500" kern="1200" noProof="0" dirty="0"/>
            <a:t>Availability </a:t>
          </a:r>
          <a:r>
            <a:rPr lang="en-US" sz="1500" kern="1200" noProof="0" dirty="0"/>
            <a:t>and</a:t>
          </a:r>
          <a:r>
            <a:rPr lang="nl-BE" sz="1500" kern="1200" noProof="0" dirty="0"/>
            <a:t> access</a:t>
          </a:r>
        </a:p>
      </dsp:txBody>
      <dsp:txXfrm>
        <a:off x="2789511" y="22304"/>
        <a:ext cx="1464329" cy="710073"/>
      </dsp:txXfrm>
    </dsp:sp>
    <dsp:sp modelId="{B60C8BC6-3476-4632-B331-87208E4F8F0E}">
      <dsp:nvSpPr>
        <dsp:cNvPr id="0" name=""/>
        <dsp:cNvSpPr/>
      </dsp:nvSpPr>
      <dsp:spPr>
        <a:xfrm>
          <a:off x="2918271" y="754469"/>
          <a:ext cx="150851" cy="565691"/>
        </a:xfrm>
        <a:custGeom>
          <a:avLst/>
          <a:gdLst/>
          <a:ahLst/>
          <a:cxnLst/>
          <a:rect l="0" t="0" r="0" b="0"/>
          <a:pathLst>
            <a:path>
              <a:moveTo>
                <a:pt x="0" y="0"/>
              </a:moveTo>
              <a:lnTo>
                <a:pt x="0" y="565691"/>
              </a:lnTo>
              <a:lnTo>
                <a:pt x="150851" y="56569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908F76-8D05-4F6F-B2A7-908C628C868F}">
      <dsp:nvSpPr>
        <dsp:cNvPr id="0" name=""/>
        <dsp:cNvSpPr/>
      </dsp:nvSpPr>
      <dsp:spPr>
        <a:xfrm>
          <a:off x="3069123" y="943033"/>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93388"/>
              <a:satOff val="3981"/>
              <a:lumOff val="86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Toegang tot MAP OK</a:t>
          </a:r>
        </a:p>
      </dsp:txBody>
      <dsp:txXfrm>
        <a:off x="3091214" y="965124"/>
        <a:ext cx="1162627" cy="710073"/>
      </dsp:txXfrm>
    </dsp:sp>
    <dsp:sp modelId="{4813CD45-F5AC-4CB3-939F-A3BEC628FE46}">
      <dsp:nvSpPr>
        <dsp:cNvPr id="0" name=""/>
        <dsp:cNvSpPr/>
      </dsp:nvSpPr>
      <dsp:spPr>
        <a:xfrm>
          <a:off x="2918271" y="754469"/>
          <a:ext cx="150851" cy="1508511"/>
        </a:xfrm>
        <a:custGeom>
          <a:avLst/>
          <a:gdLst/>
          <a:ahLst/>
          <a:cxnLst/>
          <a:rect l="0" t="0" r="0" b="0"/>
          <a:pathLst>
            <a:path>
              <a:moveTo>
                <a:pt x="0" y="0"/>
              </a:moveTo>
              <a:lnTo>
                <a:pt x="0" y="1508511"/>
              </a:lnTo>
              <a:lnTo>
                <a:pt x="150851" y="150851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44F460-A5CA-4D18-80F7-1A7A9589515E}">
      <dsp:nvSpPr>
        <dsp:cNvPr id="0" name=""/>
        <dsp:cNvSpPr/>
      </dsp:nvSpPr>
      <dsp:spPr>
        <a:xfrm>
          <a:off x="3069123" y="1885853"/>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1986775"/>
              <a:satOff val="7962"/>
              <a:lumOff val="17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Notificatie procedure OK</a:t>
          </a:r>
        </a:p>
      </dsp:txBody>
      <dsp:txXfrm>
        <a:off x="3091214" y="1907944"/>
        <a:ext cx="1162627" cy="710073"/>
      </dsp:txXfrm>
    </dsp:sp>
    <dsp:sp modelId="{06167310-C0A5-4FC8-8674-29FFA16E5EA4}">
      <dsp:nvSpPr>
        <dsp:cNvPr id="0" name=""/>
        <dsp:cNvSpPr/>
      </dsp:nvSpPr>
      <dsp:spPr>
        <a:xfrm>
          <a:off x="2918271" y="754469"/>
          <a:ext cx="150851" cy="2451330"/>
        </a:xfrm>
        <a:custGeom>
          <a:avLst/>
          <a:gdLst/>
          <a:ahLst/>
          <a:cxnLst/>
          <a:rect l="0" t="0" r="0" b="0"/>
          <a:pathLst>
            <a:path>
              <a:moveTo>
                <a:pt x="0" y="0"/>
              </a:moveTo>
              <a:lnTo>
                <a:pt x="0" y="2451330"/>
              </a:lnTo>
              <a:lnTo>
                <a:pt x="150851" y="245133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E26FB4-6A53-4C78-A9EA-49F2988BE169}">
      <dsp:nvSpPr>
        <dsp:cNvPr id="0" name=""/>
        <dsp:cNvSpPr/>
      </dsp:nvSpPr>
      <dsp:spPr>
        <a:xfrm>
          <a:off x="3069123" y="2828672"/>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2980163"/>
              <a:satOff val="11943"/>
              <a:lumOff val="258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err="1"/>
            <a:t>Guidance</a:t>
          </a:r>
          <a:r>
            <a:rPr lang="nl-BE" sz="1200" kern="1200" noProof="0" dirty="0"/>
            <a:t> OK</a:t>
          </a:r>
        </a:p>
      </dsp:txBody>
      <dsp:txXfrm>
        <a:off x="3091214" y="2850763"/>
        <a:ext cx="1162627" cy="710073"/>
      </dsp:txXfrm>
    </dsp:sp>
    <dsp:sp modelId="{727AC737-A912-48F9-AFC4-8CA8C798BD47}">
      <dsp:nvSpPr>
        <dsp:cNvPr id="0" name=""/>
        <dsp:cNvSpPr/>
      </dsp:nvSpPr>
      <dsp:spPr>
        <a:xfrm>
          <a:off x="2918271" y="754469"/>
          <a:ext cx="150851" cy="3394150"/>
        </a:xfrm>
        <a:custGeom>
          <a:avLst/>
          <a:gdLst/>
          <a:ahLst/>
          <a:cxnLst/>
          <a:rect l="0" t="0" r="0" b="0"/>
          <a:pathLst>
            <a:path>
              <a:moveTo>
                <a:pt x="0" y="0"/>
              </a:moveTo>
              <a:lnTo>
                <a:pt x="0" y="3394150"/>
              </a:lnTo>
              <a:lnTo>
                <a:pt x="150851" y="339415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7C499D-EB3C-4DCA-9947-3413BB9559FF}">
      <dsp:nvSpPr>
        <dsp:cNvPr id="0" name=""/>
        <dsp:cNvSpPr/>
      </dsp:nvSpPr>
      <dsp:spPr>
        <a:xfrm>
          <a:off x="3069123" y="3771492"/>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973551"/>
              <a:satOff val="15924"/>
              <a:lumOff val="345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maar moeilijk te vinden</a:t>
          </a:r>
        </a:p>
      </dsp:txBody>
      <dsp:txXfrm>
        <a:off x="3091214" y="3793583"/>
        <a:ext cx="1162627" cy="710073"/>
      </dsp:txXfrm>
    </dsp:sp>
    <dsp:sp modelId="{10307658-3422-4CD5-83A7-0E67AE6A58FC}">
      <dsp:nvSpPr>
        <dsp:cNvPr id="0" name=""/>
        <dsp:cNvSpPr/>
      </dsp:nvSpPr>
      <dsp:spPr>
        <a:xfrm>
          <a:off x="4653059" y="213"/>
          <a:ext cx="1508511" cy="754255"/>
        </a:xfrm>
        <a:prstGeom prst="roundRect">
          <a:avLst>
            <a:gd name="adj" fmla="val 10000"/>
          </a:avLst>
        </a:prstGeom>
        <a:gradFill rotWithShape="0">
          <a:gsLst>
            <a:gs pos="0">
              <a:schemeClr val="accent5">
                <a:hueOff val="-6622584"/>
                <a:satOff val="26541"/>
                <a:lumOff val="5752"/>
                <a:alphaOff val="0"/>
                <a:tint val="1000"/>
                <a:satMod val="255000"/>
              </a:schemeClr>
            </a:gs>
            <a:gs pos="55000">
              <a:schemeClr val="accent5">
                <a:hueOff val="-6622584"/>
                <a:satOff val="26541"/>
                <a:lumOff val="5752"/>
                <a:alphaOff val="0"/>
                <a:tint val="12000"/>
                <a:satMod val="255000"/>
              </a:schemeClr>
            </a:gs>
            <a:gs pos="100000">
              <a:schemeClr val="accent5">
                <a:hueOff val="-6622584"/>
                <a:satOff val="26541"/>
                <a:lumOff val="5752"/>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575" tIns="19050" rIns="28575" bIns="19050" numCol="1" spcCol="1270" anchor="ctr" anchorCtr="0">
          <a:noAutofit/>
        </a:bodyPr>
        <a:lstStyle/>
        <a:p>
          <a:pPr marL="0" lvl="0" indent="0" algn="ctr" defTabSz="666750" rtl="0">
            <a:lnSpc>
              <a:spcPct val="90000"/>
            </a:lnSpc>
            <a:spcBef>
              <a:spcPct val="0"/>
            </a:spcBef>
            <a:spcAft>
              <a:spcPct val="35000"/>
            </a:spcAft>
            <a:buNone/>
          </a:pPr>
          <a:r>
            <a:rPr lang="en-US" sz="1500" kern="1200" noProof="0" dirty="0"/>
            <a:t>Resolution</a:t>
          </a:r>
        </a:p>
      </dsp:txBody>
      <dsp:txXfrm>
        <a:off x="4675150" y="22304"/>
        <a:ext cx="1464329" cy="710073"/>
      </dsp:txXfrm>
    </dsp:sp>
    <dsp:sp modelId="{DD359517-4C6B-4DFA-8AC3-A6E12E8BA746}">
      <dsp:nvSpPr>
        <dsp:cNvPr id="0" name=""/>
        <dsp:cNvSpPr/>
      </dsp:nvSpPr>
      <dsp:spPr>
        <a:xfrm>
          <a:off x="4803911" y="754469"/>
          <a:ext cx="150851" cy="565691"/>
        </a:xfrm>
        <a:custGeom>
          <a:avLst/>
          <a:gdLst/>
          <a:ahLst/>
          <a:cxnLst/>
          <a:rect l="0" t="0" r="0" b="0"/>
          <a:pathLst>
            <a:path>
              <a:moveTo>
                <a:pt x="0" y="0"/>
              </a:moveTo>
              <a:lnTo>
                <a:pt x="0" y="565691"/>
              </a:lnTo>
              <a:lnTo>
                <a:pt x="150851" y="56569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C36130-1D0C-4EDA-B8E4-645B1838A4C8}">
      <dsp:nvSpPr>
        <dsp:cNvPr id="0" name=""/>
        <dsp:cNvSpPr/>
      </dsp:nvSpPr>
      <dsp:spPr>
        <a:xfrm>
          <a:off x="4954762" y="943033"/>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gemiddelde van 16 maanden</a:t>
          </a:r>
        </a:p>
      </dsp:txBody>
      <dsp:txXfrm>
        <a:off x="4976853" y="965124"/>
        <a:ext cx="1162627" cy="710073"/>
      </dsp:txXfrm>
    </dsp:sp>
    <dsp:sp modelId="{F56A98AC-75C0-45DC-A294-0726D797B829}">
      <dsp:nvSpPr>
        <dsp:cNvPr id="0" name=""/>
        <dsp:cNvSpPr/>
      </dsp:nvSpPr>
      <dsp:spPr>
        <a:xfrm>
          <a:off x="4803911" y="754469"/>
          <a:ext cx="150851" cy="1508511"/>
        </a:xfrm>
        <a:custGeom>
          <a:avLst/>
          <a:gdLst/>
          <a:ahLst/>
          <a:cxnLst/>
          <a:rect l="0" t="0" r="0" b="0"/>
          <a:pathLst>
            <a:path>
              <a:moveTo>
                <a:pt x="0" y="0"/>
              </a:moveTo>
              <a:lnTo>
                <a:pt x="0" y="1508511"/>
              </a:lnTo>
              <a:lnTo>
                <a:pt x="150851" y="150851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AFD71B-6743-4810-AAA5-0A078B3FBDF1}">
      <dsp:nvSpPr>
        <dsp:cNvPr id="0" name=""/>
        <dsp:cNvSpPr/>
      </dsp:nvSpPr>
      <dsp:spPr>
        <a:xfrm>
          <a:off x="4954762" y="1885853"/>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5960326"/>
              <a:satOff val="23887"/>
              <a:lumOff val="517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TP zaken wel duidelijk langer</a:t>
          </a:r>
        </a:p>
      </dsp:txBody>
      <dsp:txXfrm>
        <a:off x="4976853" y="1907944"/>
        <a:ext cx="1162627" cy="710073"/>
      </dsp:txXfrm>
    </dsp:sp>
    <dsp:sp modelId="{6D05DF2B-A3FE-4ECF-9098-3D04EF46EFB8}">
      <dsp:nvSpPr>
        <dsp:cNvPr id="0" name=""/>
        <dsp:cNvSpPr/>
      </dsp:nvSpPr>
      <dsp:spPr>
        <a:xfrm>
          <a:off x="4803911" y="754469"/>
          <a:ext cx="150851" cy="2451330"/>
        </a:xfrm>
        <a:custGeom>
          <a:avLst/>
          <a:gdLst/>
          <a:ahLst/>
          <a:cxnLst/>
          <a:rect l="0" t="0" r="0" b="0"/>
          <a:pathLst>
            <a:path>
              <a:moveTo>
                <a:pt x="0" y="0"/>
              </a:moveTo>
              <a:lnTo>
                <a:pt x="0" y="2451330"/>
              </a:lnTo>
              <a:lnTo>
                <a:pt x="150851" y="245133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F5186B-BE76-4E50-A8A6-172684D3F788}">
      <dsp:nvSpPr>
        <dsp:cNvPr id="0" name=""/>
        <dsp:cNvSpPr/>
      </dsp:nvSpPr>
      <dsp:spPr>
        <a:xfrm>
          <a:off x="4954762" y="2828672"/>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6953714"/>
              <a:satOff val="27868"/>
              <a:lumOff val="604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Onafhankelijk</a:t>
          </a:r>
        </a:p>
      </dsp:txBody>
      <dsp:txXfrm>
        <a:off x="4976853" y="2850763"/>
        <a:ext cx="1162627" cy="710073"/>
      </dsp:txXfrm>
    </dsp:sp>
    <dsp:sp modelId="{F6DCFEAC-5DDB-42C8-AFFB-46F3A3B0DB58}">
      <dsp:nvSpPr>
        <dsp:cNvPr id="0" name=""/>
        <dsp:cNvSpPr/>
      </dsp:nvSpPr>
      <dsp:spPr>
        <a:xfrm>
          <a:off x="4803911" y="754469"/>
          <a:ext cx="150851" cy="3394150"/>
        </a:xfrm>
        <a:custGeom>
          <a:avLst/>
          <a:gdLst/>
          <a:ahLst/>
          <a:cxnLst/>
          <a:rect l="0" t="0" r="0" b="0"/>
          <a:pathLst>
            <a:path>
              <a:moveTo>
                <a:pt x="0" y="0"/>
              </a:moveTo>
              <a:lnTo>
                <a:pt x="0" y="3394150"/>
              </a:lnTo>
              <a:lnTo>
                <a:pt x="150851" y="339415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EA2A8-2FBC-4878-B21C-875304E6F2FB}">
      <dsp:nvSpPr>
        <dsp:cNvPr id="0" name=""/>
        <dsp:cNvSpPr/>
      </dsp:nvSpPr>
      <dsp:spPr>
        <a:xfrm>
          <a:off x="4954762" y="3771492"/>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7947101"/>
              <a:satOff val="31849"/>
              <a:lumOff val="690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Goede KPIs</a:t>
          </a:r>
        </a:p>
      </dsp:txBody>
      <dsp:txXfrm>
        <a:off x="4976853" y="3793583"/>
        <a:ext cx="1162627" cy="710073"/>
      </dsp:txXfrm>
    </dsp:sp>
    <dsp:sp modelId="{4EABF0F3-D936-4FF6-9FCA-2DDA5511694B}">
      <dsp:nvSpPr>
        <dsp:cNvPr id="0" name=""/>
        <dsp:cNvSpPr/>
      </dsp:nvSpPr>
      <dsp:spPr>
        <a:xfrm>
          <a:off x="6538699" y="213"/>
          <a:ext cx="1508511" cy="754255"/>
        </a:xfrm>
        <a:prstGeom prst="roundRect">
          <a:avLst>
            <a:gd name="adj" fmla="val 10000"/>
          </a:avLst>
        </a:prstGeom>
        <a:gradFill rotWithShape="0">
          <a:gsLst>
            <a:gs pos="0">
              <a:schemeClr val="accent5">
                <a:hueOff val="-9933876"/>
                <a:satOff val="39811"/>
                <a:lumOff val="8628"/>
                <a:alphaOff val="0"/>
                <a:tint val="1000"/>
                <a:satMod val="255000"/>
              </a:schemeClr>
            </a:gs>
            <a:gs pos="55000">
              <a:schemeClr val="accent5">
                <a:hueOff val="-9933876"/>
                <a:satOff val="39811"/>
                <a:lumOff val="8628"/>
                <a:alphaOff val="0"/>
                <a:tint val="12000"/>
                <a:satMod val="255000"/>
              </a:schemeClr>
            </a:gs>
            <a:gs pos="100000">
              <a:schemeClr val="accent5">
                <a:hueOff val="-9933876"/>
                <a:satOff val="39811"/>
                <a:lumOff val="8628"/>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575" tIns="19050" rIns="28575" bIns="19050" numCol="1" spcCol="1270" anchor="ctr" anchorCtr="0">
          <a:noAutofit/>
        </a:bodyPr>
        <a:lstStyle/>
        <a:p>
          <a:pPr marL="0" lvl="0" indent="0" algn="ctr" defTabSz="666750" rtl="0">
            <a:lnSpc>
              <a:spcPct val="90000"/>
            </a:lnSpc>
            <a:spcBef>
              <a:spcPct val="0"/>
            </a:spcBef>
            <a:spcAft>
              <a:spcPct val="35000"/>
            </a:spcAft>
            <a:buNone/>
          </a:pPr>
          <a:r>
            <a:rPr lang="en-US" sz="1500" kern="1200" noProof="0" dirty="0"/>
            <a:t>Implementation</a:t>
          </a:r>
        </a:p>
      </dsp:txBody>
      <dsp:txXfrm>
        <a:off x="6560790" y="22304"/>
        <a:ext cx="1464329" cy="710073"/>
      </dsp:txXfrm>
    </dsp:sp>
    <dsp:sp modelId="{F1F097F0-A1DC-4879-92ED-0E90167B3105}">
      <dsp:nvSpPr>
        <dsp:cNvPr id="0" name=""/>
        <dsp:cNvSpPr/>
      </dsp:nvSpPr>
      <dsp:spPr>
        <a:xfrm>
          <a:off x="6689550" y="754469"/>
          <a:ext cx="150851" cy="565691"/>
        </a:xfrm>
        <a:custGeom>
          <a:avLst/>
          <a:gdLst/>
          <a:ahLst/>
          <a:cxnLst/>
          <a:rect l="0" t="0" r="0" b="0"/>
          <a:pathLst>
            <a:path>
              <a:moveTo>
                <a:pt x="0" y="0"/>
              </a:moveTo>
              <a:lnTo>
                <a:pt x="0" y="565691"/>
              </a:lnTo>
              <a:lnTo>
                <a:pt x="150851" y="56569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E4EEFF-B30E-4799-AE38-416E6675D708}">
      <dsp:nvSpPr>
        <dsp:cNvPr id="0" name=""/>
        <dsp:cNvSpPr/>
      </dsp:nvSpPr>
      <dsp:spPr>
        <a:xfrm>
          <a:off x="6840401" y="943033"/>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8940489"/>
              <a:satOff val="35830"/>
              <a:lumOff val="776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Geen problemen</a:t>
          </a:r>
        </a:p>
      </dsp:txBody>
      <dsp:txXfrm>
        <a:off x="6862492" y="965124"/>
        <a:ext cx="1162627" cy="710073"/>
      </dsp:txXfrm>
    </dsp:sp>
    <dsp:sp modelId="{58296203-AA97-406C-97A1-A7FFC712B180}">
      <dsp:nvSpPr>
        <dsp:cNvPr id="0" name=""/>
        <dsp:cNvSpPr/>
      </dsp:nvSpPr>
      <dsp:spPr>
        <a:xfrm>
          <a:off x="6689550" y="754469"/>
          <a:ext cx="150851" cy="1508511"/>
        </a:xfrm>
        <a:custGeom>
          <a:avLst/>
          <a:gdLst/>
          <a:ahLst/>
          <a:cxnLst/>
          <a:rect l="0" t="0" r="0" b="0"/>
          <a:pathLst>
            <a:path>
              <a:moveTo>
                <a:pt x="0" y="0"/>
              </a:moveTo>
              <a:lnTo>
                <a:pt x="0" y="1508511"/>
              </a:lnTo>
              <a:lnTo>
                <a:pt x="150851" y="150851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A16228-1620-45C1-BB37-CCF44686EB30}">
      <dsp:nvSpPr>
        <dsp:cNvPr id="0" name=""/>
        <dsp:cNvSpPr/>
      </dsp:nvSpPr>
      <dsp:spPr>
        <a:xfrm>
          <a:off x="6840401" y="1885853"/>
          <a:ext cx="1206809" cy="754255"/>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nl-BE" sz="1200" kern="1200" noProof="0" dirty="0"/>
            <a:t>Actieve monitoring</a:t>
          </a:r>
        </a:p>
      </dsp:txBody>
      <dsp:txXfrm>
        <a:off x="6862492" y="1907944"/>
        <a:ext cx="1162627" cy="71007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BD5A0-583F-41A1-802E-E353A668CF6C}">
      <dsp:nvSpPr>
        <dsp:cNvPr id="0" name=""/>
        <dsp:cNvSpPr/>
      </dsp:nvSpPr>
      <dsp:spPr>
        <a:xfrm>
          <a:off x="0" y="1357788"/>
          <a:ext cx="8218487" cy="1810384"/>
        </a:xfrm>
        <a:prstGeom prst="notchedRightArrow">
          <a:avLst/>
        </a:prstGeom>
        <a:solidFill>
          <a:schemeClr val="accent4">
            <a:tint val="40000"/>
            <a:hueOff val="0"/>
            <a:satOff val="0"/>
            <a:lumOff val="0"/>
            <a:alphaOff val="0"/>
          </a:schemeClr>
        </a:solidFill>
        <a:ln>
          <a:noFill/>
        </a:ln>
        <a:effectLst>
          <a:outerShdw blurRad="51500" dist="25400" dir="5400000" rotWithShape="0">
            <a:srgbClr val="000000">
              <a:alpha val="40000"/>
            </a:srgbClr>
          </a:outerShdw>
        </a:effectLst>
      </dsp:spPr>
      <dsp:style>
        <a:lnRef idx="0">
          <a:scrgbClr r="0" g="0" b="0"/>
        </a:lnRef>
        <a:fillRef idx="1">
          <a:scrgbClr r="0" g="0" b="0"/>
        </a:fillRef>
        <a:effectRef idx="1">
          <a:scrgbClr r="0" g="0" b="0"/>
        </a:effectRef>
        <a:fontRef idx="minor"/>
      </dsp:style>
    </dsp:sp>
    <dsp:sp modelId="{8D43AB24-461A-4EB0-9E6C-B9631407368C}">
      <dsp:nvSpPr>
        <dsp:cNvPr id="0" name=""/>
        <dsp:cNvSpPr/>
      </dsp:nvSpPr>
      <dsp:spPr>
        <a:xfrm>
          <a:off x="3611" y="0"/>
          <a:ext cx="2383682" cy="1810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1">
          <a:noAutofit/>
        </a:bodyPr>
        <a:lstStyle/>
        <a:p>
          <a:pPr marL="0" lvl="0" indent="0" algn="l" defTabSz="755650" rtl="0">
            <a:lnSpc>
              <a:spcPct val="90000"/>
            </a:lnSpc>
            <a:spcBef>
              <a:spcPct val="0"/>
            </a:spcBef>
            <a:spcAft>
              <a:spcPct val="35000"/>
            </a:spcAft>
            <a:buNone/>
          </a:pPr>
          <a:r>
            <a:rPr lang="en-GB" sz="1700" kern="1200"/>
            <a:t>Arbitration Convention of 23 July 1990</a:t>
          </a:r>
        </a:p>
        <a:p>
          <a:pPr marL="114300" lvl="1" indent="-114300" algn="l" defTabSz="577850" rtl="0">
            <a:lnSpc>
              <a:spcPct val="90000"/>
            </a:lnSpc>
            <a:spcBef>
              <a:spcPct val="0"/>
            </a:spcBef>
            <a:spcAft>
              <a:spcPct val="15000"/>
            </a:spcAft>
            <a:buChar char="•"/>
          </a:pPr>
          <a:r>
            <a:rPr lang="en-US" sz="1300" kern="1200" dirty="0"/>
            <a:t> elimination of double taxation in connection with the adjustment of profits of associated enterprises</a:t>
          </a:r>
          <a:endParaRPr lang="en-GB" sz="1300" kern="1200" dirty="0"/>
        </a:p>
      </dsp:txBody>
      <dsp:txXfrm>
        <a:off x="3611" y="0"/>
        <a:ext cx="2383682" cy="1810384"/>
      </dsp:txXfrm>
    </dsp:sp>
    <dsp:sp modelId="{02EC04F4-22E7-49FD-81CB-F63BE1F5FFC7}">
      <dsp:nvSpPr>
        <dsp:cNvPr id="0" name=""/>
        <dsp:cNvSpPr/>
      </dsp:nvSpPr>
      <dsp:spPr>
        <a:xfrm>
          <a:off x="969154" y="2036682"/>
          <a:ext cx="452596" cy="452596"/>
        </a:xfrm>
        <a:prstGeom prst="ellipse">
          <a:avLst/>
        </a:prstGeom>
        <a:gradFill rotWithShape="0">
          <a:gsLst>
            <a:gs pos="0">
              <a:schemeClr val="accent4">
                <a:hueOff val="0"/>
                <a:satOff val="0"/>
                <a:lumOff val="0"/>
                <a:alphaOff val="0"/>
                <a:tint val="1000"/>
                <a:satMod val="255000"/>
              </a:schemeClr>
            </a:gs>
            <a:gs pos="55000">
              <a:schemeClr val="accent4">
                <a:hueOff val="0"/>
                <a:satOff val="0"/>
                <a:lumOff val="0"/>
                <a:alphaOff val="0"/>
                <a:tint val="12000"/>
                <a:satMod val="255000"/>
              </a:schemeClr>
            </a:gs>
            <a:gs pos="100000">
              <a:schemeClr val="accent4">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C6DDEB5-C675-473F-B451-8EE03273FF82}">
      <dsp:nvSpPr>
        <dsp:cNvPr id="0" name=""/>
        <dsp:cNvSpPr/>
      </dsp:nvSpPr>
      <dsp:spPr>
        <a:xfrm>
          <a:off x="2506478" y="2715577"/>
          <a:ext cx="2383682" cy="1810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1">
          <a:noAutofit/>
        </a:bodyPr>
        <a:lstStyle/>
        <a:p>
          <a:pPr marL="0" lvl="0" indent="0" algn="l" defTabSz="755650" rtl="0">
            <a:lnSpc>
              <a:spcPct val="90000"/>
            </a:lnSpc>
            <a:spcBef>
              <a:spcPct val="0"/>
            </a:spcBef>
            <a:spcAft>
              <a:spcPct val="35000"/>
            </a:spcAft>
            <a:buNone/>
          </a:pPr>
          <a:r>
            <a:rPr lang="en-US" sz="1700" kern="1200" dirty="0"/>
            <a:t>Arbitration in double taxation treaties:</a:t>
          </a:r>
          <a:endParaRPr lang="en-GB" sz="1700" kern="1200" dirty="0"/>
        </a:p>
        <a:p>
          <a:pPr marL="114300" lvl="1" indent="-114300" algn="l" defTabSz="577850" rtl="0">
            <a:lnSpc>
              <a:spcPct val="90000"/>
            </a:lnSpc>
            <a:spcBef>
              <a:spcPct val="0"/>
            </a:spcBef>
            <a:spcAft>
              <a:spcPct val="15000"/>
            </a:spcAft>
            <a:buChar char="•"/>
          </a:pPr>
          <a:r>
            <a:rPr lang="en-US" sz="1300" kern="1200" dirty="0"/>
            <a:t> as from 2008 in OECD Model Convention</a:t>
          </a:r>
          <a:endParaRPr lang="en-GB" sz="1300" kern="1200" dirty="0"/>
        </a:p>
        <a:p>
          <a:pPr marL="114300" lvl="1" indent="-114300" algn="l" defTabSz="577850" rtl="0">
            <a:lnSpc>
              <a:spcPct val="90000"/>
            </a:lnSpc>
            <a:spcBef>
              <a:spcPct val="0"/>
            </a:spcBef>
            <a:spcAft>
              <a:spcPct val="15000"/>
            </a:spcAft>
            <a:buChar char="•"/>
          </a:pPr>
          <a:r>
            <a:rPr lang="en-US" sz="1300" kern="1200" dirty="0"/>
            <a:t> November 2016: arbitration in MLI</a:t>
          </a:r>
          <a:endParaRPr lang="en-GB" sz="1300" kern="1200" dirty="0"/>
        </a:p>
      </dsp:txBody>
      <dsp:txXfrm>
        <a:off x="2506478" y="2715577"/>
        <a:ext cx="2383682" cy="1810384"/>
      </dsp:txXfrm>
    </dsp:sp>
    <dsp:sp modelId="{EB9B017A-8899-4663-BF65-81CABD36B145}">
      <dsp:nvSpPr>
        <dsp:cNvPr id="0" name=""/>
        <dsp:cNvSpPr/>
      </dsp:nvSpPr>
      <dsp:spPr>
        <a:xfrm>
          <a:off x="3472021" y="2036682"/>
          <a:ext cx="452596" cy="452596"/>
        </a:xfrm>
        <a:prstGeom prst="ellipse">
          <a:avLst/>
        </a:prstGeom>
        <a:gradFill rotWithShape="0">
          <a:gsLst>
            <a:gs pos="0">
              <a:schemeClr val="accent4">
                <a:hueOff val="-2232385"/>
                <a:satOff val="13449"/>
                <a:lumOff val="1078"/>
                <a:alphaOff val="0"/>
                <a:tint val="1000"/>
                <a:satMod val="255000"/>
              </a:schemeClr>
            </a:gs>
            <a:gs pos="55000">
              <a:schemeClr val="accent4">
                <a:hueOff val="-2232385"/>
                <a:satOff val="13449"/>
                <a:lumOff val="1078"/>
                <a:alphaOff val="0"/>
                <a:tint val="12000"/>
                <a:satMod val="255000"/>
              </a:schemeClr>
            </a:gs>
            <a:gs pos="100000">
              <a:schemeClr val="accent4">
                <a:hueOff val="-2232385"/>
                <a:satOff val="13449"/>
                <a:lumOff val="1078"/>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088C374-33C5-456A-9329-96BF59B410FA}">
      <dsp:nvSpPr>
        <dsp:cNvPr id="0" name=""/>
        <dsp:cNvSpPr/>
      </dsp:nvSpPr>
      <dsp:spPr>
        <a:xfrm>
          <a:off x="5009344" y="0"/>
          <a:ext cx="2383682" cy="1810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en-US" sz="1700" kern="1200" dirty="0"/>
            <a:t>10 October 2017: EU directive on dispute resolution</a:t>
          </a:r>
          <a:endParaRPr lang="en-GB" sz="1700" kern="1200" dirty="0"/>
        </a:p>
      </dsp:txBody>
      <dsp:txXfrm>
        <a:off x="5009344" y="0"/>
        <a:ext cx="2383682" cy="1810384"/>
      </dsp:txXfrm>
    </dsp:sp>
    <dsp:sp modelId="{CBF56635-70F0-48B9-9E12-EFF7AFE49F02}">
      <dsp:nvSpPr>
        <dsp:cNvPr id="0" name=""/>
        <dsp:cNvSpPr/>
      </dsp:nvSpPr>
      <dsp:spPr>
        <a:xfrm>
          <a:off x="5974887" y="2036682"/>
          <a:ext cx="452596" cy="452596"/>
        </a:xfrm>
        <a:prstGeom prst="ellipse">
          <a:avLst/>
        </a:prstGeom>
        <a:gradFill rotWithShape="0">
          <a:gsLst>
            <a:gs pos="0">
              <a:schemeClr val="accent4">
                <a:hueOff val="-4464770"/>
                <a:satOff val="26899"/>
                <a:lumOff val="2156"/>
                <a:alphaOff val="0"/>
                <a:tint val="1000"/>
                <a:satMod val="255000"/>
              </a:schemeClr>
            </a:gs>
            <a:gs pos="55000">
              <a:schemeClr val="accent4">
                <a:hueOff val="-4464770"/>
                <a:satOff val="26899"/>
                <a:lumOff val="2156"/>
                <a:alphaOff val="0"/>
                <a:tint val="12000"/>
                <a:satMod val="255000"/>
              </a:schemeClr>
            </a:gs>
            <a:gs pos="100000">
              <a:schemeClr val="accent4">
                <a:hueOff val="-4464770"/>
                <a:satOff val="26899"/>
                <a:lumOff val="2156"/>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45F2C-A3E8-4282-9A02-22921D84C4DE}">
      <dsp:nvSpPr>
        <dsp:cNvPr id="0" name=""/>
        <dsp:cNvSpPr/>
      </dsp:nvSpPr>
      <dsp:spPr>
        <a:xfrm>
          <a:off x="698801" y="0"/>
          <a:ext cx="7919752" cy="4631054"/>
        </a:xfrm>
        <a:prstGeom prst="rightArrow">
          <a:avLst/>
        </a:prstGeom>
        <a:solidFill>
          <a:schemeClr val="accent5">
            <a:tint val="40000"/>
            <a:hueOff val="0"/>
            <a:satOff val="0"/>
            <a:lumOff val="0"/>
            <a:alphaOff val="0"/>
          </a:schemeClr>
        </a:solidFill>
        <a:ln>
          <a:noFill/>
        </a:ln>
        <a:effectLst>
          <a:outerShdw blurRad="51500" dist="25400" dir="5400000" rotWithShape="0">
            <a:srgbClr val="000000">
              <a:alpha val="40000"/>
            </a:srgbClr>
          </a:outerShdw>
        </a:effectLst>
      </dsp:spPr>
      <dsp:style>
        <a:lnRef idx="0">
          <a:scrgbClr r="0" g="0" b="0"/>
        </a:lnRef>
        <a:fillRef idx="1">
          <a:scrgbClr r="0" g="0" b="0"/>
        </a:fillRef>
        <a:effectRef idx="1">
          <a:scrgbClr r="0" g="0" b="0"/>
        </a:effectRef>
        <a:fontRef idx="minor"/>
      </dsp:style>
    </dsp:sp>
    <dsp:sp modelId="{ED6BCE0E-9409-422B-9524-B3506289A904}">
      <dsp:nvSpPr>
        <dsp:cNvPr id="0" name=""/>
        <dsp:cNvSpPr/>
      </dsp:nvSpPr>
      <dsp:spPr>
        <a:xfrm>
          <a:off x="4663" y="1389316"/>
          <a:ext cx="2242898" cy="1852421"/>
        </a:xfrm>
        <a:prstGeom prst="roundRect">
          <a:avLst/>
        </a:prstGeom>
        <a:gradFill rotWithShape="0">
          <a:gsLst>
            <a:gs pos="0">
              <a:schemeClr val="accent5">
                <a:hueOff val="0"/>
                <a:satOff val="0"/>
                <a:lumOff val="0"/>
                <a:alphaOff val="0"/>
                <a:tint val="1000"/>
                <a:satMod val="255000"/>
              </a:schemeClr>
            </a:gs>
            <a:gs pos="55000">
              <a:schemeClr val="accent5">
                <a:hueOff val="0"/>
                <a:satOff val="0"/>
                <a:lumOff val="0"/>
                <a:alphaOff val="0"/>
                <a:tint val="12000"/>
                <a:satMod val="255000"/>
              </a:schemeClr>
            </a:gs>
            <a:gs pos="100000">
              <a:schemeClr val="accent5">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GB" sz="1900" kern="1200" baseline="0"/>
            <a:t>If ALP has not been respected, MAP</a:t>
          </a:r>
          <a:endParaRPr lang="en-GB" sz="1900" kern="1200"/>
        </a:p>
      </dsp:txBody>
      <dsp:txXfrm>
        <a:off x="95091" y="1479744"/>
        <a:ext cx="2062042" cy="1671565"/>
      </dsp:txXfrm>
    </dsp:sp>
    <dsp:sp modelId="{87298DCE-70C9-41A3-8B94-BC625148BD21}">
      <dsp:nvSpPr>
        <dsp:cNvPr id="0" name=""/>
        <dsp:cNvSpPr/>
      </dsp:nvSpPr>
      <dsp:spPr>
        <a:xfrm>
          <a:off x="2359706" y="1389316"/>
          <a:ext cx="2242898" cy="1852421"/>
        </a:xfrm>
        <a:prstGeom prst="roundRect">
          <a:avLst/>
        </a:prstGeom>
        <a:gradFill rotWithShape="0">
          <a:gsLst>
            <a:gs pos="0">
              <a:schemeClr val="accent5">
                <a:hueOff val="-3311292"/>
                <a:satOff val="13270"/>
                <a:lumOff val="2876"/>
                <a:alphaOff val="0"/>
                <a:tint val="1000"/>
                <a:satMod val="255000"/>
              </a:schemeClr>
            </a:gs>
            <a:gs pos="55000">
              <a:schemeClr val="accent5">
                <a:hueOff val="-3311292"/>
                <a:satOff val="13270"/>
                <a:lumOff val="2876"/>
                <a:alphaOff val="0"/>
                <a:tint val="12000"/>
                <a:satMod val="255000"/>
              </a:schemeClr>
            </a:gs>
            <a:gs pos="100000">
              <a:schemeClr val="accent5">
                <a:hueOff val="-3311292"/>
                <a:satOff val="13270"/>
                <a:lumOff val="2876"/>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GB" sz="1900" kern="1200" baseline="0"/>
            <a:t>If no agreement within 2 years on elimination of double taxation, arbitration commission</a:t>
          </a:r>
          <a:endParaRPr lang="en-GB" sz="1900" kern="1200"/>
        </a:p>
      </dsp:txBody>
      <dsp:txXfrm>
        <a:off x="2450134" y="1479744"/>
        <a:ext cx="2062042" cy="1671565"/>
      </dsp:txXfrm>
    </dsp:sp>
    <dsp:sp modelId="{4898010C-82D9-4B24-8A5E-41358A5E5B0D}">
      <dsp:nvSpPr>
        <dsp:cNvPr id="0" name=""/>
        <dsp:cNvSpPr/>
      </dsp:nvSpPr>
      <dsp:spPr>
        <a:xfrm>
          <a:off x="4714750" y="1389316"/>
          <a:ext cx="2242898" cy="1852421"/>
        </a:xfrm>
        <a:prstGeom prst="roundRect">
          <a:avLst/>
        </a:prstGeom>
        <a:gradFill rotWithShape="0">
          <a:gsLst>
            <a:gs pos="0">
              <a:schemeClr val="accent5">
                <a:hueOff val="-6622584"/>
                <a:satOff val="26541"/>
                <a:lumOff val="5752"/>
                <a:alphaOff val="0"/>
                <a:tint val="1000"/>
                <a:satMod val="255000"/>
              </a:schemeClr>
            </a:gs>
            <a:gs pos="55000">
              <a:schemeClr val="accent5">
                <a:hueOff val="-6622584"/>
                <a:satOff val="26541"/>
                <a:lumOff val="5752"/>
                <a:alphaOff val="0"/>
                <a:tint val="12000"/>
                <a:satMod val="255000"/>
              </a:schemeClr>
            </a:gs>
            <a:gs pos="100000">
              <a:schemeClr val="accent5">
                <a:hueOff val="-6622584"/>
                <a:satOff val="26541"/>
                <a:lumOff val="5752"/>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GB" sz="1900" kern="1200" baseline="0" dirty="0"/>
            <a:t>Independent decision within 6 months</a:t>
          </a:r>
          <a:endParaRPr lang="en-GB" sz="1900" kern="1200" dirty="0"/>
        </a:p>
      </dsp:txBody>
      <dsp:txXfrm>
        <a:off x="4805178" y="1479744"/>
        <a:ext cx="2062042" cy="1671565"/>
      </dsp:txXfrm>
    </dsp:sp>
    <dsp:sp modelId="{DF22B1B8-92CC-4E3A-8B34-F47A39E0A7B0}">
      <dsp:nvSpPr>
        <dsp:cNvPr id="0" name=""/>
        <dsp:cNvSpPr/>
      </dsp:nvSpPr>
      <dsp:spPr>
        <a:xfrm>
          <a:off x="7069794" y="1389316"/>
          <a:ext cx="2242898" cy="1852421"/>
        </a:xfrm>
        <a:prstGeom prst="roundRect">
          <a:avLst/>
        </a:prstGeom>
        <a:gradFill rotWithShape="0">
          <a:gsLst>
            <a:gs pos="0">
              <a:schemeClr val="accent5">
                <a:hueOff val="-9933876"/>
                <a:satOff val="39811"/>
                <a:lumOff val="8628"/>
                <a:alphaOff val="0"/>
                <a:tint val="1000"/>
                <a:satMod val="255000"/>
              </a:schemeClr>
            </a:gs>
            <a:gs pos="55000">
              <a:schemeClr val="accent5">
                <a:hueOff val="-9933876"/>
                <a:satOff val="39811"/>
                <a:lumOff val="8628"/>
                <a:alphaOff val="0"/>
                <a:tint val="12000"/>
                <a:satMod val="255000"/>
              </a:schemeClr>
            </a:gs>
            <a:gs pos="100000">
              <a:schemeClr val="accent5">
                <a:hueOff val="-9933876"/>
                <a:satOff val="39811"/>
                <a:lumOff val="8628"/>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en-GB" sz="1900" kern="1200" baseline="0"/>
            <a:t>Carve-outs:</a:t>
          </a:r>
          <a:endParaRPr lang="en-GB" sz="1900" kern="1200"/>
        </a:p>
        <a:p>
          <a:pPr marL="114300" lvl="1" indent="-114300" algn="l" defTabSz="666750" rtl="0">
            <a:lnSpc>
              <a:spcPct val="90000"/>
            </a:lnSpc>
            <a:spcBef>
              <a:spcPct val="0"/>
            </a:spcBef>
            <a:spcAft>
              <a:spcPct val="15000"/>
            </a:spcAft>
            <a:buChar char="•"/>
          </a:pPr>
          <a:r>
            <a:rPr lang="en-GB" sz="1500" kern="1200" baseline="0"/>
            <a:t>Serious penalties</a:t>
          </a:r>
          <a:endParaRPr lang="en-GB" sz="1500" kern="1200"/>
        </a:p>
        <a:p>
          <a:pPr marL="114300" lvl="1" indent="-114300" algn="l" defTabSz="666750" rtl="0">
            <a:lnSpc>
              <a:spcPct val="90000"/>
            </a:lnSpc>
            <a:spcBef>
              <a:spcPct val="0"/>
            </a:spcBef>
            <a:spcAft>
              <a:spcPct val="15000"/>
            </a:spcAft>
            <a:buChar char="•"/>
          </a:pPr>
          <a:r>
            <a:rPr lang="en-GB" sz="1500" kern="1200" baseline="0"/>
            <a:t>Court procedure pending (clock does not start ticking)</a:t>
          </a:r>
          <a:endParaRPr lang="en-GB" sz="1500" kern="1200"/>
        </a:p>
      </dsp:txBody>
      <dsp:txXfrm>
        <a:off x="7160222" y="1479744"/>
        <a:ext cx="2062042" cy="167156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C33831-B471-41E5-A96E-0F7EF267391E}">
      <dsp:nvSpPr>
        <dsp:cNvPr id="0" name=""/>
        <dsp:cNvSpPr/>
      </dsp:nvSpPr>
      <dsp:spPr>
        <a:xfrm>
          <a:off x="181460" y="520607"/>
          <a:ext cx="4476017" cy="4476017"/>
        </a:xfrm>
        <a:prstGeom prst="ellipse">
          <a:avLst/>
        </a:prstGeom>
        <a:gradFill rotWithShape="0">
          <a:gsLst>
            <a:gs pos="0">
              <a:schemeClr val="accent5">
                <a:alpha val="50000"/>
                <a:hueOff val="0"/>
                <a:satOff val="0"/>
                <a:lumOff val="0"/>
                <a:alphaOff val="0"/>
                <a:tint val="1000"/>
                <a:satMod val="255000"/>
              </a:schemeClr>
            </a:gs>
            <a:gs pos="55000">
              <a:schemeClr val="accent5">
                <a:alpha val="50000"/>
                <a:hueOff val="0"/>
                <a:satOff val="0"/>
                <a:lumOff val="0"/>
                <a:alphaOff val="0"/>
                <a:tint val="12000"/>
                <a:satMod val="255000"/>
              </a:schemeClr>
            </a:gs>
            <a:gs pos="100000">
              <a:schemeClr val="accent5">
                <a:alpha val="50000"/>
                <a:hueOff val="0"/>
                <a:satOff val="0"/>
                <a:lumOff val="0"/>
                <a:alphaOff val="0"/>
                <a:tint val="45000"/>
                <a:satMod val="250000"/>
              </a:schemeClr>
            </a:gs>
          </a:gsLst>
          <a:path path="circle">
            <a:fillToRect l="-40000" t="-90000" r="140000" b="19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just" defTabSz="800100">
            <a:lnSpc>
              <a:spcPct val="90000"/>
            </a:lnSpc>
            <a:spcBef>
              <a:spcPct val="0"/>
            </a:spcBef>
            <a:spcAft>
              <a:spcPct val="35000"/>
            </a:spcAft>
            <a:buNone/>
          </a:pPr>
          <a:r>
            <a:rPr lang="en-GB" sz="1800" kern="1200" dirty="0">
              <a:latin typeface="Calibri" panose="020F0502020204030204" pitchFamily="34" charset="0"/>
            </a:rPr>
            <a:t>Where, a) </a:t>
          </a:r>
          <a:r>
            <a:rPr lang="en-GB" sz="1800" b="1" kern="1200" dirty="0">
              <a:latin typeface="Calibri" panose="020F0502020204030204" pitchFamily="34" charset="0"/>
            </a:rPr>
            <a:t>under paragraph 1</a:t>
          </a:r>
          <a:r>
            <a:rPr lang="en-GB" sz="1800" kern="1200" dirty="0">
              <a:latin typeface="Calibri" panose="020F0502020204030204" pitchFamily="34" charset="0"/>
            </a:rPr>
            <a:t>, a person has presented a case to the competent authority of a Contracting State on the basis that the actions of one or both of the Contracting States have </a:t>
          </a:r>
          <a:r>
            <a:rPr lang="en-GB" sz="1800" b="1" kern="1200" dirty="0">
              <a:latin typeface="Calibri" panose="020F0502020204030204" pitchFamily="34" charset="0"/>
            </a:rPr>
            <a:t>resulted</a:t>
          </a:r>
          <a:r>
            <a:rPr lang="en-GB" sz="1800" kern="1200" dirty="0">
              <a:latin typeface="Calibri" panose="020F0502020204030204" pitchFamily="34" charset="0"/>
            </a:rPr>
            <a:t> for that person </a:t>
          </a:r>
          <a:r>
            <a:rPr lang="en-GB" sz="1800" b="1" kern="1200" dirty="0">
              <a:latin typeface="Calibri" panose="020F0502020204030204" pitchFamily="34" charset="0"/>
            </a:rPr>
            <a:t>in taxation</a:t>
          </a:r>
          <a:r>
            <a:rPr lang="en-GB" sz="1800" kern="1200" dirty="0">
              <a:latin typeface="Calibri" panose="020F0502020204030204" pitchFamily="34" charset="0"/>
            </a:rPr>
            <a:t> not in accordance with the provisions of this Convention, and</a:t>
          </a:r>
          <a:endParaRPr lang="en-GB" sz="1800" kern="1200" dirty="0"/>
        </a:p>
      </dsp:txBody>
      <dsp:txXfrm>
        <a:off x="806489" y="1048426"/>
        <a:ext cx="2580766" cy="3420380"/>
      </dsp:txXfrm>
    </dsp:sp>
    <dsp:sp modelId="{2D89C1E7-6C6C-4CAF-B2F0-F8DD707F6B09}">
      <dsp:nvSpPr>
        <dsp:cNvPr id="0" name=""/>
        <dsp:cNvSpPr/>
      </dsp:nvSpPr>
      <dsp:spPr>
        <a:xfrm>
          <a:off x="3407418" y="520607"/>
          <a:ext cx="4476017" cy="4476017"/>
        </a:xfrm>
        <a:prstGeom prst="ellipse">
          <a:avLst/>
        </a:prstGeom>
        <a:gradFill rotWithShape="0">
          <a:gsLst>
            <a:gs pos="0">
              <a:schemeClr val="accent5">
                <a:alpha val="50000"/>
                <a:hueOff val="-9933876"/>
                <a:satOff val="39811"/>
                <a:lumOff val="8628"/>
                <a:alphaOff val="0"/>
                <a:tint val="1000"/>
                <a:satMod val="255000"/>
              </a:schemeClr>
            </a:gs>
            <a:gs pos="55000">
              <a:schemeClr val="accent5">
                <a:alpha val="50000"/>
                <a:hueOff val="-9933876"/>
                <a:satOff val="39811"/>
                <a:lumOff val="8628"/>
                <a:alphaOff val="0"/>
                <a:tint val="12000"/>
                <a:satMod val="255000"/>
              </a:schemeClr>
            </a:gs>
            <a:gs pos="100000">
              <a:schemeClr val="accent5">
                <a:alpha val="50000"/>
                <a:hueOff val="-9933876"/>
                <a:satOff val="39811"/>
                <a:lumOff val="8628"/>
                <a:alphaOff val="0"/>
                <a:tint val="45000"/>
                <a:satMod val="250000"/>
              </a:schemeClr>
            </a:gs>
          </a:gsLst>
          <a:path path="circle">
            <a:fillToRect l="-40000" t="-90000" r="140000" b="19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just" defTabSz="800100">
            <a:lnSpc>
              <a:spcPct val="90000"/>
            </a:lnSpc>
            <a:spcBef>
              <a:spcPct val="0"/>
            </a:spcBef>
            <a:spcAft>
              <a:spcPct val="35000"/>
            </a:spcAft>
            <a:buNone/>
          </a:pPr>
          <a:r>
            <a:rPr lang="en-GB" sz="1800" kern="1200" dirty="0">
              <a:latin typeface="Calibri" panose="020F0502020204030204" pitchFamily="34" charset="0"/>
            </a:rPr>
            <a:t>b) the competent authorities are unable to reach an agreement to resolve that case pursuant to paragraph 2 </a:t>
          </a:r>
          <a:r>
            <a:rPr lang="en-GB" sz="1800" b="1" kern="1200" dirty="0">
              <a:latin typeface="Calibri" panose="020F0502020204030204" pitchFamily="34" charset="0"/>
            </a:rPr>
            <a:t>within two years</a:t>
          </a:r>
          <a:r>
            <a:rPr lang="en-GB" sz="1800" kern="1200" dirty="0">
              <a:latin typeface="Calibri" panose="020F0502020204030204" pitchFamily="34" charset="0"/>
            </a:rPr>
            <a:t> from the presentation of the case to the competent authority of the other Contracting State,</a:t>
          </a:r>
          <a:endParaRPr lang="en-GB" sz="1800" kern="1200" dirty="0"/>
        </a:p>
      </dsp:txBody>
      <dsp:txXfrm>
        <a:off x="4677639" y="1048426"/>
        <a:ext cx="2580766" cy="342038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6AF391-6CD8-4F07-BB53-1BC8A071C28E}">
      <dsp:nvSpPr>
        <dsp:cNvPr id="0" name=""/>
        <dsp:cNvSpPr/>
      </dsp:nvSpPr>
      <dsp:spPr>
        <a:xfrm>
          <a:off x="0" y="3406931"/>
          <a:ext cx="5399831" cy="1118231"/>
        </a:xfrm>
        <a:prstGeom prst="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just" defTabSz="622300" rtl="0">
            <a:lnSpc>
              <a:spcPct val="90000"/>
            </a:lnSpc>
            <a:spcBef>
              <a:spcPct val="0"/>
            </a:spcBef>
            <a:spcAft>
              <a:spcPct val="35000"/>
            </a:spcAft>
            <a:buNone/>
          </a:pPr>
          <a:r>
            <a:rPr lang="en-GB" sz="1400" kern="1200" dirty="0">
              <a:latin typeface="+mn-lt"/>
            </a:rPr>
            <a:t>… shall be implemented </a:t>
          </a:r>
          <a:r>
            <a:rPr lang="en-GB" sz="1400" b="1" kern="1200" dirty="0">
              <a:latin typeface="+mn-lt"/>
            </a:rPr>
            <a:t>notwithstanding any time limits </a:t>
          </a:r>
          <a:r>
            <a:rPr lang="en-GB" sz="1400" kern="1200" dirty="0">
              <a:latin typeface="+mn-lt"/>
            </a:rPr>
            <a:t>in the domestic laws of these States. </a:t>
          </a:r>
        </a:p>
      </dsp:txBody>
      <dsp:txXfrm>
        <a:off x="0" y="3406931"/>
        <a:ext cx="5399831" cy="1118231"/>
      </dsp:txXfrm>
    </dsp:sp>
    <dsp:sp modelId="{70049BBF-F9A9-4379-8485-6EA3AEE5304B}">
      <dsp:nvSpPr>
        <dsp:cNvPr id="0" name=""/>
        <dsp:cNvSpPr/>
      </dsp:nvSpPr>
      <dsp:spPr>
        <a:xfrm rot="10800000">
          <a:off x="0" y="1703865"/>
          <a:ext cx="5399831" cy="1719839"/>
        </a:xfrm>
        <a:prstGeom prst="upArrowCallout">
          <a:avLst/>
        </a:prstGeom>
        <a:gradFill rotWithShape="0">
          <a:gsLst>
            <a:gs pos="0">
              <a:schemeClr val="accent3">
                <a:hueOff val="5625132"/>
                <a:satOff val="-8440"/>
                <a:lumOff val="-1373"/>
                <a:alphaOff val="0"/>
                <a:tint val="1000"/>
                <a:satMod val="255000"/>
              </a:schemeClr>
            </a:gs>
            <a:gs pos="55000">
              <a:schemeClr val="accent3">
                <a:hueOff val="5625132"/>
                <a:satOff val="-8440"/>
                <a:lumOff val="-1373"/>
                <a:alphaOff val="0"/>
                <a:tint val="12000"/>
                <a:satMod val="255000"/>
              </a:schemeClr>
            </a:gs>
            <a:gs pos="100000">
              <a:schemeClr val="accent3">
                <a:hueOff val="5625132"/>
                <a:satOff val="-8440"/>
                <a:lumOff val="-1373"/>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just" defTabSz="622300" rtl="0">
            <a:lnSpc>
              <a:spcPct val="90000"/>
            </a:lnSpc>
            <a:spcBef>
              <a:spcPct val="0"/>
            </a:spcBef>
            <a:spcAft>
              <a:spcPct val="35000"/>
            </a:spcAft>
            <a:buNone/>
          </a:pPr>
          <a:r>
            <a:rPr lang="en-GB" sz="1400" kern="1200" dirty="0">
              <a:latin typeface="+mn-lt"/>
            </a:rPr>
            <a:t>Unless a person directly affected by the case does not accept the mutual agreement that implements the arbitration decision, that decision shall be </a:t>
          </a:r>
          <a:r>
            <a:rPr lang="en-GB" sz="1400" b="1" kern="1200" dirty="0">
              <a:latin typeface="+mn-lt"/>
            </a:rPr>
            <a:t>binding </a:t>
          </a:r>
          <a:r>
            <a:rPr lang="en-GB" sz="1400" kern="1200" dirty="0">
              <a:latin typeface="+mn-lt"/>
            </a:rPr>
            <a:t>on both Contracting States and </a:t>
          </a:r>
        </a:p>
      </dsp:txBody>
      <dsp:txXfrm rot="10800000">
        <a:off x="0" y="1703865"/>
        <a:ext cx="5399831" cy="1117500"/>
      </dsp:txXfrm>
    </dsp:sp>
    <dsp:sp modelId="{272DDDDB-AAFC-49FA-A045-22DF7ED91BB4}">
      <dsp:nvSpPr>
        <dsp:cNvPr id="0" name=""/>
        <dsp:cNvSpPr/>
      </dsp:nvSpPr>
      <dsp:spPr>
        <a:xfrm rot="10800000">
          <a:off x="0" y="799"/>
          <a:ext cx="5399831" cy="1719839"/>
        </a:xfrm>
        <a:prstGeom prst="upArrowCallout">
          <a:avLst/>
        </a:prstGeom>
        <a:gradFill rotWithShape="0">
          <a:gsLst>
            <a:gs pos="0">
              <a:schemeClr val="accent3">
                <a:hueOff val="11250264"/>
                <a:satOff val="-16880"/>
                <a:lumOff val="-2745"/>
                <a:alphaOff val="0"/>
                <a:tint val="1000"/>
                <a:satMod val="255000"/>
              </a:schemeClr>
            </a:gs>
            <a:gs pos="55000">
              <a:schemeClr val="accent3">
                <a:hueOff val="11250264"/>
                <a:satOff val="-16880"/>
                <a:lumOff val="-2745"/>
                <a:alphaOff val="0"/>
                <a:tint val="12000"/>
                <a:satMod val="255000"/>
              </a:schemeClr>
            </a:gs>
            <a:gs pos="100000">
              <a:schemeClr val="accent3">
                <a:hueOff val="11250264"/>
                <a:satOff val="-16880"/>
                <a:lumOff val="-274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GB" altLang="en-US" sz="1400" kern="1200" dirty="0">
              <a:latin typeface="+mn-lt"/>
            </a:rPr>
            <a:t>… any </a:t>
          </a:r>
          <a:r>
            <a:rPr lang="en-GB" altLang="en-US" sz="1400" b="1" kern="1200" dirty="0">
              <a:latin typeface="+mn-lt"/>
            </a:rPr>
            <a:t>unresolved issues </a:t>
          </a:r>
          <a:r>
            <a:rPr lang="en-GB" altLang="en-US" sz="1400" kern="1200" dirty="0">
              <a:latin typeface="+mn-lt"/>
            </a:rPr>
            <a:t>arising from the case shall be submitted to arbitration if the person so requests in writing. </a:t>
          </a:r>
          <a:endParaRPr lang="en-GB" sz="1400" kern="1200" dirty="0">
            <a:latin typeface="+mn-lt"/>
          </a:endParaRPr>
        </a:p>
      </dsp:txBody>
      <dsp:txXfrm rot="10800000">
        <a:off x="0" y="799"/>
        <a:ext cx="5399831" cy="1117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59475-2433-4FB8-B968-30FA882DFF6F}">
      <dsp:nvSpPr>
        <dsp:cNvPr id="0" name=""/>
        <dsp:cNvSpPr/>
      </dsp:nvSpPr>
      <dsp:spPr>
        <a:xfrm>
          <a:off x="0" y="3386598"/>
          <a:ext cx="7920112" cy="1111557"/>
        </a:xfrm>
        <a:prstGeom prst="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rtl="0">
            <a:lnSpc>
              <a:spcPct val="90000"/>
            </a:lnSpc>
            <a:spcBef>
              <a:spcPct val="0"/>
            </a:spcBef>
            <a:spcAft>
              <a:spcPct val="35000"/>
            </a:spcAft>
            <a:buNone/>
          </a:pPr>
          <a:r>
            <a:rPr lang="en-GB" sz="1900" kern="1200" noProof="0" dirty="0"/>
            <a:t>Mutual agreement procedures enable the competent authorities of each state to find a solution that eliminates taxation not in accordance with the tax treaty</a:t>
          </a:r>
        </a:p>
      </dsp:txBody>
      <dsp:txXfrm>
        <a:off x="0" y="3386598"/>
        <a:ext cx="7920112" cy="1111557"/>
      </dsp:txXfrm>
    </dsp:sp>
    <dsp:sp modelId="{7E815732-73C7-4E19-B3BB-417C68697F63}">
      <dsp:nvSpPr>
        <dsp:cNvPr id="0" name=""/>
        <dsp:cNvSpPr/>
      </dsp:nvSpPr>
      <dsp:spPr>
        <a:xfrm rot="10800000">
          <a:off x="0" y="1693696"/>
          <a:ext cx="7920112" cy="1709575"/>
        </a:xfrm>
        <a:prstGeom prst="upArrowCallout">
          <a:avLst/>
        </a:prstGeom>
        <a:gradFill rotWithShape="0">
          <a:gsLst>
            <a:gs pos="0">
              <a:schemeClr val="accent3">
                <a:hueOff val="5625132"/>
                <a:satOff val="-8440"/>
                <a:lumOff val="-1373"/>
                <a:alphaOff val="0"/>
                <a:tint val="1000"/>
                <a:satMod val="255000"/>
              </a:schemeClr>
            </a:gs>
            <a:gs pos="55000">
              <a:schemeClr val="accent3">
                <a:hueOff val="5625132"/>
                <a:satOff val="-8440"/>
                <a:lumOff val="-1373"/>
                <a:alphaOff val="0"/>
                <a:tint val="12000"/>
                <a:satMod val="255000"/>
              </a:schemeClr>
            </a:gs>
            <a:gs pos="100000">
              <a:schemeClr val="accent3">
                <a:hueOff val="5625132"/>
                <a:satOff val="-8440"/>
                <a:lumOff val="-1373"/>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rtl="0">
            <a:lnSpc>
              <a:spcPct val="90000"/>
            </a:lnSpc>
            <a:spcBef>
              <a:spcPct val="0"/>
            </a:spcBef>
            <a:spcAft>
              <a:spcPct val="35000"/>
            </a:spcAft>
            <a:buNone/>
          </a:pPr>
          <a:r>
            <a:rPr lang="en-GB" sz="1900" kern="1200" noProof="0" dirty="0"/>
            <a:t>However, taxation may not be levied in accordance with the tax treaty</a:t>
          </a:r>
        </a:p>
      </dsp:txBody>
      <dsp:txXfrm rot="-10800000">
        <a:off x="0" y="1693696"/>
        <a:ext cx="7920112" cy="600060"/>
      </dsp:txXfrm>
    </dsp:sp>
    <dsp:sp modelId="{8548C54E-147A-4D42-BC0B-E58558BB111A}">
      <dsp:nvSpPr>
        <dsp:cNvPr id="0" name=""/>
        <dsp:cNvSpPr/>
      </dsp:nvSpPr>
      <dsp:spPr>
        <a:xfrm>
          <a:off x="966" y="2293757"/>
          <a:ext cx="1583635" cy="511162"/>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GB" sz="1200" kern="1200" noProof="0" dirty="0"/>
            <a:t>Transfer pricing</a:t>
          </a:r>
        </a:p>
      </dsp:txBody>
      <dsp:txXfrm>
        <a:off x="966" y="2293757"/>
        <a:ext cx="1583635" cy="511162"/>
      </dsp:txXfrm>
    </dsp:sp>
    <dsp:sp modelId="{6792FAEF-A3E0-4959-9884-C0321BA8254F}">
      <dsp:nvSpPr>
        <dsp:cNvPr id="0" name=""/>
        <dsp:cNvSpPr/>
      </dsp:nvSpPr>
      <dsp:spPr>
        <a:xfrm>
          <a:off x="1584602" y="2293757"/>
          <a:ext cx="1583635" cy="511162"/>
        </a:xfrm>
        <a:prstGeom prst="rect">
          <a:avLst/>
        </a:prstGeom>
        <a:solidFill>
          <a:schemeClr val="accent3">
            <a:tint val="40000"/>
            <a:alpha val="90000"/>
            <a:hueOff val="2679213"/>
            <a:satOff val="-3448"/>
            <a:lumOff val="-269"/>
            <a:alphaOff val="0"/>
          </a:schemeClr>
        </a:solidFill>
        <a:ln w="9525" cap="flat" cmpd="sng" algn="ctr">
          <a:solidFill>
            <a:schemeClr val="accent3">
              <a:tint val="40000"/>
              <a:alpha val="90000"/>
              <a:hueOff val="2679213"/>
              <a:satOff val="-3448"/>
              <a:lumOff val="-26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GB" sz="1200" kern="1200" noProof="0" dirty="0"/>
            <a:t>Withholding taxes</a:t>
          </a:r>
        </a:p>
      </dsp:txBody>
      <dsp:txXfrm>
        <a:off x="1584602" y="2293757"/>
        <a:ext cx="1583635" cy="511162"/>
      </dsp:txXfrm>
    </dsp:sp>
    <dsp:sp modelId="{6B5EA9CA-8828-4D07-8AD9-4D8F1101A672}">
      <dsp:nvSpPr>
        <dsp:cNvPr id="0" name=""/>
        <dsp:cNvSpPr/>
      </dsp:nvSpPr>
      <dsp:spPr>
        <a:xfrm>
          <a:off x="3168238" y="2293757"/>
          <a:ext cx="1583635" cy="511162"/>
        </a:xfrm>
        <a:prstGeom prst="rect">
          <a:avLst/>
        </a:prstGeom>
        <a:solidFill>
          <a:schemeClr val="accent3">
            <a:tint val="40000"/>
            <a:alpha val="90000"/>
            <a:hueOff val="5358427"/>
            <a:satOff val="-6896"/>
            <a:lumOff val="-537"/>
            <a:alphaOff val="0"/>
          </a:schemeClr>
        </a:solidFill>
        <a:ln w="9525" cap="flat" cmpd="sng" algn="ctr">
          <a:solidFill>
            <a:schemeClr val="accent3">
              <a:tint val="40000"/>
              <a:alpha val="90000"/>
              <a:hueOff val="5358427"/>
              <a:satOff val="-6896"/>
              <a:lumOff val="-53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GB" sz="1200" kern="1200" noProof="0" dirty="0"/>
            <a:t>Income of individuals</a:t>
          </a:r>
        </a:p>
      </dsp:txBody>
      <dsp:txXfrm>
        <a:off x="3168238" y="2293757"/>
        <a:ext cx="1583635" cy="511162"/>
      </dsp:txXfrm>
    </dsp:sp>
    <dsp:sp modelId="{6328DC29-2EE6-42F6-ABC2-307450063F12}">
      <dsp:nvSpPr>
        <dsp:cNvPr id="0" name=""/>
        <dsp:cNvSpPr/>
      </dsp:nvSpPr>
      <dsp:spPr>
        <a:xfrm>
          <a:off x="4751873" y="2293757"/>
          <a:ext cx="1583635" cy="511162"/>
        </a:xfrm>
        <a:prstGeom prst="rect">
          <a:avLst/>
        </a:prstGeom>
        <a:solidFill>
          <a:schemeClr val="accent3">
            <a:tint val="40000"/>
            <a:alpha val="90000"/>
            <a:hueOff val="8037640"/>
            <a:satOff val="-10345"/>
            <a:lumOff val="-806"/>
            <a:alphaOff val="0"/>
          </a:schemeClr>
        </a:solidFill>
        <a:ln w="9525" cap="flat" cmpd="sng" algn="ctr">
          <a:solidFill>
            <a:schemeClr val="accent3">
              <a:tint val="40000"/>
              <a:alpha val="90000"/>
              <a:hueOff val="8037640"/>
              <a:satOff val="-10345"/>
              <a:lumOff val="-80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GB" sz="1200" kern="1200" noProof="0" dirty="0"/>
            <a:t>Permanent establishment issues</a:t>
          </a:r>
        </a:p>
      </dsp:txBody>
      <dsp:txXfrm>
        <a:off x="4751873" y="2293757"/>
        <a:ext cx="1583635" cy="511162"/>
      </dsp:txXfrm>
    </dsp:sp>
    <dsp:sp modelId="{5539DCDE-4FA5-4072-B8EE-DC2F5232E4A5}">
      <dsp:nvSpPr>
        <dsp:cNvPr id="0" name=""/>
        <dsp:cNvSpPr/>
      </dsp:nvSpPr>
      <dsp:spPr>
        <a:xfrm>
          <a:off x="6335509" y="2293757"/>
          <a:ext cx="1583635" cy="511162"/>
        </a:xfrm>
        <a:prstGeom prst="rect">
          <a:avLst/>
        </a:prstGeom>
        <a:solidFill>
          <a:schemeClr val="accent3">
            <a:tint val="40000"/>
            <a:alpha val="90000"/>
            <a:hueOff val="10716854"/>
            <a:satOff val="-13793"/>
            <a:lumOff val="-1075"/>
            <a:alphaOff val="0"/>
          </a:schemeClr>
        </a:solidFill>
        <a:ln w="9525" cap="flat" cmpd="sng" algn="ctr">
          <a:solidFill>
            <a:schemeClr val="accent3">
              <a:tint val="40000"/>
              <a:alpha val="90000"/>
              <a:hueOff val="10716854"/>
              <a:satOff val="-13793"/>
              <a:lumOff val="-107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rtl="0">
            <a:lnSpc>
              <a:spcPct val="90000"/>
            </a:lnSpc>
            <a:spcBef>
              <a:spcPct val="0"/>
            </a:spcBef>
            <a:spcAft>
              <a:spcPct val="35000"/>
            </a:spcAft>
            <a:buNone/>
          </a:pPr>
          <a:r>
            <a:rPr lang="en-GB" sz="1200" kern="1200" noProof="0" dirty="0"/>
            <a:t>…</a:t>
          </a:r>
        </a:p>
      </dsp:txBody>
      <dsp:txXfrm>
        <a:off x="6335509" y="2293757"/>
        <a:ext cx="1583635" cy="511162"/>
      </dsp:txXfrm>
    </dsp:sp>
    <dsp:sp modelId="{6A4688CE-9E0A-49B8-9026-9BE5469B637F}">
      <dsp:nvSpPr>
        <dsp:cNvPr id="0" name=""/>
        <dsp:cNvSpPr/>
      </dsp:nvSpPr>
      <dsp:spPr>
        <a:xfrm rot="10800000">
          <a:off x="0" y="795"/>
          <a:ext cx="7920112" cy="1709575"/>
        </a:xfrm>
        <a:prstGeom prst="upArrowCallout">
          <a:avLst/>
        </a:prstGeom>
        <a:gradFill rotWithShape="0">
          <a:gsLst>
            <a:gs pos="0">
              <a:schemeClr val="accent3">
                <a:hueOff val="11250264"/>
                <a:satOff val="-16880"/>
                <a:lumOff val="-2745"/>
                <a:alphaOff val="0"/>
                <a:tint val="1000"/>
                <a:satMod val="255000"/>
              </a:schemeClr>
            </a:gs>
            <a:gs pos="55000">
              <a:schemeClr val="accent3">
                <a:hueOff val="11250264"/>
                <a:satOff val="-16880"/>
                <a:lumOff val="-2745"/>
                <a:alphaOff val="0"/>
                <a:tint val="12000"/>
                <a:satMod val="255000"/>
              </a:schemeClr>
            </a:gs>
            <a:gs pos="100000">
              <a:schemeClr val="accent3">
                <a:hueOff val="11250264"/>
                <a:satOff val="-16880"/>
                <a:lumOff val="-274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5128" tIns="135128" rIns="135128" bIns="135128" numCol="1" spcCol="1270" anchor="ctr" anchorCtr="0">
          <a:noAutofit/>
        </a:bodyPr>
        <a:lstStyle/>
        <a:p>
          <a:pPr marL="0" lvl="0" indent="0" algn="ctr" defTabSz="844550" rtl="0">
            <a:lnSpc>
              <a:spcPct val="90000"/>
            </a:lnSpc>
            <a:spcBef>
              <a:spcPct val="0"/>
            </a:spcBef>
            <a:spcAft>
              <a:spcPct val="35000"/>
            </a:spcAft>
            <a:buNone/>
          </a:pPr>
          <a:r>
            <a:rPr lang="en-GB" sz="1900" kern="1200" noProof="0" dirty="0"/>
            <a:t>Tax treaty purpose: allocation of taxing rights</a:t>
          </a:r>
        </a:p>
      </dsp:txBody>
      <dsp:txXfrm rot="10800000">
        <a:off x="0" y="795"/>
        <a:ext cx="7920112" cy="111083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E94A9D-4BE8-4AF9-B9AF-DD6723949CD2}">
      <dsp:nvSpPr>
        <dsp:cNvPr id="0" name=""/>
        <dsp:cNvSpPr/>
      </dsp:nvSpPr>
      <dsp:spPr>
        <a:xfrm>
          <a:off x="0" y="104844"/>
          <a:ext cx="3057471" cy="3057471"/>
        </a:xfrm>
        <a:prstGeom prst="ellipse">
          <a:avLst/>
        </a:prstGeom>
        <a:gradFill rotWithShape="0">
          <a:gsLst>
            <a:gs pos="0">
              <a:schemeClr val="accent5">
                <a:hueOff val="0"/>
                <a:satOff val="0"/>
                <a:lumOff val="0"/>
                <a:alphaOff val="0"/>
                <a:tint val="1000"/>
                <a:satMod val="255000"/>
              </a:schemeClr>
            </a:gs>
            <a:gs pos="55000">
              <a:schemeClr val="accent5">
                <a:hueOff val="0"/>
                <a:satOff val="0"/>
                <a:lumOff val="0"/>
                <a:alphaOff val="0"/>
                <a:tint val="12000"/>
                <a:satMod val="255000"/>
              </a:schemeClr>
            </a:gs>
            <a:gs pos="100000">
              <a:schemeClr val="accent5">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just" defTabSz="755650">
            <a:lnSpc>
              <a:spcPct val="90000"/>
            </a:lnSpc>
            <a:spcBef>
              <a:spcPct val="0"/>
            </a:spcBef>
            <a:spcAft>
              <a:spcPct val="35000"/>
            </a:spcAft>
            <a:buNone/>
          </a:pPr>
          <a:r>
            <a:rPr lang="en-GB" altLang="en-US" sz="1700" kern="1200" dirty="0">
              <a:latin typeface="Calibri" panose="020F0502020204030204" pitchFamily="34" charset="0"/>
            </a:rPr>
            <a:t>These unresolved issues shall </a:t>
          </a:r>
          <a:r>
            <a:rPr lang="en-GB" altLang="en-US" sz="1700" b="1" kern="1200" dirty="0">
              <a:latin typeface="Calibri" panose="020F0502020204030204" pitchFamily="34" charset="0"/>
            </a:rPr>
            <a:t>not</a:t>
          </a:r>
          <a:r>
            <a:rPr lang="en-GB" altLang="en-US" sz="1700" kern="1200" dirty="0">
              <a:latin typeface="Calibri" panose="020F0502020204030204" pitchFamily="34" charset="0"/>
            </a:rPr>
            <a:t>, however, be submitted to arbitration if a </a:t>
          </a:r>
          <a:r>
            <a:rPr lang="en-GB" altLang="en-US" sz="1700" b="1" kern="1200" dirty="0">
              <a:latin typeface="Calibri" panose="020F0502020204030204" pitchFamily="34" charset="0"/>
            </a:rPr>
            <a:t>decision on these issues has already been rendered by a court or administrative tribunal </a:t>
          </a:r>
          <a:r>
            <a:rPr lang="en-GB" altLang="en-US" sz="1700" kern="1200" dirty="0">
              <a:latin typeface="Calibri" panose="020F0502020204030204" pitchFamily="34" charset="0"/>
            </a:rPr>
            <a:t>of either State.</a:t>
          </a:r>
          <a:endParaRPr lang="en-GB" sz="1700" kern="1200" dirty="0"/>
        </a:p>
      </dsp:txBody>
      <dsp:txXfrm>
        <a:off x="447756" y="552600"/>
        <a:ext cx="2161959" cy="216195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9EAFB-2D5E-47B3-88BA-3419B0436601}">
      <dsp:nvSpPr>
        <dsp:cNvPr id="0" name=""/>
        <dsp:cNvSpPr/>
      </dsp:nvSpPr>
      <dsp:spPr>
        <a:xfrm>
          <a:off x="0" y="0"/>
          <a:ext cx="8218487"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AA7C5F-782C-4D44-AC8D-7752C10BAE17}">
      <dsp:nvSpPr>
        <dsp:cNvPr id="0" name=""/>
        <dsp:cNvSpPr/>
      </dsp:nvSpPr>
      <dsp:spPr>
        <a:xfrm>
          <a:off x="0" y="0"/>
          <a:ext cx="1643697" cy="1131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t>Basis</a:t>
          </a:r>
        </a:p>
      </dsp:txBody>
      <dsp:txXfrm>
        <a:off x="0" y="0"/>
        <a:ext cx="1643697" cy="1131490"/>
      </dsp:txXfrm>
    </dsp:sp>
    <dsp:sp modelId="{5A138228-BDE1-4CA5-95DF-9D92C626691E}">
      <dsp:nvSpPr>
        <dsp:cNvPr id="0" name=""/>
        <dsp:cNvSpPr/>
      </dsp:nvSpPr>
      <dsp:spPr>
        <a:xfrm>
          <a:off x="1766974" y="17679"/>
          <a:ext cx="6451512" cy="353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Same basis as Article 25(5)</a:t>
          </a:r>
        </a:p>
      </dsp:txBody>
      <dsp:txXfrm>
        <a:off x="1766974" y="17679"/>
        <a:ext cx="6451512" cy="353590"/>
      </dsp:txXfrm>
    </dsp:sp>
    <dsp:sp modelId="{EDAE3B85-0677-4D6D-B1B0-9B5D3C8D3284}">
      <dsp:nvSpPr>
        <dsp:cNvPr id="0" name=""/>
        <dsp:cNvSpPr/>
      </dsp:nvSpPr>
      <dsp:spPr>
        <a:xfrm>
          <a:off x="1643697" y="371270"/>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82318C-78A3-48C1-BE75-69ABD0AEE8EB}">
      <dsp:nvSpPr>
        <dsp:cNvPr id="0" name=""/>
        <dsp:cNvSpPr/>
      </dsp:nvSpPr>
      <dsp:spPr>
        <a:xfrm>
          <a:off x="1766974" y="388949"/>
          <a:ext cx="6451512" cy="353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More detailed rules of procedure</a:t>
          </a:r>
        </a:p>
      </dsp:txBody>
      <dsp:txXfrm>
        <a:off x="1766974" y="388949"/>
        <a:ext cx="6451512" cy="353590"/>
      </dsp:txXfrm>
    </dsp:sp>
    <dsp:sp modelId="{8E3BA74C-B504-432C-9443-48C8D444633D}">
      <dsp:nvSpPr>
        <dsp:cNvPr id="0" name=""/>
        <dsp:cNvSpPr/>
      </dsp:nvSpPr>
      <dsp:spPr>
        <a:xfrm>
          <a:off x="1643697" y="742540"/>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C1AD3A-489D-4482-82A5-BECC82818446}">
      <dsp:nvSpPr>
        <dsp:cNvPr id="0" name=""/>
        <dsp:cNvSpPr/>
      </dsp:nvSpPr>
      <dsp:spPr>
        <a:xfrm>
          <a:off x="1766974" y="760220"/>
          <a:ext cx="6451512" cy="353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a:t>Specific </a:t>
          </a:r>
          <a:r>
            <a:rPr lang="en-GB" sz="1000" kern="1200" dirty="0"/>
            <a:t>rules for acceptance of the outcome and implementation</a:t>
          </a:r>
        </a:p>
      </dsp:txBody>
      <dsp:txXfrm>
        <a:off x="1766974" y="760220"/>
        <a:ext cx="6451512" cy="353590"/>
      </dsp:txXfrm>
    </dsp:sp>
    <dsp:sp modelId="{C7334E63-ABD1-4BB9-A76B-D3E78F7FBEA0}">
      <dsp:nvSpPr>
        <dsp:cNvPr id="0" name=""/>
        <dsp:cNvSpPr/>
      </dsp:nvSpPr>
      <dsp:spPr>
        <a:xfrm>
          <a:off x="1643697" y="1113810"/>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D6AAD8-4BEA-4413-8F6F-E8276022C079}">
      <dsp:nvSpPr>
        <dsp:cNvPr id="0" name=""/>
        <dsp:cNvSpPr/>
      </dsp:nvSpPr>
      <dsp:spPr>
        <a:xfrm>
          <a:off x="0" y="1131490"/>
          <a:ext cx="8218487"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CAC74E-E283-4DDE-B27C-9E80714D0CEE}">
      <dsp:nvSpPr>
        <dsp:cNvPr id="0" name=""/>
        <dsp:cNvSpPr/>
      </dsp:nvSpPr>
      <dsp:spPr>
        <a:xfrm>
          <a:off x="0" y="1131490"/>
          <a:ext cx="1643697" cy="1131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t>Scope</a:t>
          </a:r>
        </a:p>
      </dsp:txBody>
      <dsp:txXfrm>
        <a:off x="0" y="1131490"/>
        <a:ext cx="1643697" cy="1131490"/>
      </dsp:txXfrm>
    </dsp:sp>
    <dsp:sp modelId="{08BDD1E5-D123-4DC0-8706-D7B73E42BF97}">
      <dsp:nvSpPr>
        <dsp:cNvPr id="0" name=""/>
        <dsp:cNvSpPr/>
      </dsp:nvSpPr>
      <dsp:spPr>
        <a:xfrm>
          <a:off x="1766974" y="1157788"/>
          <a:ext cx="6451512" cy="52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All unresolved issues</a:t>
          </a:r>
        </a:p>
      </dsp:txBody>
      <dsp:txXfrm>
        <a:off x="1766974" y="1157788"/>
        <a:ext cx="6451512" cy="525966"/>
      </dsp:txXfrm>
    </dsp:sp>
    <dsp:sp modelId="{B4DE5C5F-5DA8-4FA2-9494-907F04912EB0}">
      <dsp:nvSpPr>
        <dsp:cNvPr id="0" name=""/>
        <dsp:cNvSpPr/>
      </dsp:nvSpPr>
      <dsp:spPr>
        <a:xfrm>
          <a:off x="1643697" y="1683755"/>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2A5035-956D-4181-B78E-31B8AF3F8376}">
      <dsp:nvSpPr>
        <dsp:cNvPr id="0" name=""/>
        <dsp:cNvSpPr/>
      </dsp:nvSpPr>
      <dsp:spPr>
        <a:xfrm>
          <a:off x="1766974" y="1710053"/>
          <a:ext cx="6451512" cy="52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States may limit the scope via “free form” reservations </a:t>
          </a:r>
          <a:r>
            <a:rPr lang="en-GB" sz="1000" kern="1200" dirty="0">
              <a:sym typeface="Wingdings" panose="05000000000000000000" pitchFamily="2" charset="2"/>
            </a:rPr>
            <a:t> subject to acceptance by treaty partners</a:t>
          </a:r>
          <a:endParaRPr lang="en-GB" sz="1000" kern="1200" dirty="0"/>
        </a:p>
      </dsp:txBody>
      <dsp:txXfrm>
        <a:off x="1766974" y="1710053"/>
        <a:ext cx="6451512" cy="525966"/>
      </dsp:txXfrm>
    </dsp:sp>
    <dsp:sp modelId="{9E49E9CC-95A1-4211-84BB-33F53D2991BC}">
      <dsp:nvSpPr>
        <dsp:cNvPr id="0" name=""/>
        <dsp:cNvSpPr/>
      </dsp:nvSpPr>
      <dsp:spPr>
        <a:xfrm>
          <a:off x="1643697" y="2236019"/>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C301C8-AF76-4B09-BD03-D1DE7F550A82}">
      <dsp:nvSpPr>
        <dsp:cNvPr id="0" name=""/>
        <dsp:cNvSpPr/>
      </dsp:nvSpPr>
      <dsp:spPr>
        <a:xfrm>
          <a:off x="0" y="2262980"/>
          <a:ext cx="8218487"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752D75-D5A2-4641-AF4C-6548695F8BF9}">
      <dsp:nvSpPr>
        <dsp:cNvPr id="0" name=""/>
        <dsp:cNvSpPr/>
      </dsp:nvSpPr>
      <dsp:spPr>
        <a:xfrm>
          <a:off x="0" y="2262980"/>
          <a:ext cx="1643697" cy="1131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t>Timing</a:t>
          </a:r>
        </a:p>
      </dsp:txBody>
      <dsp:txXfrm>
        <a:off x="0" y="2262980"/>
        <a:ext cx="1643697" cy="1131490"/>
      </dsp:txXfrm>
    </dsp:sp>
    <dsp:sp modelId="{E3E5D610-1616-43EC-B74E-314120B64B55}">
      <dsp:nvSpPr>
        <dsp:cNvPr id="0" name=""/>
        <dsp:cNvSpPr/>
      </dsp:nvSpPr>
      <dsp:spPr>
        <a:xfrm>
          <a:off x="1766974" y="2289279"/>
          <a:ext cx="6451512" cy="52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Two-year period for MAP, with option to three-years</a:t>
          </a:r>
        </a:p>
      </dsp:txBody>
      <dsp:txXfrm>
        <a:off x="1766974" y="2289279"/>
        <a:ext cx="6451512" cy="525966"/>
      </dsp:txXfrm>
    </dsp:sp>
    <dsp:sp modelId="{0D5BF5B8-D321-4D66-9EF2-188B5FA9D577}">
      <dsp:nvSpPr>
        <dsp:cNvPr id="0" name=""/>
        <dsp:cNvSpPr/>
      </dsp:nvSpPr>
      <dsp:spPr>
        <a:xfrm>
          <a:off x="1643697" y="2815245"/>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5D7126-A1AA-43AE-B75F-85443EB8D8BF}">
      <dsp:nvSpPr>
        <dsp:cNvPr id="0" name=""/>
        <dsp:cNvSpPr/>
      </dsp:nvSpPr>
      <dsp:spPr>
        <a:xfrm>
          <a:off x="1766974" y="2841543"/>
          <a:ext cx="6451512" cy="5259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a:t>Specific </a:t>
          </a:r>
          <a:r>
            <a:rPr lang="en-GB" sz="1000" kern="1200" dirty="0"/>
            <a:t>rules to determine start date of the period</a:t>
          </a:r>
        </a:p>
      </dsp:txBody>
      <dsp:txXfrm>
        <a:off x="1766974" y="2841543"/>
        <a:ext cx="6451512" cy="525966"/>
      </dsp:txXfrm>
    </dsp:sp>
    <dsp:sp modelId="{E483C810-25AB-4E06-8B3F-FDDE815BE915}">
      <dsp:nvSpPr>
        <dsp:cNvPr id="0" name=""/>
        <dsp:cNvSpPr/>
      </dsp:nvSpPr>
      <dsp:spPr>
        <a:xfrm>
          <a:off x="1643697" y="3367510"/>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8C2E68-DF97-4136-9D04-0BF58DE10310}">
      <dsp:nvSpPr>
        <dsp:cNvPr id="0" name=""/>
        <dsp:cNvSpPr/>
      </dsp:nvSpPr>
      <dsp:spPr>
        <a:xfrm>
          <a:off x="0" y="3394471"/>
          <a:ext cx="8218487"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43AF03-4D92-4822-B5A6-F68F6699F643}">
      <dsp:nvSpPr>
        <dsp:cNvPr id="0" name=""/>
        <dsp:cNvSpPr/>
      </dsp:nvSpPr>
      <dsp:spPr>
        <a:xfrm>
          <a:off x="0" y="3394471"/>
          <a:ext cx="1643697" cy="1131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t>Detailed rules</a:t>
          </a:r>
        </a:p>
      </dsp:txBody>
      <dsp:txXfrm>
        <a:off x="0" y="3394471"/>
        <a:ext cx="1643697" cy="1131490"/>
      </dsp:txXfrm>
    </dsp:sp>
    <dsp:sp modelId="{731A3330-BF48-45AE-8CA2-25276A4DB371}">
      <dsp:nvSpPr>
        <dsp:cNvPr id="0" name=""/>
        <dsp:cNvSpPr/>
      </dsp:nvSpPr>
      <dsp:spPr>
        <a:xfrm>
          <a:off x="1766974" y="3405134"/>
          <a:ext cx="6451512" cy="213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Appointment of arbitrators</a:t>
          </a:r>
        </a:p>
      </dsp:txBody>
      <dsp:txXfrm>
        <a:off x="1766974" y="3405134"/>
        <a:ext cx="6451512" cy="213259"/>
      </dsp:txXfrm>
    </dsp:sp>
    <dsp:sp modelId="{AB7C38C0-76FD-4BB7-A898-888CCFC81C2C}">
      <dsp:nvSpPr>
        <dsp:cNvPr id="0" name=""/>
        <dsp:cNvSpPr/>
      </dsp:nvSpPr>
      <dsp:spPr>
        <a:xfrm>
          <a:off x="1643697" y="3618393"/>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05B5CC-2F9C-4FD0-9610-6935AB175860}">
      <dsp:nvSpPr>
        <dsp:cNvPr id="0" name=""/>
        <dsp:cNvSpPr/>
      </dsp:nvSpPr>
      <dsp:spPr>
        <a:xfrm>
          <a:off x="1766974" y="3629056"/>
          <a:ext cx="6451512" cy="213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Confidentiality during the arbitration procedure</a:t>
          </a:r>
        </a:p>
      </dsp:txBody>
      <dsp:txXfrm>
        <a:off x="1766974" y="3629056"/>
        <a:ext cx="6451512" cy="213259"/>
      </dsp:txXfrm>
    </dsp:sp>
    <dsp:sp modelId="{50C09531-2597-49B4-9271-83B368C9FC2D}">
      <dsp:nvSpPr>
        <dsp:cNvPr id="0" name=""/>
        <dsp:cNvSpPr/>
      </dsp:nvSpPr>
      <dsp:spPr>
        <a:xfrm>
          <a:off x="1643697" y="3842316"/>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C8C26E-336F-4E80-94B3-3BD3302973CE}">
      <dsp:nvSpPr>
        <dsp:cNvPr id="0" name=""/>
        <dsp:cNvSpPr/>
      </dsp:nvSpPr>
      <dsp:spPr>
        <a:xfrm>
          <a:off x="1766974" y="3852979"/>
          <a:ext cx="6451512" cy="213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Type of arbitration procedure: independent opinion vs. baseball arbitration</a:t>
          </a:r>
        </a:p>
      </dsp:txBody>
      <dsp:txXfrm>
        <a:off x="1766974" y="3852979"/>
        <a:ext cx="6451512" cy="213259"/>
      </dsp:txXfrm>
    </dsp:sp>
    <dsp:sp modelId="{868C06DE-4605-4736-8EEB-27CE4CED62E8}">
      <dsp:nvSpPr>
        <dsp:cNvPr id="0" name=""/>
        <dsp:cNvSpPr/>
      </dsp:nvSpPr>
      <dsp:spPr>
        <a:xfrm>
          <a:off x="1643697" y="4066238"/>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5E5413-F247-4899-9055-554159E516BB}">
      <dsp:nvSpPr>
        <dsp:cNvPr id="0" name=""/>
        <dsp:cNvSpPr/>
      </dsp:nvSpPr>
      <dsp:spPr>
        <a:xfrm>
          <a:off x="1766974" y="4076901"/>
          <a:ext cx="6451512" cy="213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Cost sharing</a:t>
          </a:r>
        </a:p>
      </dsp:txBody>
      <dsp:txXfrm>
        <a:off x="1766974" y="4076901"/>
        <a:ext cx="6451512" cy="213259"/>
      </dsp:txXfrm>
    </dsp:sp>
    <dsp:sp modelId="{7352BA15-B128-44D0-BC9A-221401512310}">
      <dsp:nvSpPr>
        <dsp:cNvPr id="0" name=""/>
        <dsp:cNvSpPr/>
      </dsp:nvSpPr>
      <dsp:spPr>
        <a:xfrm>
          <a:off x="1643697" y="4290161"/>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C1CBB8-B0CA-4A0C-BD4B-54342CCCBA98}">
      <dsp:nvSpPr>
        <dsp:cNvPr id="0" name=""/>
        <dsp:cNvSpPr/>
      </dsp:nvSpPr>
      <dsp:spPr>
        <a:xfrm>
          <a:off x="1766974" y="4300824"/>
          <a:ext cx="6451512" cy="213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Direct binding effect of the arbitration procedure</a:t>
          </a:r>
        </a:p>
      </dsp:txBody>
      <dsp:txXfrm>
        <a:off x="1766974" y="4300824"/>
        <a:ext cx="6451512" cy="213259"/>
      </dsp:txXfrm>
    </dsp:sp>
    <dsp:sp modelId="{1FD253F7-0B97-42CE-9C05-47089B10DEDA}">
      <dsp:nvSpPr>
        <dsp:cNvPr id="0" name=""/>
        <dsp:cNvSpPr/>
      </dsp:nvSpPr>
      <dsp:spPr>
        <a:xfrm>
          <a:off x="1643697" y="4514083"/>
          <a:ext cx="6574789" cy="0"/>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5CFFE-83FF-4532-AC03-925035A4938A}">
      <dsp:nvSpPr>
        <dsp:cNvPr id="0" name=""/>
        <dsp:cNvSpPr/>
      </dsp:nvSpPr>
      <dsp:spPr>
        <a:xfrm>
          <a:off x="0" y="253050"/>
          <a:ext cx="6864424" cy="5733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2756" tIns="291592" rIns="532756"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t> 3-year filing period to either competent authority concerned</a:t>
          </a:r>
        </a:p>
      </dsp:txBody>
      <dsp:txXfrm>
        <a:off x="0" y="253050"/>
        <a:ext cx="6864424" cy="573300"/>
      </dsp:txXfrm>
    </dsp:sp>
    <dsp:sp modelId="{CF60D209-6C46-41E9-93A1-C64A3531FBE5}">
      <dsp:nvSpPr>
        <dsp:cNvPr id="0" name=""/>
        <dsp:cNvSpPr/>
      </dsp:nvSpPr>
      <dsp:spPr>
        <a:xfrm>
          <a:off x="343221" y="46410"/>
          <a:ext cx="4805096" cy="413280"/>
        </a:xfrm>
        <a:prstGeom prst="roundRect">
          <a:avLst/>
        </a:prstGeom>
        <a:gradFill rotWithShape="0">
          <a:gsLst>
            <a:gs pos="0">
              <a:schemeClr val="accent2">
                <a:hueOff val="0"/>
                <a:satOff val="0"/>
                <a:lumOff val="0"/>
                <a:alphaOff val="0"/>
                <a:tint val="1000"/>
                <a:satMod val="255000"/>
              </a:schemeClr>
            </a:gs>
            <a:gs pos="55000">
              <a:schemeClr val="accent2">
                <a:hueOff val="0"/>
                <a:satOff val="0"/>
                <a:lumOff val="0"/>
                <a:alphaOff val="0"/>
                <a:tint val="12000"/>
                <a:satMod val="255000"/>
              </a:schemeClr>
            </a:gs>
            <a:gs pos="100000">
              <a:schemeClr val="accent2">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1621" tIns="0" rIns="181621" bIns="0" numCol="1" spcCol="1270" anchor="ctr" anchorCtr="0">
          <a:noAutofit/>
        </a:bodyPr>
        <a:lstStyle/>
        <a:p>
          <a:pPr marL="0" lvl="0" indent="0" algn="l" defTabSz="622300">
            <a:lnSpc>
              <a:spcPct val="90000"/>
            </a:lnSpc>
            <a:spcBef>
              <a:spcPct val="0"/>
            </a:spcBef>
            <a:spcAft>
              <a:spcPct val="35000"/>
            </a:spcAft>
            <a:buNone/>
          </a:pPr>
          <a:r>
            <a:rPr lang="en-GB" sz="1400" b="1" kern="1200" dirty="0"/>
            <a:t>Phase I: submission</a:t>
          </a:r>
        </a:p>
      </dsp:txBody>
      <dsp:txXfrm>
        <a:off x="363396" y="66585"/>
        <a:ext cx="4764746" cy="372930"/>
      </dsp:txXfrm>
    </dsp:sp>
    <dsp:sp modelId="{4ED10FBD-E155-4603-8A23-7C1B2C92F33C}">
      <dsp:nvSpPr>
        <dsp:cNvPr id="0" name=""/>
        <dsp:cNvSpPr/>
      </dsp:nvSpPr>
      <dsp:spPr>
        <a:xfrm>
          <a:off x="0" y="1108590"/>
          <a:ext cx="6864424" cy="5733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2756" tIns="291592" rIns="532756"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t> 6 months for decision on acceptance complaint  </a:t>
          </a:r>
        </a:p>
      </dsp:txBody>
      <dsp:txXfrm>
        <a:off x="0" y="1108590"/>
        <a:ext cx="6864424" cy="573300"/>
      </dsp:txXfrm>
    </dsp:sp>
    <dsp:sp modelId="{2D440C83-6602-44F7-A10E-243EA26711FC}">
      <dsp:nvSpPr>
        <dsp:cNvPr id="0" name=""/>
        <dsp:cNvSpPr/>
      </dsp:nvSpPr>
      <dsp:spPr>
        <a:xfrm>
          <a:off x="343221" y="901950"/>
          <a:ext cx="4805096" cy="413280"/>
        </a:xfrm>
        <a:prstGeom prst="round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1621" tIns="0" rIns="181621" bIns="0" numCol="1" spcCol="1270" anchor="ctr" anchorCtr="0">
          <a:noAutofit/>
        </a:bodyPr>
        <a:lstStyle/>
        <a:p>
          <a:pPr marL="0" lvl="0" indent="0" algn="l" defTabSz="622300">
            <a:lnSpc>
              <a:spcPct val="90000"/>
            </a:lnSpc>
            <a:spcBef>
              <a:spcPct val="0"/>
            </a:spcBef>
            <a:spcAft>
              <a:spcPct val="35000"/>
            </a:spcAft>
            <a:buNone/>
          </a:pPr>
          <a:r>
            <a:rPr lang="en-GB" sz="1400" b="1" kern="1200" dirty="0"/>
            <a:t>Phase II: review stage</a:t>
          </a:r>
        </a:p>
      </dsp:txBody>
      <dsp:txXfrm>
        <a:off x="363396" y="922125"/>
        <a:ext cx="4764746" cy="372930"/>
      </dsp:txXfrm>
    </dsp:sp>
    <dsp:sp modelId="{4234FBBB-0264-444F-8856-EC16593E0DC8}">
      <dsp:nvSpPr>
        <dsp:cNvPr id="0" name=""/>
        <dsp:cNvSpPr/>
      </dsp:nvSpPr>
      <dsp:spPr>
        <a:xfrm>
          <a:off x="0" y="1964130"/>
          <a:ext cx="6864424" cy="5733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2756" tIns="291592" rIns="532756"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t> 2 years for reaching a MAP agreement</a:t>
          </a:r>
        </a:p>
      </dsp:txBody>
      <dsp:txXfrm>
        <a:off x="0" y="1964130"/>
        <a:ext cx="6864424" cy="573300"/>
      </dsp:txXfrm>
    </dsp:sp>
    <dsp:sp modelId="{63C04725-F7F6-4621-AA50-37EB868F4AF4}">
      <dsp:nvSpPr>
        <dsp:cNvPr id="0" name=""/>
        <dsp:cNvSpPr/>
      </dsp:nvSpPr>
      <dsp:spPr>
        <a:xfrm>
          <a:off x="343221" y="1757490"/>
          <a:ext cx="4805096" cy="413280"/>
        </a:xfrm>
        <a:prstGeom prst="roundRect">
          <a:avLst/>
        </a:prstGeom>
        <a:gradFill rotWithShape="0">
          <a:gsLst>
            <a:gs pos="0">
              <a:schemeClr val="accent4">
                <a:hueOff val="0"/>
                <a:satOff val="0"/>
                <a:lumOff val="0"/>
                <a:alphaOff val="0"/>
                <a:tint val="1000"/>
                <a:satMod val="255000"/>
              </a:schemeClr>
            </a:gs>
            <a:gs pos="55000">
              <a:schemeClr val="accent4">
                <a:hueOff val="0"/>
                <a:satOff val="0"/>
                <a:lumOff val="0"/>
                <a:alphaOff val="0"/>
                <a:tint val="12000"/>
                <a:satMod val="255000"/>
              </a:schemeClr>
            </a:gs>
            <a:gs pos="100000">
              <a:schemeClr val="accent4">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1621" tIns="0" rIns="181621" bIns="0" numCol="1" spcCol="1270" anchor="ctr" anchorCtr="0">
          <a:noAutofit/>
        </a:bodyPr>
        <a:lstStyle/>
        <a:p>
          <a:pPr marL="0" lvl="0" indent="0" algn="l" defTabSz="622300">
            <a:lnSpc>
              <a:spcPct val="90000"/>
            </a:lnSpc>
            <a:spcBef>
              <a:spcPct val="0"/>
            </a:spcBef>
            <a:spcAft>
              <a:spcPct val="35000"/>
            </a:spcAft>
            <a:buNone/>
          </a:pPr>
          <a:r>
            <a:rPr lang="en-GB" sz="1400" b="1" kern="1200" dirty="0"/>
            <a:t>Phase III: MAP</a:t>
          </a:r>
        </a:p>
      </dsp:txBody>
      <dsp:txXfrm>
        <a:off x="363396" y="1777665"/>
        <a:ext cx="4764746" cy="372930"/>
      </dsp:txXfrm>
    </dsp:sp>
    <dsp:sp modelId="{15A401F0-D7CB-4A7D-93C7-B264123A7749}">
      <dsp:nvSpPr>
        <dsp:cNvPr id="0" name=""/>
        <dsp:cNvSpPr/>
      </dsp:nvSpPr>
      <dsp:spPr>
        <a:xfrm>
          <a:off x="0" y="2819670"/>
          <a:ext cx="6864424" cy="793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2756" tIns="291592" rIns="532756"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t> 4 months for establishing an advisory commission</a:t>
          </a:r>
        </a:p>
        <a:p>
          <a:pPr marL="114300" lvl="1" indent="-114300" algn="l" defTabSz="622300">
            <a:lnSpc>
              <a:spcPct val="90000"/>
            </a:lnSpc>
            <a:spcBef>
              <a:spcPct val="0"/>
            </a:spcBef>
            <a:spcAft>
              <a:spcPct val="15000"/>
            </a:spcAft>
            <a:buChar char="•"/>
          </a:pPr>
          <a:r>
            <a:rPr lang="en-GB" sz="1400" kern="1200" dirty="0"/>
            <a:t> 6 months for the commission to render an opinion</a:t>
          </a:r>
        </a:p>
      </dsp:txBody>
      <dsp:txXfrm>
        <a:off x="0" y="2819670"/>
        <a:ext cx="6864424" cy="793800"/>
      </dsp:txXfrm>
    </dsp:sp>
    <dsp:sp modelId="{3B5D50A8-F16D-4D13-A3D7-D64F8A490FEE}">
      <dsp:nvSpPr>
        <dsp:cNvPr id="0" name=""/>
        <dsp:cNvSpPr/>
      </dsp:nvSpPr>
      <dsp:spPr>
        <a:xfrm>
          <a:off x="343221" y="2613030"/>
          <a:ext cx="4805096" cy="413280"/>
        </a:xfrm>
        <a:prstGeom prst="roundRect">
          <a:avLst/>
        </a:prstGeom>
        <a:gradFill rotWithShape="0">
          <a:gsLst>
            <a:gs pos="0">
              <a:schemeClr val="accent5">
                <a:hueOff val="0"/>
                <a:satOff val="0"/>
                <a:lumOff val="0"/>
                <a:alphaOff val="0"/>
                <a:tint val="1000"/>
                <a:satMod val="255000"/>
              </a:schemeClr>
            </a:gs>
            <a:gs pos="55000">
              <a:schemeClr val="accent5">
                <a:hueOff val="0"/>
                <a:satOff val="0"/>
                <a:lumOff val="0"/>
                <a:alphaOff val="0"/>
                <a:tint val="12000"/>
                <a:satMod val="255000"/>
              </a:schemeClr>
            </a:gs>
            <a:gs pos="100000">
              <a:schemeClr val="accent5">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1621" tIns="0" rIns="181621" bIns="0" numCol="1" spcCol="1270" anchor="ctr" anchorCtr="0">
          <a:noAutofit/>
        </a:bodyPr>
        <a:lstStyle/>
        <a:p>
          <a:pPr marL="0" lvl="0" indent="0" algn="l" defTabSz="622300">
            <a:lnSpc>
              <a:spcPct val="90000"/>
            </a:lnSpc>
            <a:spcBef>
              <a:spcPct val="0"/>
            </a:spcBef>
            <a:spcAft>
              <a:spcPct val="35000"/>
            </a:spcAft>
            <a:buNone/>
          </a:pPr>
          <a:r>
            <a:rPr lang="en-GB" sz="1400" b="1" kern="1200" dirty="0"/>
            <a:t>Phase IV: arbitration</a:t>
          </a:r>
        </a:p>
      </dsp:txBody>
      <dsp:txXfrm>
        <a:off x="363396" y="2633205"/>
        <a:ext cx="4764746" cy="372930"/>
      </dsp:txXfrm>
    </dsp:sp>
    <dsp:sp modelId="{577ABD44-5E2E-4F23-A45D-B331606E3803}">
      <dsp:nvSpPr>
        <dsp:cNvPr id="0" name=""/>
        <dsp:cNvSpPr/>
      </dsp:nvSpPr>
      <dsp:spPr>
        <a:xfrm>
          <a:off x="0" y="3895710"/>
          <a:ext cx="6864424" cy="9702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2756" tIns="291592" rIns="532756" bIns="99568" numCol="1" spcCol="1270" anchor="t" anchorCtr="0">
          <a:noAutofit/>
        </a:bodyPr>
        <a:lstStyle/>
        <a:p>
          <a:pPr marL="114300" lvl="1" indent="-114300" algn="l" defTabSz="622300">
            <a:lnSpc>
              <a:spcPct val="90000"/>
            </a:lnSpc>
            <a:spcBef>
              <a:spcPct val="0"/>
            </a:spcBef>
            <a:spcAft>
              <a:spcPct val="15000"/>
            </a:spcAft>
            <a:buChar char="•"/>
          </a:pPr>
          <a:r>
            <a:rPr lang="en-GB" sz="1400" kern="1200" dirty="0"/>
            <a:t> 6 months for taking a final decision</a:t>
          </a:r>
        </a:p>
        <a:p>
          <a:pPr marL="114300" lvl="1" indent="-114300" algn="l" defTabSz="622300">
            <a:lnSpc>
              <a:spcPct val="90000"/>
            </a:lnSpc>
            <a:spcBef>
              <a:spcPct val="0"/>
            </a:spcBef>
            <a:spcAft>
              <a:spcPct val="15000"/>
            </a:spcAft>
            <a:buChar char="•"/>
          </a:pPr>
          <a:r>
            <a:rPr lang="en-GB" sz="1400" kern="1200" dirty="0"/>
            <a:t> 2 months for taxpayers to accept the decision and renouncing domestic remedies</a:t>
          </a:r>
        </a:p>
      </dsp:txBody>
      <dsp:txXfrm>
        <a:off x="0" y="3895710"/>
        <a:ext cx="6864424" cy="970200"/>
      </dsp:txXfrm>
    </dsp:sp>
    <dsp:sp modelId="{359D5735-F0C4-4798-B518-94A32DE953FE}">
      <dsp:nvSpPr>
        <dsp:cNvPr id="0" name=""/>
        <dsp:cNvSpPr/>
      </dsp:nvSpPr>
      <dsp:spPr>
        <a:xfrm>
          <a:off x="343221" y="3689070"/>
          <a:ext cx="4805096" cy="413280"/>
        </a:xfrm>
        <a:prstGeom prst="roundRect">
          <a:avLst/>
        </a:prstGeom>
        <a:gradFill rotWithShape="0">
          <a:gsLst>
            <a:gs pos="0">
              <a:schemeClr val="accent6">
                <a:hueOff val="0"/>
                <a:satOff val="0"/>
                <a:lumOff val="0"/>
                <a:alphaOff val="0"/>
                <a:tint val="1000"/>
                <a:satMod val="255000"/>
              </a:schemeClr>
            </a:gs>
            <a:gs pos="55000">
              <a:schemeClr val="accent6">
                <a:hueOff val="0"/>
                <a:satOff val="0"/>
                <a:lumOff val="0"/>
                <a:alphaOff val="0"/>
                <a:tint val="12000"/>
                <a:satMod val="255000"/>
              </a:schemeClr>
            </a:gs>
            <a:gs pos="100000">
              <a:schemeClr val="accent6">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1621" tIns="0" rIns="181621" bIns="0" numCol="1" spcCol="1270" anchor="ctr" anchorCtr="0">
          <a:noAutofit/>
        </a:bodyPr>
        <a:lstStyle/>
        <a:p>
          <a:pPr marL="0" lvl="0" indent="0" algn="l" defTabSz="622300">
            <a:lnSpc>
              <a:spcPct val="90000"/>
            </a:lnSpc>
            <a:spcBef>
              <a:spcPct val="0"/>
            </a:spcBef>
            <a:spcAft>
              <a:spcPct val="35000"/>
            </a:spcAft>
            <a:buNone/>
          </a:pPr>
          <a:r>
            <a:rPr lang="en-GB" sz="1400" b="1" kern="1200" dirty="0"/>
            <a:t>Phase V: final decision and implementation</a:t>
          </a:r>
        </a:p>
      </dsp:txBody>
      <dsp:txXfrm>
        <a:off x="363396" y="3709245"/>
        <a:ext cx="4764746" cy="37293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AF01C-764C-4F4C-98BB-A4DC050748F7}">
      <dsp:nvSpPr>
        <dsp:cNvPr id="0" name=""/>
        <dsp:cNvSpPr/>
      </dsp:nvSpPr>
      <dsp:spPr>
        <a:xfrm>
          <a:off x="3411340" y="1041876"/>
          <a:ext cx="1395806" cy="1395806"/>
        </a:xfrm>
        <a:prstGeom prst="ellipse">
          <a:avLst/>
        </a:prstGeom>
        <a:gradFill rotWithShape="0">
          <a:gsLst>
            <a:gs pos="0">
              <a:schemeClr val="accent5">
                <a:alpha val="50000"/>
                <a:hueOff val="0"/>
                <a:satOff val="0"/>
                <a:lumOff val="0"/>
                <a:alphaOff val="0"/>
                <a:tint val="1000"/>
                <a:satMod val="255000"/>
              </a:schemeClr>
            </a:gs>
            <a:gs pos="55000">
              <a:schemeClr val="accent5">
                <a:alpha val="50000"/>
                <a:hueOff val="0"/>
                <a:satOff val="0"/>
                <a:lumOff val="0"/>
                <a:alphaOff val="0"/>
                <a:tint val="12000"/>
                <a:satMod val="255000"/>
              </a:schemeClr>
            </a:gs>
            <a:gs pos="100000">
              <a:schemeClr val="accent5">
                <a:alpha val="50000"/>
                <a:hueOff val="0"/>
                <a:satOff val="0"/>
                <a:lumOff val="0"/>
                <a:alphaOff val="0"/>
                <a:tint val="45000"/>
                <a:satMod val="250000"/>
              </a:schemeClr>
            </a:gs>
          </a:gsLst>
          <a:path path="circle">
            <a:fillToRect l="-40000" t="-90000" r="140000" b="19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03D5E2DC-2327-431E-B3FA-8280A75C96DB}">
      <dsp:nvSpPr>
        <dsp:cNvPr id="0" name=""/>
        <dsp:cNvSpPr/>
      </dsp:nvSpPr>
      <dsp:spPr>
        <a:xfrm>
          <a:off x="3236864" y="0"/>
          <a:ext cx="1744758" cy="9504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GB" sz="2000" kern="1200" noProof="0" dirty="0"/>
            <a:t>What kind of dispute?</a:t>
          </a:r>
        </a:p>
      </dsp:txBody>
      <dsp:txXfrm>
        <a:off x="3236864" y="0"/>
        <a:ext cx="1744758" cy="950452"/>
      </dsp:txXfrm>
    </dsp:sp>
    <dsp:sp modelId="{6ECB6451-57DE-4ED5-9B10-E57902DEB3B2}">
      <dsp:nvSpPr>
        <dsp:cNvPr id="0" name=""/>
        <dsp:cNvSpPr/>
      </dsp:nvSpPr>
      <dsp:spPr>
        <a:xfrm>
          <a:off x="3864395" y="1303477"/>
          <a:ext cx="1395806" cy="1395806"/>
        </a:xfrm>
        <a:prstGeom prst="ellipse">
          <a:avLst/>
        </a:prstGeom>
        <a:gradFill rotWithShape="0">
          <a:gsLst>
            <a:gs pos="0">
              <a:schemeClr val="accent5">
                <a:alpha val="50000"/>
                <a:hueOff val="-1986775"/>
                <a:satOff val="7962"/>
                <a:lumOff val="1726"/>
                <a:alphaOff val="0"/>
                <a:tint val="1000"/>
                <a:satMod val="255000"/>
              </a:schemeClr>
            </a:gs>
            <a:gs pos="55000">
              <a:schemeClr val="accent5">
                <a:alpha val="50000"/>
                <a:hueOff val="-1986775"/>
                <a:satOff val="7962"/>
                <a:lumOff val="1726"/>
                <a:alphaOff val="0"/>
                <a:tint val="12000"/>
                <a:satMod val="255000"/>
              </a:schemeClr>
            </a:gs>
            <a:gs pos="100000">
              <a:schemeClr val="accent5">
                <a:alpha val="50000"/>
                <a:hueOff val="-1986775"/>
                <a:satOff val="7962"/>
                <a:lumOff val="1726"/>
                <a:alphaOff val="0"/>
                <a:tint val="45000"/>
                <a:satMod val="250000"/>
              </a:schemeClr>
            </a:gs>
          </a:gsLst>
          <a:path path="circle">
            <a:fillToRect l="-40000" t="-90000" r="140000" b="19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CC1E1959-A4D2-4B01-9DEF-88AD174EBEF8}">
      <dsp:nvSpPr>
        <dsp:cNvPr id="0" name=""/>
        <dsp:cNvSpPr/>
      </dsp:nvSpPr>
      <dsp:spPr>
        <a:xfrm>
          <a:off x="5363724" y="905192"/>
          <a:ext cx="1653449" cy="104097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GB" sz="2000" kern="1200" noProof="0" dirty="0"/>
            <a:t>Jurisdictions involved?</a:t>
          </a:r>
        </a:p>
      </dsp:txBody>
      <dsp:txXfrm>
        <a:off x="5363724" y="905192"/>
        <a:ext cx="1653449" cy="1040971"/>
      </dsp:txXfrm>
    </dsp:sp>
    <dsp:sp modelId="{AEF4EB6F-5D39-4FA6-B2D2-FFF1D9244138}">
      <dsp:nvSpPr>
        <dsp:cNvPr id="0" name=""/>
        <dsp:cNvSpPr/>
      </dsp:nvSpPr>
      <dsp:spPr>
        <a:xfrm>
          <a:off x="3864395" y="1826678"/>
          <a:ext cx="1395806" cy="1395806"/>
        </a:xfrm>
        <a:prstGeom prst="ellipse">
          <a:avLst/>
        </a:prstGeom>
        <a:gradFill rotWithShape="0">
          <a:gsLst>
            <a:gs pos="0">
              <a:schemeClr val="accent5">
                <a:alpha val="50000"/>
                <a:hueOff val="-3973551"/>
                <a:satOff val="15924"/>
                <a:lumOff val="3451"/>
                <a:alphaOff val="0"/>
                <a:tint val="1000"/>
                <a:satMod val="255000"/>
              </a:schemeClr>
            </a:gs>
            <a:gs pos="55000">
              <a:schemeClr val="accent5">
                <a:alpha val="50000"/>
                <a:hueOff val="-3973551"/>
                <a:satOff val="15924"/>
                <a:lumOff val="3451"/>
                <a:alphaOff val="0"/>
                <a:tint val="12000"/>
                <a:satMod val="255000"/>
              </a:schemeClr>
            </a:gs>
            <a:gs pos="100000">
              <a:schemeClr val="accent5">
                <a:alpha val="50000"/>
                <a:hueOff val="-3973551"/>
                <a:satOff val="15924"/>
                <a:lumOff val="3451"/>
                <a:alphaOff val="0"/>
                <a:tint val="45000"/>
                <a:satMod val="250000"/>
              </a:schemeClr>
            </a:gs>
          </a:gsLst>
          <a:path path="circle">
            <a:fillToRect l="-40000" t="-90000" r="140000" b="19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8A98753C-2BD4-4454-A826-96CFF26443CC}">
      <dsp:nvSpPr>
        <dsp:cNvPr id="0" name=""/>
        <dsp:cNvSpPr/>
      </dsp:nvSpPr>
      <dsp:spPr>
        <a:xfrm>
          <a:off x="5363724" y="2457597"/>
          <a:ext cx="1653449" cy="11631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GB" sz="2000" kern="1200" noProof="0" dirty="0"/>
            <a:t>Years involved?</a:t>
          </a:r>
        </a:p>
      </dsp:txBody>
      <dsp:txXfrm>
        <a:off x="5363724" y="2457597"/>
        <a:ext cx="1653449" cy="1163172"/>
      </dsp:txXfrm>
    </dsp:sp>
    <dsp:sp modelId="{172B453E-D6A0-430C-9007-A6417D36B198}">
      <dsp:nvSpPr>
        <dsp:cNvPr id="0" name=""/>
        <dsp:cNvSpPr/>
      </dsp:nvSpPr>
      <dsp:spPr>
        <a:xfrm>
          <a:off x="3411340" y="2088731"/>
          <a:ext cx="1395806" cy="1395806"/>
        </a:xfrm>
        <a:prstGeom prst="ellipse">
          <a:avLst/>
        </a:prstGeom>
        <a:gradFill rotWithShape="0">
          <a:gsLst>
            <a:gs pos="0">
              <a:schemeClr val="accent5">
                <a:alpha val="50000"/>
                <a:hueOff val="-5960326"/>
                <a:satOff val="23887"/>
                <a:lumOff val="5177"/>
                <a:alphaOff val="0"/>
                <a:tint val="1000"/>
                <a:satMod val="255000"/>
              </a:schemeClr>
            </a:gs>
            <a:gs pos="55000">
              <a:schemeClr val="accent5">
                <a:alpha val="50000"/>
                <a:hueOff val="-5960326"/>
                <a:satOff val="23887"/>
                <a:lumOff val="5177"/>
                <a:alphaOff val="0"/>
                <a:tint val="12000"/>
                <a:satMod val="255000"/>
              </a:schemeClr>
            </a:gs>
            <a:gs pos="100000">
              <a:schemeClr val="accent5">
                <a:alpha val="50000"/>
                <a:hueOff val="-5960326"/>
                <a:satOff val="23887"/>
                <a:lumOff val="5177"/>
                <a:alphaOff val="0"/>
                <a:tint val="45000"/>
                <a:satMod val="250000"/>
              </a:schemeClr>
            </a:gs>
          </a:gsLst>
          <a:path path="circle">
            <a:fillToRect l="-40000" t="-90000" r="140000" b="19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C8351BB0-36F4-4F60-B64D-91D719F9B6FA}">
      <dsp:nvSpPr>
        <dsp:cNvPr id="0" name=""/>
        <dsp:cNvSpPr/>
      </dsp:nvSpPr>
      <dsp:spPr>
        <a:xfrm>
          <a:off x="3236864" y="3575509"/>
          <a:ext cx="1744758" cy="9504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GB" sz="2000" kern="1200" noProof="0" dirty="0"/>
            <a:t>…</a:t>
          </a:r>
        </a:p>
      </dsp:txBody>
      <dsp:txXfrm>
        <a:off x="3236864" y="3575509"/>
        <a:ext cx="1744758" cy="950452"/>
      </dsp:txXfrm>
    </dsp:sp>
    <dsp:sp modelId="{AFD10B34-4E09-4082-84E6-5C2EA2BE176C}">
      <dsp:nvSpPr>
        <dsp:cNvPr id="0" name=""/>
        <dsp:cNvSpPr/>
      </dsp:nvSpPr>
      <dsp:spPr>
        <a:xfrm>
          <a:off x="2958284" y="1826678"/>
          <a:ext cx="1395806" cy="1395806"/>
        </a:xfrm>
        <a:prstGeom prst="ellipse">
          <a:avLst/>
        </a:prstGeom>
        <a:gradFill rotWithShape="0">
          <a:gsLst>
            <a:gs pos="0">
              <a:schemeClr val="accent5">
                <a:alpha val="50000"/>
                <a:hueOff val="-7947101"/>
                <a:satOff val="31849"/>
                <a:lumOff val="6902"/>
                <a:alphaOff val="0"/>
                <a:tint val="1000"/>
                <a:satMod val="255000"/>
              </a:schemeClr>
            </a:gs>
            <a:gs pos="55000">
              <a:schemeClr val="accent5">
                <a:alpha val="50000"/>
                <a:hueOff val="-7947101"/>
                <a:satOff val="31849"/>
                <a:lumOff val="6902"/>
                <a:alphaOff val="0"/>
                <a:tint val="12000"/>
                <a:satMod val="255000"/>
              </a:schemeClr>
            </a:gs>
            <a:gs pos="100000">
              <a:schemeClr val="accent5">
                <a:alpha val="50000"/>
                <a:hueOff val="-7947101"/>
                <a:satOff val="31849"/>
                <a:lumOff val="6902"/>
                <a:alphaOff val="0"/>
                <a:tint val="45000"/>
                <a:satMod val="250000"/>
              </a:schemeClr>
            </a:gs>
          </a:gsLst>
          <a:path path="circle">
            <a:fillToRect l="-40000" t="-90000" r="140000" b="19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7FFC3841-AACF-405F-8BE9-0C683D01DDC7}">
      <dsp:nvSpPr>
        <dsp:cNvPr id="0" name=""/>
        <dsp:cNvSpPr/>
      </dsp:nvSpPr>
      <dsp:spPr>
        <a:xfrm>
          <a:off x="1201312" y="2457597"/>
          <a:ext cx="1653449" cy="11631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GB" sz="2000" kern="1200" noProof="0" dirty="0"/>
            <a:t>Do the carve-outs play a role?</a:t>
          </a:r>
        </a:p>
      </dsp:txBody>
      <dsp:txXfrm>
        <a:off x="1201312" y="2457597"/>
        <a:ext cx="1653449" cy="1163172"/>
      </dsp:txXfrm>
    </dsp:sp>
    <dsp:sp modelId="{6B20B76F-0787-4E01-81F5-82886EC3C923}">
      <dsp:nvSpPr>
        <dsp:cNvPr id="0" name=""/>
        <dsp:cNvSpPr/>
      </dsp:nvSpPr>
      <dsp:spPr>
        <a:xfrm>
          <a:off x="2958284" y="1303477"/>
          <a:ext cx="1395806" cy="1395806"/>
        </a:xfrm>
        <a:prstGeom prst="ellipse">
          <a:avLst/>
        </a:prstGeom>
        <a:gradFill rotWithShape="0">
          <a:gsLst>
            <a:gs pos="0">
              <a:schemeClr val="accent5">
                <a:alpha val="50000"/>
                <a:hueOff val="-9933876"/>
                <a:satOff val="39811"/>
                <a:lumOff val="8628"/>
                <a:alphaOff val="0"/>
                <a:tint val="1000"/>
                <a:satMod val="255000"/>
              </a:schemeClr>
            </a:gs>
            <a:gs pos="55000">
              <a:schemeClr val="accent5">
                <a:alpha val="50000"/>
                <a:hueOff val="-9933876"/>
                <a:satOff val="39811"/>
                <a:lumOff val="8628"/>
                <a:alphaOff val="0"/>
                <a:tint val="12000"/>
                <a:satMod val="255000"/>
              </a:schemeClr>
            </a:gs>
            <a:gs pos="100000">
              <a:schemeClr val="accent5">
                <a:alpha val="50000"/>
                <a:hueOff val="-9933876"/>
                <a:satOff val="39811"/>
                <a:lumOff val="8628"/>
                <a:alphaOff val="0"/>
                <a:tint val="45000"/>
                <a:satMod val="250000"/>
              </a:schemeClr>
            </a:gs>
          </a:gsLst>
          <a:path path="circle">
            <a:fillToRect l="-40000" t="-90000" r="140000" b="19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B50E55E5-B49F-41D5-8747-81D0E51B2A88}">
      <dsp:nvSpPr>
        <dsp:cNvPr id="0" name=""/>
        <dsp:cNvSpPr/>
      </dsp:nvSpPr>
      <dsp:spPr>
        <a:xfrm>
          <a:off x="1201312" y="905192"/>
          <a:ext cx="1653449" cy="11631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GB" sz="2000" kern="1200" noProof="0" dirty="0"/>
            <a:t>Is the dispute controversial?</a:t>
          </a:r>
        </a:p>
      </dsp:txBody>
      <dsp:txXfrm>
        <a:off x="1201312" y="905192"/>
        <a:ext cx="1653449" cy="116317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BC42B5-BF63-40B0-8A13-73ECAE42FCAD}">
      <dsp:nvSpPr>
        <dsp:cNvPr id="0" name=""/>
        <dsp:cNvSpPr/>
      </dsp:nvSpPr>
      <dsp:spPr>
        <a:xfrm>
          <a:off x="0" y="6254"/>
          <a:ext cx="10958399" cy="655200"/>
        </a:xfrm>
        <a:prstGeom prst="round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GB" sz="2800" kern="1200"/>
            <a:t>Pillar 1</a:t>
          </a:r>
        </a:p>
      </dsp:txBody>
      <dsp:txXfrm>
        <a:off x="31984" y="38238"/>
        <a:ext cx="10894431" cy="591232"/>
      </dsp:txXfrm>
    </dsp:sp>
    <dsp:sp modelId="{FB8A004F-DD18-4C20-9D7A-F66EC19E567B}">
      <dsp:nvSpPr>
        <dsp:cNvPr id="0" name=""/>
        <dsp:cNvSpPr/>
      </dsp:nvSpPr>
      <dsp:spPr>
        <a:xfrm>
          <a:off x="0" y="661454"/>
          <a:ext cx="10958399" cy="2492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929"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GB" sz="2200" kern="1200"/>
            <a:t>Amount A</a:t>
          </a:r>
        </a:p>
        <a:p>
          <a:pPr marL="457200" lvl="2" indent="-228600" algn="l" defTabSz="977900" rtl="0">
            <a:lnSpc>
              <a:spcPct val="90000"/>
            </a:lnSpc>
            <a:spcBef>
              <a:spcPct val="0"/>
            </a:spcBef>
            <a:spcAft>
              <a:spcPct val="20000"/>
            </a:spcAft>
            <a:buChar char="•"/>
          </a:pPr>
          <a:r>
            <a:rPr lang="en-GB" sz="2200" kern="1200"/>
            <a:t>Recently public consultation on TC for Pillar 1</a:t>
          </a:r>
        </a:p>
        <a:p>
          <a:pPr marL="685800" lvl="3" indent="-228600" algn="l" defTabSz="977900" rtl="0">
            <a:lnSpc>
              <a:spcPct val="90000"/>
            </a:lnSpc>
            <a:spcBef>
              <a:spcPct val="0"/>
            </a:spcBef>
            <a:spcAft>
              <a:spcPct val="20000"/>
            </a:spcAft>
            <a:buChar char="•"/>
          </a:pPr>
          <a:r>
            <a:rPr lang="en-GB" sz="2200" kern="1200"/>
            <a:t>Tax certainty for Amount A</a:t>
          </a:r>
        </a:p>
        <a:p>
          <a:pPr marL="914400" lvl="4" indent="-228600" algn="l" defTabSz="977900" rtl="0">
            <a:lnSpc>
              <a:spcPct val="90000"/>
            </a:lnSpc>
            <a:spcBef>
              <a:spcPct val="0"/>
            </a:spcBef>
            <a:spcAft>
              <a:spcPct val="20000"/>
            </a:spcAft>
            <a:buChar char="•"/>
          </a:pPr>
          <a:r>
            <a:rPr lang="en-GB" sz="2200" kern="1200"/>
            <a:t>Focus on dispute prevention</a:t>
          </a:r>
        </a:p>
        <a:p>
          <a:pPr marL="685800" lvl="3" indent="-228600" algn="l" defTabSz="977900" rtl="0">
            <a:lnSpc>
              <a:spcPct val="90000"/>
            </a:lnSpc>
            <a:spcBef>
              <a:spcPct val="0"/>
            </a:spcBef>
            <a:spcAft>
              <a:spcPct val="20000"/>
            </a:spcAft>
            <a:buChar char="•"/>
          </a:pPr>
          <a:r>
            <a:rPr lang="en-GB" sz="2200" kern="1200"/>
            <a:t>Tax certainty for issues related to Amount A</a:t>
          </a:r>
        </a:p>
        <a:p>
          <a:pPr marL="914400" lvl="4" indent="-228600" algn="l" defTabSz="977900" rtl="0">
            <a:lnSpc>
              <a:spcPct val="90000"/>
            </a:lnSpc>
            <a:spcBef>
              <a:spcPct val="0"/>
            </a:spcBef>
            <a:spcAft>
              <a:spcPct val="20000"/>
            </a:spcAft>
            <a:buChar char="•"/>
          </a:pPr>
          <a:r>
            <a:rPr lang="en-GB" sz="2200" kern="1200"/>
            <a:t>Mandatory binding dispute resolution</a:t>
          </a:r>
        </a:p>
        <a:p>
          <a:pPr marL="228600" lvl="1" indent="-228600" algn="l" defTabSz="977900" rtl="0">
            <a:lnSpc>
              <a:spcPct val="90000"/>
            </a:lnSpc>
            <a:spcBef>
              <a:spcPct val="0"/>
            </a:spcBef>
            <a:spcAft>
              <a:spcPct val="20000"/>
            </a:spcAft>
            <a:buChar char="•"/>
          </a:pPr>
          <a:r>
            <a:rPr lang="en-GB" sz="2200" kern="1200"/>
            <a:t>Amount B</a:t>
          </a:r>
        </a:p>
      </dsp:txBody>
      <dsp:txXfrm>
        <a:off x="0" y="661454"/>
        <a:ext cx="10958399" cy="2492280"/>
      </dsp:txXfrm>
    </dsp:sp>
    <dsp:sp modelId="{06FA2897-AF4D-4314-AC12-88D48FBD91E3}">
      <dsp:nvSpPr>
        <dsp:cNvPr id="0" name=""/>
        <dsp:cNvSpPr/>
      </dsp:nvSpPr>
      <dsp:spPr>
        <a:xfrm>
          <a:off x="0" y="3153735"/>
          <a:ext cx="10958399" cy="655200"/>
        </a:xfrm>
        <a:prstGeom prst="roundRect">
          <a:avLst/>
        </a:prstGeom>
        <a:gradFill rotWithShape="0">
          <a:gsLst>
            <a:gs pos="0">
              <a:schemeClr val="accent3">
                <a:hueOff val="11250264"/>
                <a:satOff val="-16880"/>
                <a:lumOff val="-2745"/>
                <a:alphaOff val="0"/>
                <a:tint val="1000"/>
                <a:satMod val="255000"/>
              </a:schemeClr>
            </a:gs>
            <a:gs pos="55000">
              <a:schemeClr val="accent3">
                <a:hueOff val="11250264"/>
                <a:satOff val="-16880"/>
                <a:lumOff val="-2745"/>
                <a:alphaOff val="0"/>
                <a:tint val="12000"/>
                <a:satMod val="255000"/>
              </a:schemeClr>
            </a:gs>
            <a:gs pos="100000">
              <a:schemeClr val="accent3">
                <a:hueOff val="11250264"/>
                <a:satOff val="-16880"/>
                <a:lumOff val="-274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GB" sz="2800" kern="1200"/>
            <a:t>Pillar 2</a:t>
          </a:r>
        </a:p>
      </dsp:txBody>
      <dsp:txXfrm>
        <a:off x="31984" y="3185719"/>
        <a:ext cx="10894431" cy="591232"/>
      </dsp:txXfrm>
    </dsp:sp>
    <dsp:sp modelId="{F896887C-D453-4BEF-8D5C-929426A299CA}">
      <dsp:nvSpPr>
        <dsp:cNvPr id="0" name=""/>
        <dsp:cNvSpPr/>
      </dsp:nvSpPr>
      <dsp:spPr>
        <a:xfrm>
          <a:off x="0" y="3808935"/>
          <a:ext cx="10958399" cy="7100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7929"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GB" sz="2200" kern="1200" dirty="0"/>
            <a:t>Implementation plan: consider merits of an MLC</a:t>
          </a:r>
        </a:p>
        <a:p>
          <a:pPr marL="457200" lvl="2" indent="-228600" algn="l" defTabSz="977900" rtl="0">
            <a:lnSpc>
              <a:spcPct val="90000"/>
            </a:lnSpc>
            <a:spcBef>
              <a:spcPct val="0"/>
            </a:spcBef>
            <a:spcAft>
              <a:spcPct val="20000"/>
            </a:spcAft>
            <a:buChar char="•"/>
          </a:pPr>
          <a:r>
            <a:rPr lang="en-GB" sz="2200" kern="1200" dirty="0"/>
            <a:t>Currently being explored</a:t>
          </a:r>
        </a:p>
      </dsp:txBody>
      <dsp:txXfrm>
        <a:off x="0" y="3808935"/>
        <a:ext cx="10958399" cy="710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4B3357-9655-4213-A3D7-1C48EC8A9A32}">
      <dsp:nvSpPr>
        <dsp:cNvPr id="0" name=""/>
        <dsp:cNvSpPr/>
      </dsp:nvSpPr>
      <dsp:spPr>
        <a:xfrm>
          <a:off x="4602" y="93734"/>
          <a:ext cx="1822257" cy="660424"/>
        </a:xfrm>
        <a:prstGeom prst="roundRect">
          <a:avLst>
            <a:gd name="adj" fmla="val 10000"/>
          </a:avLst>
        </a:prstGeom>
        <a:gradFill rotWithShape="0">
          <a:gsLst>
            <a:gs pos="0">
              <a:schemeClr val="accent5">
                <a:hueOff val="0"/>
                <a:satOff val="0"/>
                <a:lumOff val="0"/>
                <a:alphaOff val="0"/>
                <a:tint val="1000"/>
                <a:satMod val="255000"/>
              </a:schemeClr>
            </a:gs>
            <a:gs pos="55000">
              <a:schemeClr val="accent5">
                <a:hueOff val="0"/>
                <a:satOff val="0"/>
                <a:lumOff val="0"/>
                <a:alphaOff val="0"/>
                <a:tint val="12000"/>
                <a:satMod val="255000"/>
              </a:schemeClr>
            </a:gs>
            <a:gs pos="100000">
              <a:schemeClr val="accent5">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n-US" sz="1700" kern="1200" dirty="0"/>
            <a:t>Preventing Disputes</a:t>
          </a:r>
          <a:endParaRPr lang="en-GB" sz="1700" kern="1200" dirty="0"/>
        </a:p>
      </dsp:txBody>
      <dsp:txXfrm>
        <a:off x="23945" y="113077"/>
        <a:ext cx="1783571" cy="621738"/>
      </dsp:txXfrm>
    </dsp:sp>
    <dsp:sp modelId="{F8CEC438-BBB0-4921-9C7E-A0C621CDB264}">
      <dsp:nvSpPr>
        <dsp:cNvPr id="0" name=""/>
        <dsp:cNvSpPr/>
      </dsp:nvSpPr>
      <dsp:spPr>
        <a:xfrm>
          <a:off x="186828" y="754159"/>
          <a:ext cx="182225" cy="495318"/>
        </a:xfrm>
        <a:custGeom>
          <a:avLst/>
          <a:gdLst/>
          <a:ahLst/>
          <a:cxnLst/>
          <a:rect l="0" t="0" r="0" b="0"/>
          <a:pathLst>
            <a:path>
              <a:moveTo>
                <a:pt x="0" y="0"/>
              </a:moveTo>
              <a:lnTo>
                <a:pt x="0" y="495318"/>
              </a:lnTo>
              <a:lnTo>
                <a:pt x="182225" y="495318"/>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55EEBB-09E6-4E55-AA94-EAE352382629}">
      <dsp:nvSpPr>
        <dsp:cNvPr id="0" name=""/>
        <dsp:cNvSpPr/>
      </dsp:nvSpPr>
      <dsp:spPr>
        <a:xfrm>
          <a:off x="369053" y="919265"/>
          <a:ext cx="1450673"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Roll-back</a:t>
          </a:r>
          <a:r>
            <a:rPr lang="en-US" sz="600" kern="1200" dirty="0"/>
            <a:t> </a:t>
          </a:r>
          <a:r>
            <a:rPr lang="en-US" sz="1000" kern="1200" dirty="0"/>
            <a:t>of bilateral APAs</a:t>
          </a:r>
          <a:endParaRPr lang="en-GB" sz="1000" kern="1200" dirty="0"/>
        </a:p>
      </dsp:txBody>
      <dsp:txXfrm>
        <a:off x="388396" y="938608"/>
        <a:ext cx="1411987" cy="621738"/>
      </dsp:txXfrm>
    </dsp:sp>
    <dsp:sp modelId="{004BA86F-8373-4A81-8651-4FD057374D3B}">
      <dsp:nvSpPr>
        <dsp:cNvPr id="0" name=""/>
        <dsp:cNvSpPr/>
      </dsp:nvSpPr>
      <dsp:spPr>
        <a:xfrm>
          <a:off x="2157072" y="93734"/>
          <a:ext cx="2006978" cy="660424"/>
        </a:xfrm>
        <a:prstGeom prst="roundRect">
          <a:avLst>
            <a:gd name="adj" fmla="val 10000"/>
          </a:avLst>
        </a:prstGeom>
        <a:gradFill rotWithShape="0">
          <a:gsLst>
            <a:gs pos="0">
              <a:schemeClr val="accent5">
                <a:hueOff val="-2483469"/>
                <a:satOff val="9953"/>
                <a:lumOff val="2157"/>
                <a:alphaOff val="0"/>
                <a:tint val="1000"/>
                <a:satMod val="255000"/>
              </a:schemeClr>
            </a:gs>
            <a:gs pos="55000">
              <a:schemeClr val="accent5">
                <a:hueOff val="-2483469"/>
                <a:satOff val="9953"/>
                <a:lumOff val="2157"/>
                <a:alphaOff val="0"/>
                <a:tint val="12000"/>
                <a:satMod val="255000"/>
              </a:schemeClr>
            </a:gs>
            <a:gs pos="100000">
              <a:schemeClr val="accent5">
                <a:hueOff val="-2483469"/>
                <a:satOff val="9953"/>
                <a:lumOff val="2157"/>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n-US" sz="1700" kern="1200" dirty="0"/>
            <a:t>Availability and access to MAP</a:t>
          </a:r>
          <a:endParaRPr lang="en-GB" sz="1700" kern="1200" dirty="0"/>
        </a:p>
      </dsp:txBody>
      <dsp:txXfrm>
        <a:off x="2176415" y="113077"/>
        <a:ext cx="1968292" cy="621738"/>
      </dsp:txXfrm>
    </dsp:sp>
    <dsp:sp modelId="{BF8ADBD6-5AD7-48AC-8E32-AD7B536249A1}">
      <dsp:nvSpPr>
        <dsp:cNvPr id="0" name=""/>
        <dsp:cNvSpPr/>
      </dsp:nvSpPr>
      <dsp:spPr>
        <a:xfrm>
          <a:off x="2357769" y="754159"/>
          <a:ext cx="192064" cy="495318"/>
        </a:xfrm>
        <a:custGeom>
          <a:avLst/>
          <a:gdLst/>
          <a:ahLst/>
          <a:cxnLst/>
          <a:rect l="0" t="0" r="0" b="0"/>
          <a:pathLst>
            <a:path>
              <a:moveTo>
                <a:pt x="0" y="0"/>
              </a:moveTo>
              <a:lnTo>
                <a:pt x="0" y="495318"/>
              </a:lnTo>
              <a:lnTo>
                <a:pt x="192064" y="495318"/>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AD86F6-9368-459D-A3F6-91E6C838FCFE}">
      <dsp:nvSpPr>
        <dsp:cNvPr id="0" name=""/>
        <dsp:cNvSpPr/>
      </dsp:nvSpPr>
      <dsp:spPr>
        <a:xfrm>
          <a:off x="2549834" y="919265"/>
          <a:ext cx="1680849"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764144"/>
              <a:satOff val="3062"/>
              <a:lumOff val="66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Bilateral notification/consultation where ONJ</a:t>
          </a:r>
          <a:endParaRPr lang="en-GB" sz="1000" kern="1200" dirty="0"/>
        </a:p>
      </dsp:txBody>
      <dsp:txXfrm>
        <a:off x="2569177" y="938608"/>
        <a:ext cx="1642163" cy="621738"/>
      </dsp:txXfrm>
    </dsp:sp>
    <dsp:sp modelId="{68E6D2B6-0344-4461-BA47-94E5E56A7D1D}">
      <dsp:nvSpPr>
        <dsp:cNvPr id="0" name=""/>
        <dsp:cNvSpPr/>
      </dsp:nvSpPr>
      <dsp:spPr>
        <a:xfrm>
          <a:off x="2357769" y="754159"/>
          <a:ext cx="200697" cy="1852260"/>
        </a:xfrm>
        <a:custGeom>
          <a:avLst/>
          <a:gdLst/>
          <a:ahLst/>
          <a:cxnLst/>
          <a:rect l="0" t="0" r="0" b="0"/>
          <a:pathLst>
            <a:path>
              <a:moveTo>
                <a:pt x="0" y="0"/>
              </a:moveTo>
              <a:lnTo>
                <a:pt x="0" y="1852260"/>
              </a:lnTo>
              <a:lnTo>
                <a:pt x="200697" y="185226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706E45-2C89-4D5B-9E2D-97F231F2F839}">
      <dsp:nvSpPr>
        <dsp:cNvPr id="0" name=""/>
        <dsp:cNvSpPr/>
      </dsp:nvSpPr>
      <dsp:spPr>
        <a:xfrm>
          <a:off x="2558467" y="1744797"/>
          <a:ext cx="1715361" cy="1723246"/>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1528289"/>
              <a:satOff val="6125"/>
              <a:lumOff val="132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t" anchorCtr="0">
          <a:noAutofit/>
        </a:bodyPr>
        <a:lstStyle/>
        <a:p>
          <a:pPr marL="0" lvl="0" indent="0" algn="l" defTabSz="444500" rtl="0">
            <a:lnSpc>
              <a:spcPct val="90000"/>
            </a:lnSpc>
            <a:spcBef>
              <a:spcPct val="0"/>
            </a:spcBef>
            <a:spcAft>
              <a:spcPct val="35000"/>
            </a:spcAft>
            <a:buNone/>
          </a:pPr>
          <a:r>
            <a:rPr lang="en-US" sz="1000" kern="1200" dirty="0"/>
            <a:t>Access to MAP</a:t>
          </a:r>
          <a:endParaRPr lang="en-GB" sz="1000" kern="1200" dirty="0"/>
        </a:p>
        <a:p>
          <a:pPr marL="57150" lvl="1" indent="-57150" algn="l" defTabSz="444500" rtl="0">
            <a:lnSpc>
              <a:spcPct val="90000"/>
            </a:lnSpc>
            <a:spcBef>
              <a:spcPct val="0"/>
            </a:spcBef>
            <a:spcAft>
              <a:spcPct val="15000"/>
            </a:spcAft>
            <a:buChar char="•"/>
          </a:pPr>
          <a:r>
            <a:rPr lang="en-US" sz="1000" kern="1200" dirty="0"/>
            <a:t> – TP cases, </a:t>
          </a:r>
          <a:endParaRPr lang="en-GB" sz="1000" kern="1200" dirty="0"/>
        </a:p>
        <a:p>
          <a:pPr marL="57150" lvl="1" indent="-57150" algn="l" defTabSz="444500" rtl="0">
            <a:lnSpc>
              <a:spcPct val="90000"/>
            </a:lnSpc>
            <a:spcBef>
              <a:spcPct val="0"/>
            </a:spcBef>
            <a:spcAft>
              <a:spcPct val="15000"/>
            </a:spcAft>
            <a:buChar char="•"/>
          </a:pPr>
          <a:r>
            <a:rPr lang="en-US" sz="1000" kern="1200" dirty="0"/>
            <a:t> audit settlements,</a:t>
          </a:r>
          <a:endParaRPr lang="en-GB" sz="1000" kern="1200" dirty="0"/>
        </a:p>
        <a:p>
          <a:pPr marL="57150" lvl="1" indent="-57150" algn="l" defTabSz="444500" rtl="0">
            <a:lnSpc>
              <a:spcPct val="90000"/>
            </a:lnSpc>
            <a:spcBef>
              <a:spcPct val="0"/>
            </a:spcBef>
            <a:spcAft>
              <a:spcPct val="15000"/>
            </a:spcAft>
            <a:buChar char="•"/>
          </a:pPr>
          <a:r>
            <a:rPr lang="en-US" sz="1000" kern="1200" dirty="0"/>
            <a:t> anti-abuse cases,</a:t>
          </a:r>
          <a:endParaRPr lang="en-GB" sz="1000" kern="1200" dirty="0"/>
        </a:p>
        <a:p>
          <a:pPr marL="57150" lvl="1" indent="-57150" algn="l" defTabSz="444500" rtl="0">
            <a:lnSpc>
              <a:spcPct val="90000"/>
            </a:lnSpc>
            <a:spcBef>
              <a:spcPct val="0"/>
            </a:spcBef>
            <a:spcAft>
              <a:spcPct val="15000"/>
            </a:spcAft>
            <a:buChar char="•"/>
          </a:pPr>
          <a:r>
            <a:rPr lang="en-US" sz="1000" kern="1200" dirty="0"/>
            <a:t> where info provided by taxpayer; </a:t>
          </a:r>
          <a:endParaRPr lang="en-GB" sz="1000" kern="1200" dirty="0"/>
        </a:p>
        <a:p>
          <a:pPr marL="57150" lvl="1" indent="-57150" algn="l" defTabSz="444500" rtl="0">
            <a:lnSpc>
              <a:spcPct val="90000"/>
            </a:lnSpc>
            <a:spcBef>
              <a:spcPct val="0"/>
            </a:spcBef>
            <a:spcAft>
              <a:spcPct val="15000"/>
            </a:spcAft>
            <a:buChar char="•"/>
          </a:pPr>
          <a:r>
            <a:rPr lang="en-US" sz="1000" kern="1200" dirty="0"/>
            <a:t> special remedies</a:t>
          </a:r>
          <a:endParaRPr lang="en-GB" sz="1000" kern="1200" dirty="0"/>
        </a:p>
      </dsp:txBody>
      <dsp:txXfrm>
        <a:off x="2608708" y="1795038"/>
        <a:ext cx="1614879" cy="1622764"/>
      </dsp:txXfrm>
    </dsp:sp>
    <dsp:sp modelId="{A5E9BD9B-4327-4B0E-938B-7AC40A4F61AB}">
      <dsp:nvSpPr>
        <dsp:cNvPr id="0" name=""/>
        <dsp:cNvSpPr/>
      </dsp:nvSpPr>
      <dsp:spPr>
        <a:xfrm>
          <a:off x="2357769" y="754159"/>
          <a:ext cx="200697" cy="3209202"/>
        </a:xfrm>
        <a:custGeom>
          <a:avLst/>
          <a:gdLst/>
          <a:ahLst/>
          <a:cxnLst/>
          <a:rect l="0" t="0" r="0" b="0"/>
          <a:pathLst>
            <a:path>
              <a:moveTo>
                <a:pt x="0" y="0"/>
              </a:moveTo>
              <a:lnTo>
                <a:pt x="0" y="3209202"/>
              </a:lnTo>
              <a:lnTo>
                <a:pt x="200697" y="320920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6BC38C-2B81-4B46-BF71-9A014A1BC071}">
      <dsp:nvSpPr>
        <dsp:cNvPr id="0" name=""/>
        <dsp:cNvSpPr/>
      </dsp:nvSpPr>
      <dsp:spPr>
        <a:xfrm>
          <a:off x="2558467" y="3633149"/>
          <a:ext cx="1735564"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2292433"/>
              <a:satOff val="9187"/>
              <a:lumOff val="199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Publish MAP guidance, MAP profile</a:t>
          </a:r>
          <a:endParaRPr lang="en-GB" sz="1000" kern="1200" dirty="0"/>
        </a:p>
      </dsp:txBody>
      <dsp:txXfrm>
        <a:off x="2577810" y="3652492"/>
        <a:ext cx="1696878" cy="621738"/>
      </dsp:txXfrm>
    </dsp:sp>
    <dsp:sp modelId="{21847334-5553-462D-ADDE-C9911731B633}">
      <dsp:nvSpPr>
        <dsp:cNvPr id="0" name=""/>
        <dsp:cNvSpPr/>
      </dsp:nvSpPr>
      <dsp:spPr>
        <a:xfrm>
          <a:off x="4494262" y="93734"/>
          <a:ext cx="1941833" cy="660424"/>
        </a:xfrm>
        <a:prstGeom prst="roundRect">
          <a:avLst>
            <a:gd name="adj" fmla="val 10000"/>
          </a:avLst>
        </a:prstGeom>
        <a:gradFill rotWithShape="0">
          <a:gsLst>
            <a:gs pos="0">
              <a:schemeClr val="accent5">
                <a:hueOff val="-4966938"/>
                <a:satOff val="19906"/>
                <a:lumOff val="4314"/>
                <a:alphaOff val="0"/>
                <a:tint val="1000"/>
                <a:satMod val="255000"/>
              </a:schemeClr>
            </a:gs>
            <a:gs pos="55000">
              <a:schemeClr val="accent5">
                <a:hueOff val="-4966938"/>
                <a:satOff val="19906"/>
                <a:lumOff val="4314"/>
                <a:alphaOff val="0"/>
                <a:tint val="12000"/>
                <a:satMod val="255000"/>
              </a:schemeClr>
            </a:gs>
            <a:gs pos="100000">
              <a:schemeClr val="accent5">
                <a:hueOff val="-4966938"/>
                <a:satOff val="19906"/>
                <a:lumOff val="4314"/>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n-US" sz="1700" kern="1200" dirty="0"/>
            <a:t>Resolution of MAP cases</a:t>
          </a:r>
          <a:endParaRPr lang="en-GB" sz="1700" kern="1200" dirty="0"/>
        </a:p>
      </dsp:txBody>
      <dsp:txXfrm>
        <a:off x="4513605" y="113077"/>
        <a:ext cx="1903147" cy="621738"/>
      </dsp:txXfrm>
    </dsp:sp>
    <dsp:sp modelId="{97D18121-3DC8-4465-8168-BFB175B5B720}">
      <dsp:nvSpPr>
        <dsp:cNvPr id="0" name=""/>
        <dsp:cNvSpPr/>
      </dsp:nvSpPr>
      <dsp:spPr>
        <a:xfrm>
          <a:off x="4688446" y="754159"/>
          <a:ext cx="194183" cy="495318"/>
        </a:xfrm>
        <a:custGeom>
          <a:avLst/>
          <a:gdLst/>
          <a:ahLst/>
          <a:cxnLst/>
          <a:rect l="0" t="0" r="0" b="0"/>
          <a:pathLst>
            <a:path>
              <a:moveTo>
                <a:pt x="0" y="0"/>
              </a:moveTo>
              <a:lnTo>
                <a:pt x="0" y="495318"/>
              </a:lnTo>
              <a:lnTo>
                <a:pt x="194183" y="495318"/>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C73D83-2B4F-4983-AFC5-0EBCB5542E05}">
      <dsp:nvSpPr>
        <dsp:cNvPr id="0" name=""/>
        <dsp:cNvSpPr/>
      </dsp:nvSpPr>
      <dsp:spPr>
        <a:xfrm>
          <a:off x="4882629" y="919265"/>
          <a:ext cx="1469376"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056578"/>
              <a:satOff val="12250"/>
              <a:lumOff val="265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24 months on average</a:t>
          </a:r>
          <a:endParaRPr lang="en-GB" sz="1000" kern="1200" dirty="0"/>
        </a:p>
      </dsp:txBody>
      <dsp:txXfrm>
        <a:off x="4901972" y="938608"/>
        <a:ext cx="1430690" cy="621738"/>
      </dsp:txXfrm>
    </dsp:sp>
    <dsp:sp modelId="{886C03F4-6CE3-4CE8-8553-A7E39F140708}">
      <dsp:nvSpPr>
        <dsp:cNvPr id="0" name=""/>
        <dsp:cNvSpPr/>
      </dsp:nvSpPr>
      <dsp:spPr>
        <a:xfrm>
          <a:off x="4688446" y="754159"/>
          <a:ext cx="194183" cy="1320849"/>
        </a:xfrm>
        <a:custGeom>
          <a:avLst/>
          <a:gdLst/>
          <a:ahLst/>
          <a:cxnLst/>
          <a:rect l="0" t="0" r="0" b="0"/>
          <a:pathLst>
            <a:path>
              <a:moveTo>
                <a:pt x="0" y="0"/>
              </a:moveTo>
              <a:lnTo>
                <a:pt x="0" y="1320849"/>
              </a:lnTo>
              <a:lnTo>
                <a:pt x="194183" y="1320849"/>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865B5D-B64F-447F-A8C1-C395A188BF09}">
      <dsp:nvSpPr>
        <dsp:cNvPr id="0" name=""/>
        <dsp:cNvSpPr/>
      </dsp:nvSpPr>
      <dsp:spPr>
        <a:xfrm>
          <a:off x="4882629" y="1744797"/>
          <a:ext cx="1452110"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3820722"/>
              <a:satOff val="15312"/>
              <a:lumOff val="331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Adequate resources to CA function</a:t>
          </a:r>
          <a:endParaRPr lang="en-GB" sz="1000" kern="1200" dirty="0"/>
        </a:p>
      </dsp:txBody>
      <dsp:txXfrm>
        <a:off x="4901972" y="1764140"/>
        <a:ext cx="1413424" cy="621738"/>
      </dsp:txXfrm>
    </dsp:sp>
    <dsp:sp modelId="{570250E5-4060-4DB3-8121-DFFFF2CE666D}">
      <dsp:nvSpPr>
        <dsp:cNvPr id="0" name=""/>
        <dsp:cNvSpPr/>
      </dsp:nvSpPr>
      <dsp:spPr>
        <a:xfrm>
          <a:off x="4688446" y="754159"/>
          <a:ext cx="194183" cy="2146380"/>
        </a:xfrm>
        <a:custGeom>
          <a:avLst/>
          <a:gdLst/>
          <a:ahLst/>
          <a:cxnLst/>
          <a:rect l="0" t="0" r="0" b="0"/>
          <a:pathLst>
            <a:path>
              <a:moveTo>
                <a:pt x="0" y="0"/>
              </a:moveTo>
              <a:lnTo>
                <a:pt x="0" y="2146380"/>
              </a:lnTo>
              <a:lnTo>
                <a:pt x="194183" y="214638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1B4E12-F22E-4199-A2FB-264B66AE5BA5}">
      <dsp:nvSpPr>
        <dsp:cNvPr id="0" name=""/>
        <dsp:cNvSpPr/>
      </dsp:nvSpPr>
      <dsp:spPr>
        <a:xfrm>
          <a:off x="4882629" y="2570328"/>
          <a:ext cx="1417588"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4584866"/>
              <a:satOff val="18374"/>
              <a:lumOff val="398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Authority to resolve – no influence by tax admin or policy</a:t>
          </a:r>
          <a:endParaRPr lang="en-GB" sz="1000" kern="1200" dirty="0"/>
        </a:p>
      </dsp:txBody>
      <dsp:txXfrm>
        <a:off x="4901972" y="2589671"/>
        <a:ext cx="1378902" cy="621738"/>
      </dsp:txXfrm>
    </dsp:sp>
    <dsp:sp modelId="{D370BF59-EB1E-4879-BC43-85ABD4C5CB9E}">
      <dsp:nvSpPr>
        <dsp:cNvPr id="0" name=""/>
        <dsp:cNvSpPr/>
      </dsp:nvSpPr>
      <dsp:spPr>
        <a:xfrm>
          <a:off x="4688446" y="754159"/>
          <a:ext cx="194183" cy="2971911"/>
        </a:xfrm>
        <a:custGeom>
          <a:avLst/>
          <a:gdLst/>
          <a:ahLst/>
          <a:cxnLst/>
          <a:rect l="0" t="0" r="0" b="0"/>
          <a:pathLst>
            <a:path>
              <a:moveTo>
                <a:pt x="0" y="0"/>
              </a:moveTo>
              <a:lnTo>
                <a:pt x="0" y="2971911"/>
              </a:lnTo>
              <a:lnTo>
                <a:pt x="194183" y="2971911"/>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35BD3E-C502-4568-B728-EA72E0151C68}">
      <dsp:nvSpPr>
        <dsp:cNvPr id="0" name=""/>
        <dsp:cNvSpPr/>
      </dsp:nvSpPr>
      <dsp:spPr>
        <a:xfrm>
          <a:off x="4882629" y="3395859"/>
          <a:ext cx="1469376"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5349011"/>
              <a:satOff val="21437"/>
              <a:lumOff val="464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Adequate performance indicators</a:t>
          </a:r>
          <a:endParaRPr lang="en-GB" sz="1000" kern="1200" dirty="0"/>
        </a:p>
      </dsp:txBody>
      <dsp:txXfrm>
        <a:off x="4901972" y="3415202"/>
        <a:ext cx="1430690" cy="621738"/>
      </dsp:txXfrm>
    </dsp:sp>
    <dsp:sp modelId="{DA3AB535-5614-415B-90F4-969543690131}">
      <dsp:nvSpPr>
        <dsp:cNvPr id="0" name=""/>
        <dsp:cNvSpPr/>
      </dsp:nvSpPr>
      <dsp:spPr>
        <a:xfrm>
          <a:off x="4688446" y="754159"/>
          <a:ext cx="194183" cy="3797442"/>
        </a:xfrm>
        <a:custGeom>
          <a:avLst/>
          <a:gdLst/>
          <a:ahLst/>
          <a:cxnLst/>
          <a:rect l="0" t="0" r="0" b="0"/>
          <a:pathLst>
            <a:path>
              <a:moveTo>
                <a:pt x="0" y="0"/>
              </a:moveTo>
              <a:lnTo>
                <a:pt x="0" y="3797442"/>
              </a:lnTo>
              <a:lnTo>
                <a:pt x="194183" y="379744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058B5A-C341-4DB0-8294-8DB55FD89E63}">
      <dsp:nvSpPr>
        <dsp:cNvPr id="0" name=""/>
        <dsp:cNvSpPr/>
      </dsp:nvSpPr>
      <dsp:spPr>
        <a:xfrm>
          <a:off x="4882629" y="4221390"/>
          <a:ext cx="1452110"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6113155"/>
              <a:satOff val="24499"/>
              <a:lumOff val="531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 transparency re arbitration</a:t>
          </a:r>
          <a:endParaRPr lang="en-GB" sz="1000" kern="1200" dirty="0"/>
        </a:p>
      </dsp:txBody>
      <dsp:txXfrm>
        <a:off x="4901972" y="4240733"/>
        <a:ext cx="1413424" cy="621738"/>
      </dsp:txXfrm>
    </dsp:sp>
    <dsp:sp modelId="{5F34948B-31FA-40CB-8912-D96F7151AFBD}">
      <dsp:nvSpPr>
        <dsp:cNvPr id="0" name=""/>
        <dsp:cNvSpPr/>
      </dsp:nvSpPr>
      <dsp:spPr>
        <a:xfrm>
          <a:off x="6766309" y="93734"/>
          <a:ext cx="1955861" cy="660424"/>
        </a:xfrm>
        <a:prstGeom prst="roundRect">
          <a:avLst>
            <a:gd name="adj" fmla="val 10000"/>
          </a:avLst>
        </a:prstGeom>
        <a:gradFill rotWithShape="0">
          <a:gsLst>
            <a:gs pos="0">
              <a:schemeClr val="accent5">
                <a:hueOff val="-7450407"/>
                <a:satOff val="29858"/>
                <a:lumOff val="6471"/>
                <a:alphaOff val="0"/>
                <a:tint val="1000"/>
                <a:satMod val="255000"/>
              </a:schemeClr>
            </a:gs>
            <a:gs pos="55000">
              <a:schemeClr val="accent5">
                <a:hueOff val="-7450407"/>
                <a:satOff val="29858"/>
                <a:lumOff val="6471"/>
                <a:alphaOff val="0"/>
                <a:tint val="12000"/>
                <a:satMod val="255000"/>
              </a:schemeClr>
            </a:gs>
            <a:gs pos="100000">
              <a:schemeClr val="accent5">
                <a:hueOff val="-7450407"/>
                <a:satOff val="29858"/>
                <a:lumOff val="6471"/>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n-US" sz="1700" kern="1200" dirty="0"/>
            <a:t>Implementation of MAP Agreements</a:t>
          </a:r>
          <a:endParaRPr lang="en-GB" sz="1700" kern="1200" dirty="0"/>
        </a:p>
      </dsp:txBody>
      <dsp:txXfrm>
        <a:off x="6785652" y="113077"/>
        <a:ext cx="1917175" cy="621738"/>
      </dsp:txXfrm>
    </dsp:sp>
    <dsp:sp modelId="{5BEC549A-C733-4DC6-BA4E-F122E1B3CBD9}">
      <dsp:nvSpPr>
        <dsp:cNvPr id="0" name=""/>
        <dsp:cNvSpPr/>
      </dsp:nvSpPr>
      <dsp:spPr>
        <a:xfrm>
          <a:off x="6961895" y="754159"/>
          <a:ext cx="195586" cy="495318"/>
        </a:xfrm>
        <a:custGeom>
          <a:avLst/>
          <a:gdLst/>
          <a:ahLst/>
          <a:cxnLst/>
          <a:rect l="0" t="0" r="0" b="0"/>
          <a:pathLst>
            <a:path>
              <a:moveTo>
                <a:pt x="0" y="0"/>
              </a:moveTo>
              <a:lnTo>
                <a:pt x="0" y="495318"/>
              </a:lnTo>
              <a:lnTo>
                <a:pt x="195586" y="495318"/>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D6512A-7829-4B58-A17E-706B4C9BA16E}">
      <dsp:nvSpPr>
        <dsp:cNvPr id="0" name=""/>
        <dsp:cNvSpPr/>
      </dsp:nvSpPr>
      <dsp:spPr>
        <a:xfrm>
          <a:off x="7157481" y="919265"/>
          <a:ext cx="1459855"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6877299"/>
              <a:satOff val="27561"/>
              <a:lumOff val="59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Ensure implementation of all MAP agreements</a:t>
          </a:r>
          <a:endParaRPr lang="en-GB" sz="1000" kern="1200" dirty="0"/>
        </a:p>
      </dsp:txBody>
      <dsp:txXfrm>
        <a:off x="7176824" y="938608"/>
        <a:ext cx="1421169" cy="621738"/>
      </dsp:txXfrm>
    </dsp:sp>
    <dsp:sp modelId="{A52CC56C-BEAF-4E59-8BC3-3C3BCA3D3DF6}">
      <dsp:nvSpPr>
        <dsp:cNvPr id="0" name=""/>
        <dsp:cNvSpPr/>
      </dsp:nvSpPr>
      <dsp:spPr>
        <a:xfrm>
          <a:off x="6961895" y="754159"/>
          <a:ext cx="195586" cy="1320849"/>
        </a:xfrm>
        <a:custGeom>
          <a:avLst/>
          <a:gdLst/>
          <a:ahLst/>
          <a:cxnLst/>
          <a:rect l="0" t="0" r="0" b="0"/>
          <a:pathLst>
            <a:path>
              <a:moveTo>
                <a:pt x="0" y="0"/>
              </a:moveTo>
              <a:lnTo>
                <a:pt x="0" y="1320849"/>
              </a:lnTo>
              <a:lnTo>
                <a:pt x="195586" y="1320849"/>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65D25E-9695-4E16-8477-BD240C8D2823}">
      <dsp:nvSpPr>
        <dsp:cNvPr id="0" name=""/>
        <dsp:cNvSpPr/>
      </dsp:nvSpPr>
      <dsp:spPr>
        <a:xfrm>
          <a:off x="7157481" y="1744797"/>
          <a:ext cx="1425334"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7641443"/>
              <a:satOff val="30624"/>
              <a:lumOff val="663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Timely implementation </a:t>
          </a:r>
          <a:endParaRPr lang="en-GB" sz="1000" kern="1200" dirty="0"/>
        </a:p>
      </dsp:txBody>
      <dsp:txXfrm>
        <a:off x="7176824" y="1764140"/>
        <a:ext cx="1386648" cy="621738"/>
      </dsp:txXfrm>
    </dsp:sp>
    <dsp:sp modelId="{0A51F858-12E8-4B66-B982-9B1883AB505E}">
      <dsp:nvSpPr>
        <dsp:cNvPr id="0" name=""/>
        <dsp:cNvSpPr/>
      </dsp:nvSpPr>
      <dsp:spPr>
        <a:xfrm>
          <a:off x="9052383" y="93734"/>
          <a:ext cx="1828729" cy="660424"/>
        </a:xfrm>
        <a:prstGeom prst="roundRect">
          <a:avLst>
            <a:gd name="adj" fmla="val 10000"/>
          </a:avLst>
        </a:prstGeom>
        <a:gradFill rotWithShape="0">
          <a:gsLst>
            <a:gs pos="0">
              <a:schemeClr val="accent5">
                <a:hueOff val="-9933876"/>
                <a:satOff val="39811"/>
                <a:lumOff val="8628"/>
                <a:alphaOff val="0"/>
                <a:tint val="1000"/>
                <a:satMod val="255000"/>
              </a:schemeClr>
            </a:gs>
            <a:gs pos="55000">
              <a:schemeClr val="accent5">
                <a:hueOff val="-9933876"/>
                <a:satOff val="39811"/>
                <a:lumOff val="8628"/>
                <a:alphaOff val="0"/>
                <a:tint val="12000"/>
                <a:satMod val="255000"/>
              </a:schemeClr>
            </a:gs>
            <a:gs pos="100000">
              <a:schemeClr val="accent5">
                <a:hueOff val="-9933876"/>
                <a:satOff val="39811"/>
                <a:lumOff val="8628"/>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385" tIns="21590" rIns="32385" bIns="21590" numCol="1" spcCol="1270" anchor="ctr" anchorCtr="0">
          <a:noAutofit/>
        </a:bodyPr>
        <a:lstStyle/>
        <a:p>
          <a:pPr marL="0" lvl="0" indent="0" algn="ctr" defTabSz="755650" rtl="0">
            <a:lnSpc>
              <a:spcPct val="90000"/>
            </a:lnSpc>
            <a:spcBef>
              <a:spcPct val="0"/>
            </a:spcBef>
            <a:spcAft>
              <a:spcPct val="35000"/>
            </a:spcAft>
            <a:buNone/>
          </a:pPr>
          <a:r>
            <a:rPr lang="en-US" sz="1700" kern="1200" dirty="0"/>
            <a:t>Treaties</a:t>
          </a:r>
          <a:endParaRPr lang="en-GB" sz="1700" kern="1200" dirty="0"/>
        </a:p>
      </dsp:txBody>
      <dsp:txXfrm>
        <a:off x="9071726" y="113077"/>
        <a:ext cx="1790043" cy="621738"/>
      </dsp:txXfrm>
    </dsp:sp>
    <dsp:sp modelId="{93F42A50-5E00-493B-A393-0B2402CF6113}">
      <dsp:nvSpPr>
        <dsp:cNvPr id="0" name=""/>
        <dsp:cNvSpPr/>
      </dsp:nvSpPr>
      <dsp:spPr>
        <a:xfrm>
          <a:off x="9235256" y="754159"/>
          <a:ext cx="182872" cy="495318"/>
        </a:xfrm>
        <a:custGeom>
          <a:avLst/>
          <a:gdLst/>
          <a:ahLst/>
          <a:cxnLst/>
          <a:rect l="0" t="0" r="0" b="0"/>
          <a:pathLst>
            <a:path>
              <a:moveTo>
                <a:pt x="0" y="0"/>
              </a:moveTo>
              <a:lnTo>
                <a:pt x="0" y="495318"/>
              </a:lnTo>
              <a:lnTo>
                <a:pt x="182872" y="495318"/>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F3CDAB-6E54-45D5-B17E-4C9A621A04AF}">
      <dsp:nvSpPr>
        <dsp:cNvPr id="0" name=""/>
        <dsp:cNvSpPr/>
      </dsp:nvSpPr>
      <dsp:spPr>
        <a:xfrm>
          <a:off x="9418129" y="919265"/>
          <a:ext cx="1291273"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8405587"/>
              <a:satOff val="33686"/>
              <a:lumOff val="730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Article 25(1)-(3) in treaties</a:t>
          </a:r>
          <a:endParaRPr lang="en-GB" sz="1000" kern="1200" dirty="0"/>
        </a:p>
      </dsp:txBody>
      <dsp:txXfrm>
        <a:off x="9437472" y="938608"/>
        <a:ext cx="1252587" cy="621738"/>
      </dsp:txXfrm>
    </dsp:sp>
    <dsp:sp modelId="{E27C5C2C-D9FF-4A95-A1CC-0E2511BDC20B}">
      <dsp:nvSpPr>
        <dsp:cNvPr id="0" name=""/>
        <dsp:cNvSpPr/>
      </dsp:nvSpPr>
      <dsp:spPr>
        <a:xfrm>
          <a:off x="9235256" y="754159"/>
          <a:ext cx="182872" cy="1320849"/>
        </a:xfrm>
        <a:custGeom>
          <a:avLst/>
          <a:gdLst/>
          <a:ahLst/>
          <a:cxnLst/>
          <a:rect l="0" t="0" r="0" b="0"/>
          <a:pathLst>
            <a:path>
              <a:moveTo>
                <a:pt x="0" y="0"/>
              </a:moveTo>
              <a:lnTo>
                <a:pt x="0" y="1320849"/>
              </a:lnTo>
              <a:lnTo>
                <a:pt x="182872" y="1320849"/>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438E4-6B5A-4499-8A5A-7C6DA3F0C7F3}">
      <dsp:nvSpPr>
        <dsp:cNvPr id="0" name=""/>
        <dsp:cNvSpPr/>
      </dsp:nvSpPr>
      <dsp:spPr>
        <a:xfrm>
          <a:off x="9418129" y="1744797"/>
          <a:ext cx="1343990"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169732"/>
              <a:satOff val="36749"/>
              <a:lumOff val="796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25(1) – 2017/2014 version</a:t>
          </a:r>
          <a:endParaRPr lang="en-GB" sz="1000" kern="1200" dirty="0"/>
        </a:p>
      </dsp:txBody>
      <dsp:txXfrm>
        <a:off x="9437472" y="1764140"/>
        <a:ext cx="1305304" cy="621738"/>
      </dsp:txXfrm>
    </dsp:sp>
    <dsp:sp modelId="{DF98D3BE-B59E-4699-9AB7-C030A39ED67B}">
      <dsp:nvSpPr>
        <dsp:cNvPr id="0" name=""/>
        <dsp:cNvSpPr/>
      </dsp:nvSpPr>
      <dsp:spPr>
        <a:xfrm>
          <a:off x="9235256" y="754159"/>
          <a:ext cx="182872" cy="2146380"/>
        </a:xfrm>
        <a:custGeom>
          <a:avLst/>
          <a:gdLst/>
          <a:ahLst/>
          <a:cxnLst/>
          <a:rect l="0" t="0" r="0" b="0"/>
          <a:pathLst>
            <a:path>
              <a:moveTo>
                <a:pt x="0" y="0"/>
              </a:moveTo>
              <a:lnTo>
                <a:pt x="0" y="2146380"/>
              </a:lnTo>
              <a:lnTo>
                <a:pt x="182872" y="2146380"/>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F68D40-04F9-4B7B-BC33-0D10F9B80B23}">
      <dsp:nvSpPr>
        <dsp:cNvPr id="0" name=""/>
        <dsp:cNvSpPr/>
      </dsp:nvSpPr>
      <dsp:spPr>
        <a:xfrm>
          <a:off x="9418129" y="2570328"/>
          <a:ext cx="1326703" cy="66042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en-US" sz="1000" kern="1200" dirty="0"/>
            <a:t>25(2) 2 - option</a:t>
          </a:r>
          <a:endParaRPr lang="en-GB" sz="1000" kern="1200" dirty="0"/>
        </a:p>
      </dsp:txBody>
      <dsp:txXfrm>
        <a:off x="9437472" y="2589671"/>
        <a:ext cx="1288017" cy="6217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F54A9B-8586-495C-A9E2-FC7AB81D0638}">
      <dsp:nvSpPr>
        <dsp:cNvPr id="0" name=""/>
        <dsp:cNvSpPr/>
      </dsp:nvSpPr>
      <dsp:spPr>
        <a:xfrm>
          <a:off x="0" y="264935"/>
          <a:ext cx="8218487" cy="121275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7846" tIns="291592" rIns="637846" bIns="99568" numCol="1" spcCol="1270" anchor="t" anchorCtr="0">
          <a:noAutofit/>
        </a:bodyPr>
        <a:lstStyle/>
        <a:p>
          <a:pPr marL="114300" lvl="1" indent="-114300" algn="l" defTabSz="622300" rtl="0">
            <a:lnSpc>
              <a:spcPct val="90000"/>
            </a:lnSpc>
            <a:spcBef>
              <a:spcPct val="0"/>
            </a:spcBef>
            <a:spcAft>
              <a:spcPct val="15000"/>
            </a:spcAft>
            <a:buChar char="•"/>
          </a:pPr>
          <a:r>
            <a:rPr lang="en-GB" sz="1400" b="1" kern="1200" dirty="0"/>
            <a:t> Implement bilateral APA programmes</a:t>
          </a:r>
        </a:p>
        <a:p>
          <a:pPr marL="114300" lvl="1" indent="-114300" algn="l" defTabSz="622300" rtl="0">
            <a:lnSpc>
              <a:spcPct val="90000"/>
            </a:lnSpc>
            <a:spcBef>
              <a:spcPct val="0"/>
            </a:spcBef>
            <a:spcAft>
              <a:spcPct val="15000"/>
            </a:spcAft>
            <a:buChar char="•"/>
          </a:pPr>
          <a:r>
            <a:rPr lang="en-GB" sz="1400" b="1" kern="1200" dirty="0"/>
            <a:t> Guidance on APAs in MAP guidance </a:t>
          </a:r>
        </a:p>
        <a:p>
          <a:pPr marL="114300" lvl="1" indent="-114300" algn="l" defTabSz="622300" rtl="0">
            <a:lnSpc>
              <a:spcPct val="90000"/>
            </a:lnSpc>
            <a:spcBef>
              <a:spcPct val="0"/>
            </a:spcBef>
            <a:spcAft>
              <a:spcPct val="15000"/>
            </a:spcAft>
            <a:buChar char="•"/>
          </a:pPr>
          <a:r>
            <a:rPr lang="en-GB" sz="1400" kern="1200" dirty="0"/>
            <a:t> Publish MAP agreements of a general nature</a:t>
          </a:r>
        </a:p>
        <a:p>
          <a:pPr marL="114300" lvl="1" indent="-114300" algn="l" defTabSz="622300" rtl="0">
            <a:lnSpc>
              <a:spcPct val="90000"/>
            </a:lnSpc>
            <a:spcBef>
              <a:spcPct val="0"/>
            </a:spcBef>
            <a:spcAft>
              <a:spcPct val="15000"/>
            </a:spcAft>
            <a:buChar char="•"/>
          </a:pPr>
          <a:r>
            <a:rPr lang="en-GB" sz="1400" b="1" kern="1200" dirty="0"/>
            <a:t> Develop “global awareness” </a:t>
          </a:r>
        </a:p>
      </dsp:txBody>
      <dsp:txXfrm>
        <a:off x="0" y="264935"/>
        <a:ext cx="8218487" cy="1212750"/>
      </dsp:txXfrm>
    </dsp:sp>
    <dsp:sp modelId="{3D7046F4-753C-4980-98E5-333ED092B87A}">
      <dsp:nvSpPr>
        <dsp:cNvPr id="0" name=""/>
        <dsp:cNvSpPr/>
      </dsp:nvSpPr>
      <dsp:spPr>
        <a:xfrm>
          <a:off x="410924" y="58295"/>
          <a:ext cx="5752940" cy="413280"/>
        </a:xfrm>
        <a:prstGeom prst="round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447" tIns="0" rIns="217447" bIns="0" numCol="1" spcCol="1270" anchor="ctr" anchorCtr="0">
          <a:noAutofit/>
        </a:bodyPr>
        <a:lstStyle/>
        <a:p>
          <a:pPr marL="0" lvl="0" indent="0" algn="l" defTabSz="622300" rtl="0">
            <a:lnSpc>
              <a:spcPct val="90000"/>
            </a:lnSpc>
            <a:spcBef>
              <a:spcPct val="0"/>
            </a:spcBef>
            <a:spcAft>
              <a:spcPct val="35000"/>
            </a:spcAft>
            <a:buNone/>
          </a:pPr>
          <a:r>
            <a:rPr lang="en-GB" sz="1400" kern="1200" dirty="0"/>
            <a:t>Preventing disputes</a:t>
          </a:r>
        </a:p>
      </dsp:txBody>
      <dsp:txXfrm>
        <a:off x="431099" y="78470"/>
        <a:ext cx="5712590" cy="372930"/>
      </dsp:txXfrm>
    </dsp:sp>
    <dsp:sp modelId="{AB8327DC-391E-436C-A158-A2DD02C987C0}">
      <dsp:nvSpPr>
        <dsp:cNvPr id="0" name=""/>
        <dsp:cNvSpPr/>
      </dsp:nvSpPr>
      <dsp:spPr>
        <a:xfrm>
          <a:off x="0" y="1759926"/>
          <a:ext cx="8218487" cy="1212750"/>
        </a:xfrm>
        <a:prstGeom prst="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7846" tIns="291592" rIns="637846" bIns="99568" numCol="1" spcCol="1270" anchor="t" anchorCtr="0">
          <a:noAutofit/>
        </a:bodyPr>
        <a:lstStyle/>
        <a:p>
          <a:pPr marL="114300" lvl="1" indent="-114300" algn="l" defTabSz="622300" rtl="0">
            <a:lnSpc>
              <a:spcPct val="90000"/>
            </a:lnSpc>
            <a:spcBef>
              <a:spcPct val="0"/>
            </a:spcBef>
            <a:spcAft>
              <a:spcPct val="15000"/>
            </a:spcAft>
            <a:buChar char="•"/>
          </a:pPr>
          <a:r>
            <a:rPr lang="en-GB" sz="1400" kern="1200" dirty="0"/>
            <a:t> Facilitate recourse to MAP</a:t>
          </a:r>
        </a:p>
        <a:p>
          <a:pPr marL="114300" lvl="1" indent="-114300" algn="l" defTabSz="622300" rtl="0">
            <a:lnSpc>
              <a:spcPct val="90000"/>
            </a:lnSpc>
            <a:spcBef>
              <a:spcPct val="0"/>
            </a:spcBef>
            <a:spcAft>
              <a:spcPct val="15000"/>
            </a:spcAft>
            <a:buChar char="•"/>
          </a:pPr>
          <a:r>
            <a:rPr lang="en-GB" sz="1400" b="1" kern="1200" dirty="0"/>
            <a:t> Suspension of collections during MAP</a:t>
          </a:r>
        </a:p>
        <a:p>
          <a:pPr marL="114300" lvl="1" indent="-114300" algn="l" defTabSz="622300" rtl="0">
            <a:lnSpc>
              <a:spcPct val="90000"/>
            </a:lnSpc>
            <a:spcBef>
              <a:spcPct val="0"/>
            </a:spcBef>
            <a:spcAft>
              <a:spcPct val="15000"/>
            </a:spcAft>
            <a:buChar char="•"/>
          </a:pPr>
          <a:r>
            <a:rPr lang="en-GB" sz="1400" b="1" kern="1200" dirty="0"/>
            <a:t> Access in case of bona fide taxpayer-initiated foreign adjustments</a:t>
          </a:r>
        </a:p>
        <a:p>
          <a:pPr marL="114300" lvl="1" indent="-114300" algn="l" defTabSz="622300" rtl="0">
            <a:lnSpc>
              <a:spcPct val="90000"/>
            </a:lnSpc>
            <a:spcBef>
              <a:spcPct val="0"/>
            </a:spcBef>
            <a:spcAft>
              <a:spcPct val="15000"/>
            </a:spcAft>
            <a:buChar char="•"/>
          </a:pPr>
          <a:r>
            <a:rPr lang="en-GB" sz="1400" kern="1200" dirty="0"/>
            <a:t> Guidance on multilateral MAPs</a:t>
          </a:r>
        </a:p>
      </dsp:txBody>
      <dsp:txXfrm>
        <a:off x="0" y="1759926"/>
        <a:ext cx="8218487" cy="1212750"/>
      </dsp:txXfrm>
    </dsp:sp>
    <dsp:sp modelId="{2519D504-15EC-4746-994B-9402370A785E}">
      <dsp:nvSpPr>
        <dsp:cNvPr id="0" name=""/>
        <dsp:cNvSpPr/>
      </dsp:nvSpPr>
      <dsp:spPr>
        <a:xfrm>
          <a:off x="410924" y="1553285"/>
          <a:ext cx="5752940" cy="413280"/>
        </a:xfrm>
        <a:prstGeom prst="roundRect">
          <a:avLst/>
        </a:prstGeom>
        <a:gradFill rotWithShape="0">
          <a:gsLst>
            <a:gs pos="0">
              <a:schemeClr val="accent3">
                <a:hueOff val="5625132"/>
                <a:satOff val="-8440"/>
                <a:lumOff val="-1373"/>
                <a:alphaOff val="0"/>
                <a:tint val="1000"/>
                <a:satMod val="255000"/>
              </a:schemeClr>
            </a:gs>
            <a:gs pos="55000">
              <a:schemeClr val="accent3">
                <a:hueOff val="5625132"/>
                <a:satOff val="-8440"/>
                <a:lumOff val="-1373"/>
                <a:alphaOff val="0"/>
                <a:tint val="12000"/>
                <a:satMod val="255000"/>
              </a:schemeClr>
            </a:gs>
            <a:gs pos="100000">
              <a:schemeClr val="accent3">
                <a:hueOff val="5625132"/>
                <a:satOff val="-8440"/>
                <a:lumOff val="-1373"/>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447" tIns="0" rIns="217447" bIns="0" numCol="1" spcCol="1270" anchor="ctr" anchorCtr="0">
          <a:noAutofit/>
        </a:bodyPr>
        <a:lstStyle/>
        <a:p>
          <a:pPr marL="0" lvl="0" indent="0" algn="l" defTabSz="622300" rtl="0">
            <a:lnSpc>
              <a:spcPct val="90000"/>
            </a:lnSpc>
            <a:spcBef>
              <a:spcPct val="0"/>
            </a:spcBef>
            <a:spcAft>
              <a:spcPct val="35000"/>
            </a:spcAft>
            <a:buNone/>
          </a:pPr>
          <a:r>
            <a:rPr lang="en-GB" sz="1400" kern="1200"/>
            <a:t>Availability and access to MAP</a:t>
          </a:r>
        </a:p>
      </dsp:txBody>
      <dsp:txXfrm>
        <a:off x="431099" y="1573460"/>
        <a:ext cx="5712590" cy="372930"/>
      </dsp:txXfrm>
    </dsp:sp>
    <dsp:sp modelId="{8DDF90B2-69D7-4CE7-811F-0FA5DD7519B1}">
      <dsp:nvSpPr>
        <dsp:cNvPr id="0" name=""/>
        <dsp:cNvSpPr/>
      </dsp:nvSpPr>
      <dsp:spPr>
        <a:xfrm>
          <a:off x="0" y="3254916"/>
          <a:ext cx="8218487" cy="1212750"/>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7846" tIns="291592" rIns="637846" bIns="99568" numCol="1" spcCol="1270" anchor="t" anchorCtr="0">
          <a:noAutofit/>
        </a:bodyPr>
        <a:lstStyle/>
        <a:p>
          <a:pPr marL="114300" lvl="1" indent="-114300" algn="l" defTabSz="622300" rtl="0">
            <a:lnSpc>
              <a:spcPct val="90000"/>
            </a:lnSpc>
            <a:spcBef>
              <a:spcPct val="0"/>
            </a:spcBef>
            <a:spcAft>
              <a:spcPct val="15000"/>
            </a:spcAft>
            <a:buChar char="•"/>
          </a:pPr>
          <a:r>
            <a:rPr lang="en-GB" sz="1400" b="1" kern="1200" dirty="0"/>
            <a:t> Permit </a:t>
          </a:r>
          <a:r>
            <a:rPr lang="en-GB" sz="1400" b="1" kern="1200" noProof="0" dirty="0">
              <a:latin typeface="+mn-lt"/>
            </a:rPr>
            <a:t>multi-year resolution through the MAP of recurring issues</a:t>
          </a:r>
          <a:endParaRPr lang="en-GB" sz="1400" b="1" kern="1200" dirty="0"/>
        </a:p>
        <a:p>
          <a:pPr marL="114300" lvl="1" indent="-114300" algn="l" defTabSz="622300" rtl="0">
            <a:lnSpc>
              <a:spcPct val="90000"/>
            </a:lnSpc>
            <a:spcBef>
              <a:spcPct val="0"/>
            </a:spcBef>
            <a:spcAft>
              <a:spcPct val="15000"/>
            </a:spcAft>
            <a:buChar char="•"/>
          </a:pPr>
          <a:r>
            <a:rPr lang="en-GB" sz="1400" b="0" kern="1200" noProof="0" dirty="0">
              <a:latin typeface="+mn-lt"/>
            </a:rPr>
            <a:t> Publish info on relationship between MAP and domestic law</a:t>
          </a:r>
          <a:endParaRPr lang="en-GB" sz="1400" b="0" kern="1200" dirty="0"/>
        </a:p>
        <a:p>
          <a:pPr marL="114300" lvl="1" indent="-114300" algn="l" defTabSz="622300">
            <a:lnSpc>
              <a:spcPct val="90000"/>
            </a:lnSpc>
            <a:spcBef>
              <a:spcPct val="0"/>
            </a:spcBef>
            <a:spcAft>
              <a:spcPct val="15000"/>
            </a:spcAft>
            <a:buChar char="•"/>
          </a:pPr>
          <a:r>
            <a:rPr lang="en-GB" sz="1400" kern="1200" noProof="0" dirty="0">
              <a:latin typeface="+mn-lt"/>
            </a:rPr>
            <a:t> Guidance on the consideration of </a:t>
          </a:r>
          <a:r>
            <a:rPr lang="en-GB" sz="1400" b="0" kern="1200" noProof="0" dirty="0">
              <a:latin typeface="+mn-lt"/>
            </a:rPr>
            <a:t>interest and penalties </a:t>
          </a:r>
          <a:r>
            <a:rPr lang="en-GB" sz="1400" kern="1200" noProof="0" dirty="0">
              <a:latin typeface="+mn-lt"/>
            </a:rPr>
            <a:t>in MAP</a:t>
          </a:r>
          <a:endParaRPr lang="en-GB" sz="1400" b="0" kern="1200" dirty="0"/>
        </a:p>
        <a:p>
          <a:pPr marL="114300" lvl="1" indent="-114300" algn="l" defTabSz="622300">
            <a:lnSpc>
              <a:spcPct val="90000"/>
            </a:lnSpc>
            <a:spcBef>
              <a:spcPct val="0"/>
            </a:spcBef>
            <a:spcAft>
              <a:spcPct val="15000"/>
            </a:spcAft>
            <a:buChar char="•"/>
          </a:pPr>
          <a:r>
            <a:rPr lang="en-GB" sz="1400" b="0" kern="1200" dirty="0"/>
            <a:t> Include art. 9(2) OECD MTC</a:t>
          </a:r>
        </a:p>
      </dsp:txBody>
      <dsp:txXfrm>
        <a:off x="0" y="3254916"/>
        <a:ext cx="8218487" cy="1212750"/>
      </dsp:txXfrm>
    </dsp:sp>
    <dsp:sp modelId="{4352C7A9-9092-4C35-BAC8-CE97529D42B9}">
      <dsp:nvSpPr>
        <dsp:cNvPr id="0" name=""/>
        <dsp:cNvSpPr/>
      </dsp:nvSpPr>
      <dsp:spPr>
        <a:xfrm>
          <a:off x="410924" y="3048275"/>
          <a:ext cx="5752940" cy="413280"/>
        </a:xfrm>
        <a:prstGeom prst="roundRect">
          <a:avLst/>
        </a:prstGeom>
        <a:gradFill rotWithShape="0">
          <a:gsLst>
            <a:gs pos="0">
              <a:schemeClr val="accent3">
                <a:hueOff val="11250264"/>
                <a:satOff val="-16880"/>
                <a:lumOff val="-2745"/>
                <a:alphaOff val="0"/>
                <a:tint val="1000"/>
                <a:satMod val="255000"/>
              </a:schemeClr>
            </a:gs>
            <a:gs pos="55000">
              <a:schemeClr val="accent3">
                <a:hueOff val="11250264"/>
                <a:satOff val="-16880"/>
                <a:lumOff val="-2745"/>
                <a:alphaOff val="0"/>
                <a:tint val="12000"/>
                <a:satMod val="255000"/>
              </a:schemeClr>
            </a:gs>
            <a:gs pos="100000">
              <a:schemeClr val="accent3">
                <a:hueOff val="11250264"/>
                <a:satOff val="-16880"/>
                <a:lumOff val="-274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7447" tIns="0" rIns="217447" bIns="0" numCol="1" spcCol="1270" anchor="ctr" anchorCtr="0">
          <a:noAutofit/>
        </a:bodyPr>
        <a:lstStyle/>
        <a:p>
          <a:pPr marL="0" lvl="0" indent="0" algn="l" defTabSz="622300" rtl="0">
            <a:lnSpc>
              <a:spcPct val="90000"/>
            </a:lnSpc>
            <a:spcBef>
              <a:spcPct val="0"/>
            </a:spcBef>
            <a:spcAft>
              <a:spcPct val="35000"/>
            </a:spcAft>
            <a:buNone/>
          </a:pPr>
          <a:r>
            <a:rPr lang="en-GB" sz="1400" kern="1200" dirty="0"/>
            <a:t>Resolution of MAP cases</a:t>
          </a:r>
        </a:p>
      </dsp:txBody>
      <dsp:txXfrm>
        <a:off x="431099" y="3068450"/>
        <a:ext cx="5712590" cy="3729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87707E-F1A9-4500-AA65-D54EAAA0F78E}">
      <dsp:nvSpPr>
        <dsp:cNvPr id="0" name=""/>
        <dsp:cNvSpPr/>
      </dsp:nvSpPr>
      <dsp:spPr>
        <a:xfrm>
          <a:off x="557159" y="249300"/>
          <a:ext cx="3996272" cy="1248835"/>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45878" tIns="53340" rIns="53340" bIns="53340" numCol="1" spcCol="1270" anchor="ctr" anchorCtr="0">
          <a:noAutofit/>
        </a:bodyPr>
        <a:lstStyle/>
        <a:p>
          <a:pPr marL="0" lvl="0" indent="0" algn="l" defTabSz="622300" rtl="0">
            <a:lnSpc>
              <a:spcPct val="90000"/>
            </a:lnSpc>
            <a:spcBef>
              <a:spcPct val="0"/>
            </a:spcBef>
            <a:spcAft>
              <a:spcPct val="35000"/>
            </a:spcAft>
            <a:buNone/>
          </a:pPr>
          <a:r>
            <a:rPr lang="en-GB" sz="1400" kern="1200" baseline="0"/>
            <a:t>82 jurisdictions to be reviewed</a:t>
          </a:r>
          <a:endParaRPr lang="en-GB" sz="1400" kern="1200"/>
        </a:p>
      </dsp:txBody>
      <dsp:txXfrm>
        <a:off x="557159" y="249300"/>
        <a:ext cx="3996272" cy="1248835"/>
      </dsp:txXfrm>
    </dsp:sp>
    <dsp:sp modelId="{503CE358-A86D-45B4-B901-10A8E15352A4}">
      <dsp:nvSpPr>
        <dsp:cNvPr id="0" name=""/>
        <dsp:cNvSpPr/>
      </dsp:nvSpPr>
      <dsp:spPr>
        <a:xfrm>
          <a:off x="390648" y="68913"/>
          <a:ext cx="874184" cy="1311276"/>
        </a:xfrm>
        <a:prstGeom prst="rect">
          <a:avLst/>
        </a:prstGeom>
        <a:solidFill>
          <a:schemeClr val="accent5">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B74108-CD82-4FBA-B597-5856E7E1ABD0}">
      <dsp:nvSpPr>
        <dsp:cNvPr id="0" name=""/>
        <dsp:cNvSpPr/>
      </dsp:nvSpPr>
      <dsp:spPr>
        <a:xfrm>
          <a:off x="4930435" y="249300"/>
          <a:ext cx="3996272" cy="1248835"/>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45878" tIns="53340" rIns="53340" bIns="53340" numCol="1" spcCol="1270" anchor="ctr" anchorCtr="0">
          <a:noAutofit/>
        </a:bodyPr>
        <a:lstStyle/>
        <a:p>
          <a:pPr marL="0" lvl="0" indent="0" algn="l" defTabSz="622300" rtl="0">
            <a:lnSpc>
              <a:spcPct val="90000"/>
            </a:lnSpc>
            <a:spcBef>
              <a:spcPct val="0"/>
            </a:spcBef>
            <a:spcAft>
              <a:spcPct val="35000"/>
            </a:spcAft>
            <a:buNone/>
          </a:pPr>
          <a:r>
            <a:rPr lang="en-GB" sz="1400" kern="1200" baseline="0"/>
            <a:t>55+ deferred</a:t>
          </a:r>
          <a:endParaRPr lang="en-GB" sz="1400" kern="1200"/>
        </a:p>
      </dsp:txBody>
      <dsp:txXfrm>
        <a:off x="4930435" y="249300"/>
        <a:ext cx="3996272" cy="1248835"/>
      </dsp:txXfrm>
    </dsp:sp>
    <dsp:sp modelId="{983EBAF7-714A-416D-B712-89A636A06C26}">
      <dsp:nvSpPr>
        <dsp:cNvPr id="0" name=""/>
        <dsp:cNvSpPr/>
      </dsp:nvSpPr>
      <dsp:spPr>
        <a:xfrm>
          <a:off x="4763923" y="68913"/>
          <a:ext cx="874184" cy="1311276"/>
        </a:xfrm>
        <a:prstGeom prst="rect">
          <a:avLst/>
        </a:prstGeom>
        <a:solidFill>
          <a:schemeClr val="accent5">
            <a:tint val="50000"/>
            <a:hueOff val="-2670591"/>
            <a:satOff val="11904"/>
            <a:lumOff val="105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AB6AFD-4DCE-45D9-B66A-74C9F213529E}">
      <dsp:nvSpPr>
        <dsp:cNvPr id="0" name=""/>
        <dsp:cNvSpPr/>
      </dsp:nvSpPr>
      <dsp:spPr>
        <a:xfrm>
          <a:off x="557159" y="1821445"/>
          <a:ext cx="3996272" cy="1248835"/>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45878" tIns="53340" rIns="53340" bIns="53340" numCol="1" spcCol="1270" anchor="ctr" anchorCtr="0">
          <a:noAutofit/>
        </a:bodyPr>
        <a:lstStyle/>
        <a:p>
          <a:pPr marL="0" lvl="0" indent="0" algn="l" defTabSz="622300" rtl="0">
            <a:lnSpc>
              <a:spcPct val="90000"/>
            </a:lnSpc>
            <a:spcBef>
              <a:spcPct val="0"/>
            </a:spcBef>
            <a:spcAft>
              <a:spcPct val="35000"/>
            </a:spcAft>
            <a:buNone/>
          </a:pPr>
          <a:r>
            <a:rPr lang="en-GB" sz="1400" kern="1200" baseline="0"/>
            <a:t>Stage 1 review finalised</a:t>
          </a:r>
          <a:endParaRPr lang="en-GB" sz="1400" kern="1200"/>
        </a:p>
      </dsp:txBody>
      <dsp:txXfrm>
        <a:off x="557159" y="1821445"/>
        <a:ext cx="3996272" cy="1248835"/>
      </dsp:txXfrm>
    </dsp:sp>
    <dsp:sp modelId="{1CCD469F-A834-45AB-8FFA-E2CF6BFB9026}">
      <dsp:nvSpPr>
        <dsp:cNvPr id="0" name=""/>
        <dsp:cNvSpPr/>
      </dsp:nvSpPr>
      <dsp:spPr>
        <a:xfrm>
          <a:off x="390648" y="1641057"/>
          <a:ext cx="874184" cy="1311276"/>
        </a:xfrm>
        <a:prstGeom prst="rect">
          <a:avLst/>
        </a:prstGeom>
        <a:solidFill>
          <a:schemeClr val="accent5">
            <a:tint val="50000"/>
            <a:hueOff val="-5341183"/>
            <a:satOff val="23809"/>
            <a:lumOff val="210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0A1DD3-7EFE-4FA7-B549-128C887B650A}">
      <dsp:nvSpPr>
        <dsp:cNvPr id="0" name=""/>
        <dsp:cNvSpPr/>
      </dsp:nvSpPr>
      <dsp:spPr>
        <a:xfrm>
          <a:off x="4930435" y="1821445"/>
          <a:ext cx="3996272" cy="1248835"/>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45878" tIns="53340" rIns="53340" bIns="53340" numCol="1" spcCol="1270" anchor="ctr" anchorCtr="0">
          <a:noAutofit/>
        </a:bodyPr>
        <a:lstStyle/>
        <a:p>
          <a:pPr marL="0" lvl="0" indent="0" algn="l" defTabSz="622300" rtl="0">
            <a:lnSpc>
              <a:spcPct val="90000"/>
            </a:lnSpc>
            <a:spcBef>
              <a:spcPct val="0"/>
            </a:spcBef>
            <a:spcAft>
              <a:spcPct val="35000"/>
            </a:spcAft>
            <a:buNone/>
          </a:pPr>
          <a:r>
            <a:rPr lang="en-GB" sz="1400" kern="1200" baseline="0" dirty="0"/>
            <a:t>Stage 2 monitoring finalised, batch 10 yet to be published</a:t>
          </a:r>
          <a:endParaRPr lang="en-GB" sz="1400" kern="1200" dirty="0"/>
        </a:p>
      </dsp:txBody>
      <dsp:txXfrm>
        <a:off x="4930435" y="1821445"/>
        <a:ext cx="3996272" cy="1248835"/>
      </dsp:txXfrm>
    </dsp:sp>
    <dsp:sp modelId="{CF4CD75F-51EB-431D-9B6A-E504A1D9F807}">
      <dsp:nvSpPr>
        <dsp:cNvPr id="0" name=""/>
        <dsp:cNvSpPr/>
      </dsp:nvSpPr>
      <dsp:spPr>
        <a:xfrm>
          <a:off x="4763923" y="1641057"/>
          <a:ext cx="874184" cy="1311276"/>
        </a:xfrm>
        <a:prstGeom prst="rect">
          <a:avLst/>
        </a:prstGeom>
        <a:solidFill>
          <a:schemeClr val="accent5">
            <a:tint val="50000"/>
            <a:hueOff val="-8011774"/>
            <a:satOff val="35713"/>
            <a:lumOff val="315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682556-7965-4BB5-8F2F-CDD11381AA6A}">
      <dsp:nvSpPr>
        <dsp:cNvPr id="0" name=""/>
        <dsp:cNvSpPr/>
      </dsp:nvSpPr>
      <dsp:spPr>
        <a:xfrm>
          <a:off x="2743797" y="3393589"/>
          <a:ext cx="3996272" cy="1248835"/>
        </a:xfrm>
        <a:prstGeom prst="rect">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45878" tIns="53340" rIns="53340" bIns="53340" numCol="1" spcCol="1270" anchor="ctr" anchorCtr="0">
          <a:noAutofit/>
        </a:bodyPr>
        <a:lstStyle/>
        <a:p>
          <a:pPr marL="0" lvl="0" indent="0" algn="l" defTabSz="622300" rtl="0">
            <a:lnSpc>
              <a:spcPct val="90000"/>
            </a:lnSpc>
            <a:spcBef>
              <a:spcPct val="0"/>
            </a:spcBef>
            <a:spcAft>
              <a:spcPct val="35000"/>
            </a:spcAft>
            <a:buNone/>
          </a:pPr>
          <a:r>
            <a:rPr lang="en-GB" sz="1400" kern="1200" baseline="0"/>
            <a:t>Results at: </a:t>
          </a:r>
          <a:r>
            <a:rPr lang="en-GB" sz="1400" kern="1200" baseline="0">
              <a:hlinkClick xmlns:r="http://schemas.openxmlformats.org/officeDocument/2006/relationships" r:id="rId1"/>
            </a:rPr>
            <a:t>https://www.oecd.org/tax/beps/beps-actions/action14/</a:t>
          </a:r>
          <a:r>
            <a:rPr lang="en-GB" sz="1400" kern="1200" baseline="0"/>
            <a:t> (scroll down)</a:t>
          </a:r>
          <a:endParaRPr lang="en-GB" sz="1400" kern="1200"/>
        </a:p>
      </dsp:txBody>
      <dsp:txXfrm>
        <a:off x="2743797" y="3393589"/>
        <a:ext cx="3996272" cy="1248835"/>
      </dsp:txXfrm>
    </dsp:sp>
    <dsp:sp modelId="{D8DFF5A8-BD03-4145-8558-63F0A59051C7}">
      <dsp:nvSpPr>
        <dsp:cNvPr id="0" name=""/>
        <dsp:cNvSpPr/>
      </dsp:nvSpPr>
      <dsp:spPr>
        <a:xfrm>
          <a:off x="2577286" y="3213202"/>
          <a:ext cx="874184" cy="1311276"/>
        </a:xfrm>
        <a:prstGeom prst="rect">
          <a:avLst/>
        </a:prstGeom>
        <a:solidFill>
          <a:schemeClr val="accent5">
            <a:tint val="50000"/>
            <a:hueOff val="-10682366"/>
            <a:satOff val="47617"/>
            <a:lumOff val="420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D446A4-1800-4CA1-9CA4-2B9AA7D91B19}">
      <dsp:nvSpPr>
        <dsp:cNvPr id="0" name=""/>
        <dsp:cNvSpPr/>
      </dsp:nvSpPr>
      <dsp:spPr>
        <a:xfrm>
          <a:off x="-5116106" y="-783734"/>
          <a:ext cx="6092668" cy="6092668"/>
        </a:xfrm>
        <a:prstGeom prst="blockArc">
          <a:avLst>
            <a:gd name="adj1" fmla="val 18900000"/>
            <a:gd name="adj2" fmla="val 2700000"/>
            <a:gd name="adj3" fmla="val 355"/>
          </a:avLst>
        </a:prstGeom>
        <a:noFill/>
        <a:ln w="1905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392229-E17B-4F5A-9923-62AC98F4E1EE}">
      <dsp:nvSpPr>
        <dsp:cNvPr id="0" name=""/>
        <dsp:cNvSpPr/>
      </dsp:nvSpPr>
      <dsp:spPr>
        <a:xfrm>
          <a:off x="628097" y="452520"/>
          <a:ext cx="7528254" cy="905040"/>
        </a:xfrm>
        <a:prstGeom prst="rect">
          <a:avLst/>
        </a:prstGeom>
        <a:gradFill rotWithShape="0">
          <a:gsLst>
            <a:gs pos="0">
              <a:schemeClr val="accent3">
                <a:hueOff val="0"/>
                <a:satOff val="0"/>
                <a:lumOff val="0"/>
                <a:alphaOff val="0"/>
                <a:tint val="1000"/>
                <a:satMod val="255000"/>
              </a:schemeClr>
            </a:gs>
            <a:gs pos="55000">
              <a:schemeClr val="accent3">
                <a:hueOff val="0"/>
                <a:satOff val="0"/>
                <a:lumOff val="0"/>
                <a:alphaOff val="0"/>
                <a:tint val="12000"/>
                <a:satMod val="255000"/>
              </a:schemeClr>
            </a:gs>
            <a:gs pos="100000">
              <a:schemeClr val="accent3">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376" tIns="50800" rIns="50800" bIns="50800" numCol="1" spcCol="1270" anchor="ctr" anchorCtr="0">
          <a:noAutofit/>
        </a:bodyPr>
        <a:lstStyle/>
        <a:p>
          <a:pPr marL="0" lvl="0" indent="0" algn="l" defTabSz="889000" rtl="0">
            <a:lnSpc>
              <a:spcPct val="90000"/>
            </a:lnSpc>
            <a:spcBef>
              <a:spcPct val="0"/>
            </a:spcBef>
            <a:spcAft>
              <a:spcPct val="35000"/>
            </a:spcAft>
            <a:buNone/>
          </a:pPr>
          <a:r>
            <a:rPr lang="en-GB" sz="2000" kern="1200"/>
            <a:t>Commitment to report MAP statistics in accordance with MAP statistics reporting framework</a:t>
          </a:r>
        </a:p>
      </dsp:txBody>
      <dsp:txXfrm>
        <a:off x="628097" y="452520"/>
        <a:ext cx="7528254" cy="905040"/>
      </dsp:txXfrm>
    </dsp:sp>
    <dsp:sp modelId="{B1F03DC1-F353-4968-8143-3EC6D4927D48}">
      <dsp:nvSpPr>
        <dsp:cNvPr id="0" name=""/>
        <dsp:cNvSpPr/>
      </dsp:nvSpPr>
      <dsp:spPr>
        <a:xfrm>
          <a:off x="62447" y="339390"/>
          <a:ext cx="1131300" cy="1131300"/>
        </a:xfrm>
        <a:prstGeom prst="ellipse">
          <a:avLst/>
        </a:prstGeom>
        <a:gradFill rotWithShape="0">
          <a:gsLst>
            <a:gs pos="0">
              <a:schemeClr val="lt1">
                <a:hueOff val="0"/>
                <a:satOff val="0"/>
                <a:lumOff val="0"/>
                <a:alphaOff val="0"/>
                <a:tint val="1000"/>
                <a:satMod val="255000"/>
              </a:schemeClr>
            </a:gs>
            <a:gs pos="55000">
              <a:schemeClr val="lt1">
                <a:hueOff val="0"/>
                <a:satOff val="0"/>
                <a:lumOff val="0"/>
                <a:alphaOff val="0"/>
                <a:tint val="12000"/>
                <a:satMod val="255000"/>
              </a:schemeClr>
            </a:gs>
            <a:gs pos="100000">
              <a:schemeClr val="lt1">
                <a:hueOff val="0"/>
                <a:satOff val="0"/>
                <a:lumOff val="0"/>
                <a:alphaOff val="0"/>
                <a:tint val="45000"/>
                <a:satMod val="250000"/>
              </a:schemeClr>
            </a:gs>
          </a:gsLst>
          <a:path path="circle">
            <a:fillToRect l="-40000" t="-90000" r="140000" b="190000"/>
          </a:path>
        </a:gradFill>
        <a:ln w="9525" cap="flat" cmpd="sng" algn="ctr">
          <a:solidFill>
            <a:schemeClr val="accent3">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AC9FFC5F-049B-4F4A-808F-D1D62634D114}">
      <dsp:nvSpPr>
        <dsp:cNvPr id="0" name=""/>
        <dsp:cNvSpPr/>
      </dsp:nvSpPr>
      <dsp:spPr>
        <a:xfrm>
          <a:off x="957079" y="1810080"/>
          <a:ext cx="7199272" cy="905040"/>
        </a:xfrm>
        <a:prstGeom prst="rect">
          <a:avLst/>
        </a:prstGeom>
        <a:gradFill rotWithShape="0">
          <a:gsLst>
            <a:gs pos="0">
              <a:schemeClr val="accent3">
                <a:hueOff val="5625132"/>
                <a:satOff val="-8440"/>
                <a:lumOff val="-1373"/>
                <a:alphaOff val="0"/>
                <a:tint val="1000"/>
                <a:satMod val="255000"/>
              </a:schemeClr>
            </a:gs>
            <a:gs pos="55000">
              <a:schemeClr val="accent3">
                <a:hueOff val="5625132"/>
                <a:satOff val="-8440"/>
                <a:lumOff val="-1373"/>
                <a:alphaOff val="0"/>
                <a:tint val="12000"/>
                <a:satMod val="255000"/>
              </a:schemeClr>
            </a:gs>
            <a:gs pos="100000">
              <a:schemeClr val="accent3">
                <a:hueOff val="5625132"/>
                <a:satOff val="-8440"/>
                <a:lumOff val="-1373"/>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376" tIns="50800" rIns="50800" bIns="50800" numCol="1" spcCol="1270" anchor="ctr" anchorCtr="0">
          <a:noAutofit/>
        </a:bodyPr>
        <a:lstStyle/>
        <a:p>
          <a:pPr marL="0" lvl="0" indent="0" algn="l" defTabSz="889000" rtl="0">
            <a:lnSpc>
              <a:spcPct val="90000"/>
            </a:lnSpc>
            <a:spcBef>
              <a:spcPct val="0"/>
            </a:spcBef>
            <a:spcAft>
              <a:spcPct val="35000"/>
            </a:spcAft>
            <a:buNone/>
          </a:pPr>
          <a:r>
            <a:rPr lang="en-GB" sz="2000" kern="1200"/>
            <a:t>All jurisdictions that are members of the inclusive framework to report MAP statistics under this framework</a:t>
          </a:r>
        </a:p>
      </dsp:txBody>
      <dsp:txXfrm>
        <a:off x="957079" y="1810080"/>
        <a:ext cx="7199272" cy="905040"/>
      </dsp:txXfrm>
    </dsp:sp>
    <dsp:sp modelId="{2C1BF05C-2EB5-4AD7-B668-34825C340496}">
      <dsp:nvSpPr>
        <dsp:cNvPr id="0" name=""/>
        <dsp:cNvSpPr/>
      </dsp:nvSpPr>
      <dsp:spPr>
        <a:xfrm>
          <a:off x="391429" y="1696950"/>
          <a:ext cx="1131300" cy="1131300"/>
        </a:xfrm>
        <a:prstGeom prst="ellipse">
          <a:avLst/>
        </a:prstGeom>
        <a:gradFill rotWithShape="0">
          <a:gsLst>
            <a:gs pos="0">
              <a:schemeClr val="lt1">
                <a:hueOff val="0"/>
                <a:satOff val="0"/>
                <a:lumOff val="0"/>
                <a:alphaOff val="0"/>
                <a:tint val="1000"/>
                <a:satMod val="255000"/>
              </a:schemeClr>
            </a:gs>
            <a:gs pos="55000">
              <a:schemeClr val="lt1">
                <a:hueOff val="0"/>
                <a:satOff val="0"/>
                <a:lumOff val="0"/>
                <a:alphaOff val="0"/>
                <a:tint val="12000"/>
                <a:satMod val="255000"/>
              </a:schemeClr>
            </a:gs>
            <a:gs pos="100000">
              <a:schemeClr val="lt1">
                <a:hueOff val="0"/>
                <a:satOff val="0"/>
                <a:lumOff val="0"/>
                <a:alphaOff val="0"/>
                <a:tint val="45000"/>
                <a:satMod val="250000"/>
              </a:schemeClr>
            </a:gs>
          </a:gsLst>
          <a:path path="circle">
            <a:fillToRect l="-40000" t="-90000" r="140000" b="190000"/>
          </a:path>
        </a:gradFill>
        <a:ln w="9525" cap="flat" cmpd="sng" algn="ctr">
          <a:solidFill>
            <a:schemeClr val="accent3">
              <a:hueOff val="5625132"/>
              <a:satOff val="-8440"/>
              <a:lumOff val="-1373"/>
              <a:alphaOff val="0"/>
            </a:schemeClr>
          </a:solidFill>
          <a:prstDash val="solid"/>
        </a:ln>
        <a:effectLst/>
      </dsp:spPr>
      <dsp:style>
        <a:lnRef idx="1">
          <a:scrgbClr r="0" g="0" b="0"/>
        </a:lnRef>
        <a:fillRef idx="2">
          <a:scrgbClr r="0" g="0" b="0"/>
        </a:fillRef>
        <a:effectRef idx="0">
          <a:scrgbClr r="0" g="0" b="0"/>
        </a:effectRef>
        <a:fontRef idx="minor"/>
      </dsp:style>
    </dsp:sp>
    <dsp:sp modelId="{9124740F-34DC-4E56-8BF0-62CA38218000}">
      <dsp:nvSpPr>
        <dsp:cNvPr id="0" name=""/>
        <dsp:cNvSpPr/>
      </dsp:nvSpPr>
      <dsp:spPr>
        <a:xfrm>
          <a:off x="628097" y="3167640"/>
          <a:ext cx="7528254" cy="905040"/>
        </a:xfrm>
        <a:prstGeom prst="rect">
          <a:avLst/>
        </a:prstGeom>
        <a:gradFill rotWithShape="0">
          <a:gsLst>
            <a:gs pos="0">
              <a:schemeClr val="accent3">
                <a:hueOff val="11250264"/>
                <a:satOff val="-16880"/>
                <a:lumOff val="-2745"/>
                <a:alphaOff val="0"/>
                <a:tint val="1000"/>
                <a:satMod val="255000"/>
              </a:schemeClr>
            </a:gs>
            <a:gs pos="55000">
              <a:schemeClr val="accent3">
                <a:hueOff val="11250264"/>
                <a:satOff val="-16880"/>
                <a:lumOff val="-2745"/>
                <a:alphaOff val="0"/>
                <a:tint val="12000"/>
                <a:satMod val="255000"/>
              </a:schemeClr>
            </a:gs>
            <a:gs pos="100000">
              <a:schemeClr val="accent3">
                <a:hueOff val="11250264"/>
                <a:satOff val="-16880"/>
                <a:lumOff val="-2745"/>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376" tIns="50800" rIns="50800" bIns="50800" numCol="1" spcCol="1270" anchor="ctr" anchorCtr="0">
          <a:noAutofit/>
        </a:bodyPr>
        <a:lstStyle/>
        <a:p>
          <a:pPr marL="0" lvl="0" indent="0" algn="l" defTabSz="889000" rtl="0">
            <a:lnSpc>
              <a:spcPct val="90000"/>
            </a:lnSpc>
            <a:spcBef>
              <a:spcPct val="0"/>
            </a:spcBef>
            <a:spcAft>
              <a:spcPct val="35000"/>
            </a:spcAft>
            <a:buNone/>
          </a:pPr>
          <a:r>
            <a:rPr lang="en-GB" sz="2000" kern="1200" dirty="0"/>
            <a:t>Statistics published on the OECD Website: </a:t>
          </a:r>
          <a:r>
            <a:rPr lang="en-GB" sz="2000" kern="1200" dirty="0">
              <a:hlinkClick xmlns:r="http://schemas.openxmlformats.org/officeDocument/2006/relationships" r:id="rId1"/>
            </a:rPr>
            <a:t>http://www.oecd.org/tax/dispute/mutual-agreement-procedure-statistics.htm</a:t>
          </a:r>
          <a:r>
            <a:rPr lang="en-GB" sz="2000" kern="1200" dirty="0"/>
            <a:t> </a:t>
          </a:r>
        </a:p>
      </dsp:txBody>
      <dsp:txXfrm>
        <a:off x="628097" y="3167640"/>
        <a:ext cx="7528254" cy="905040"/>
      </dsp:txXfrm>
    </dsp:sp>
    <dsp:sp modelId="{FDC03B59-38B6-424F-90C2-D309CAC2F4A3}">
      <dsp:nvSpPr>
        <dsp:cNvPr id="0" name=""/>
        <dsp:cNvSpPr/>
      </dsp:nvSpPr>
      <dsp:spPr>
        <a:xfrm>
          <a:off x="62447" y="3054510"/>
          <a:ext cx="1131300" cy="1131300"/>
        </a:xfrm>
        <a:prstGeom prst="ellipse">
          <a:avLst/>
        </a:prstGeom>
        <a:gradFill rotWithShape="0">
          <a:gsLst>
            <a:gs pos="0">
              <a:schemeClr val="lt1">
                <a:hueOff val="0"/>
                <a:satOff val="0"/>
                <a:lumOff val="0"/>
                <a:alphaOff val="0"/>
                <a:tint val="1000"/>
                <a:satMod val="255000"/>
              </a:schemeClr>
            </a:gs>
            <a:gs pos="55000">
              <a:schemeClr val="lt1">
                <a:hueOff val="0"/>
                <a:satOff val="0"/>
                <a:lumOff val="0"/>
                <a:alphaOff val="0"/>
                <a:tint val="12000"/>
                <a:satMod val="255000"/>
              </a:schemeClr>
            </a:gs>
            <a:gs pos="100000">
              <a:schemeClr val="lt1">
                <a:hueOff val="0"/>
                <a:satOff val="0"/>
                <a:lumOff val="0"/>
                <a:alphaOff val="0"/>
                <a:tint val="45000"/>
                <a:satMod val="250000"/>
              </a:schemeClr>
            </a:gs>
          </a:gsLst>
          <a:path path="circle">
            <a:fillToRect l="-40000" t="-90000" r="140000" b="190000"/>
          </a:path>
        </a:gradFill>
        <a:ln w="9525" cap="flat" cmpd="sng" algn="ctr">
          <a:solidFill>
            <a:schemeClr val="accent3">
              <a:hueOff val="11250264"/>
              <a:satOff val="-16880"/>
              <a:lumOff val="-2745"/>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4891B-5872-4CF6-902F-6488923D1A4B}">
      <dsp:nvSpPr>
        <dsp:cNvPr id="0" name=""/>
        <dsp:cNvSpPr/>
      </dsp:nvSpPr>
      <dsp:spPr>
        <a:xfrm>
          <a:off x="707504" y="0"/>
          <a:ext cx="1215785" cy="911839"/>
        </a:xfrm>
        <a:prstGeom prst="upArrow">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A9B276-0403-4563-8F3C-80D49C16FE0C}">
      <dsp:nvSpPr>
        <dsp:cNvPr id="0" name=""/>
        <dsp:cNvSpPr/>
      </dsp:nvSpPr>
      <dsp:spPr>
        <a:xfrm>
          <a:off x="1725381" y="0"/>
          <a:ext cx="6413931" cy="9118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tx1"/>
              </a:solidFill>
            </a:rPr>
            <a:t>Transfer pricing cases: 35 months</a:t>
          </a:r>
        </a:p>
      </dsp:txBody>
      <dsp:txXfrm>
        <a:off x="1725381" y="0"/>
        <a:ext cx="6413931" cy="911839"/>
      </dsp:txXfrm>
    </dsp:sp>
    <dsp:sp modelId="{AA4ED75F-0034-44C1-AA1B-43EE577334A0}">
      <dsp:nvSpPr>
        <dsp:cNvPr id="0" name=""/>
        <dsp:cNvSpPr/>
      </dsp:nvSpPr>
      <dsp:spPr>
        <a:xfrm>
          <a:off x="1072239" y="987825"/>
          <a:ext cx="1215785" cy="911839"/>
        </a:xfrm>
        <a:prstGeom prst="downArrow">
          <a:avLst/>
        </a:prstGeom>
        <a:solidFill>
          <a:schemeClr val="accent5">
            <a:hueOff val="-9933876"/>
            <a:satOff val="39811"/>
            <a:lumOff val="862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F227EA-12C2-4EA7-B91E-CA33D9878E79}">
      <dsp:nvSpPr>
        <dsp:cNvPr id="0" name=""/>
        <dsp:cNvSpPr/>
      </dsp:nvSpPr>
      <dsp:spPr>
        <a:xfrm>
          <a:off x="2324498" y="987825"/>
          <a:ext cx="4568847" cy="9118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0" rIns="199136" bIns="199136" numCol="1" spcCol="1270" anchor="ctr" anchorCtr="0">
          <a:noAutofit/>
        </a:bodyPr>
        <a:lstStyle/>
        <a:p>
          <a:pPr marL="0" lvl="0" indent="0" algn="l" defTabSz="1244600">
            <a:lnSpc>
              <a:spcPct val="90000"/>
            </a:lnSpc>
            <a:spcBef>
              <a:spcPct val="0"/>
            </a:spcBef>
            <a:spcAft>
              <a:spcPct val="35000"/>
            </a:spcAft>
            <a:buNone/>
          </a:pPr>
          <a:r>
            <a:rPr lang="en-US" sz="2800" kern="1200" dirty="0">
              <a:solidFill>
                <a:schemeClr val="tx1"/>
              </a:solidFill>
            </a:rPr>
            <a:t>Other cases: 18.5 months</a:t>
          </a:r>
        </a:p>
      </dsp:txBody>
      <dsp:txXfrm>
        <a:off x="2324498" y="987825"/>
        <a:ext cx="4568847" cy="91183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008408-3CAE-4B0A-91C7-EFAC7CCDF751}">
      <dsp:nvSpPr>
        <dsp:cNvPr id="0" name=""/>
        <dsp:cNvSpPr/>
      </dsp:nvSpPr>
      <dsp:spPr>
        <a:xfrm>
          <a:off x="-5116967" y="-783865"/>
          <a:ext cx="6093694" cy="6093694"/>
        </a:xfrm>
        <a:prstGeom prst="blockArc">
          <a:avLst>
            <a:gd name="adj1" fmla="val 18900000"/>
            <a:gd name="adj2" fmla="val 2700000"/>
            <a:gd name="adj3" fmla="val 354"/>
          </a:avLst>
        </a:pr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B6F447-1241-4628-8215-3E4DDDB531FB}">
      <dsp:nvSpPr>
        <dsp:cNvPr id="0" name=""/>
        <dsp:cNvSpPr/>
      </dsp:nvSpPr>
      <dsp:spPr>
        <a:xfrm>
          <a:off x="628203" y="452596"/>
          <a:ext cx="7527825" cy="905192"/>
        </a:xfrm>
        <a:prstGeom prst="rect">
          <a:avLst/>
        </a:prstGeom>
        <a:gradFill rotWithShape="0">
          <a:gsLst>
            <a:gs pos="0">
              <a:schemeClr val="accent5">
                <a:hueOff val="0"/>
                <a:satOff val="0"/>
                <a:lumOff val="0"/>
                <a:alphaOff val="0"/>
                <a:tint val="1000"/>
                <a:satMod val="255000"/>
              </a:schemeClr>
            </a:gs>
            <a:gs pos="55000">
              <a:schemeClr val="accent5">
                <a:hueOff val="0"/>
                <a:satOff val="0"/>
                <a:lumOff val="0"/>
                <a:alphaOff val="0"/>
                <a:tint val="12000"/>
                <a:satMod val="255000"/>
              </a:schemeClr>
            </a:gs>
            <a:gs pos="100000">
              <a:schemeClr val="accent5">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497" tIns="40640" rIns="40640" bIns="40640" numCol="1" spcCol="1270" anchor="ctr" anchorCtr="0">
          <a:noAutofit/>
        </a:bodyPr>
        <a:lstStyle/>
        <a:p>
          <a:pPr marL="0" lvl="0" indent="0" algn="l" defTabSz="711200" rtl="0">
            <a:lnSpc>
              <a:spcPct val="90000"/>
            </a:lnSpc>
            <a:spcBef>
              <a:spcPct val="0"/>
            </a:spcBef>
            <a:spcAft>
              <a:spcPct val="35000"/>
            </a:spcAft>
            <a:buNone/>
          </a:pPr>
          <a:r>
            <a:rPr lang="fr-FR" sz="1600" kern="1200"/>
            <a:t>Purpose: promote transparency and dissemination of MAP programme published guidance</a:t>
          </a:r>
          <a:endParaRPr lang="en-GB" sz="1600" kern="1200"/>
        </a:p>
      </dsp:txBody>
      <dsp:txXfrm>
        <a:off x="628203" y="452596"/>
        <a:ext cx="7527825" cy="905192"/>
      </dsp:txXfrm>
    </dsp:sp>
    <dsp:sp modelId="{31815B78-56EF-4AB8-ADF5-0FD6E39DE1A7}">
      <dsp:nvSpPr>
        <dsp:cNvPr id="0" name=""/>
        <dsp:cNvSpPr/>
      </dsp:nvSpPr>
      <dsp:spPr>
        <a:xfrm>
          <a:off x="62458" y="339447"/>
          <a:ext cx="1131490" cy="1131490"/>
        </a:xfrm>
        <a:prstGeom prst="ellipse">
          <a:avLst/>
        </a:prstGeom>
        <a:gradFill rotWithShape="0">
          <a:gsLst>
            <a:gs pos="0">
              <a:schemeClr val="lt1">
                <a:hueOff val="0"/>
                <a:satOff val="0"/>
                <a:lumOff val="0"/>
                <a:alphaOff val="0"/>
                <a:tint val="1000"/>
                <a:satMod val="255000"/>
              </a:schemeClr>
            </a:gs>
            <a:gs pos="55000">
              <a:schemeClr val="lt1">
                <a:hueOff val="0"/>
                <a:satOff val="0"/>
                <a:lumOff val="0"/>
                <a:alphaOff val="0"/>
                <a:tint val="12000"/>
                <a:satMod val="255000"/>
              </a:schemeClr>
            </a:gs>
            <a:gs pos="100000">
              <a:schemeClr val="lt1">
                <a:hueOff val="0"/>
                <a:satOff val="0"/>
                <a:lumOff val="0"/>
                <a:alphaOff val="0"/>
                <a:tint val="45000"/>
                <a:satMod val="250000"/>
              </a:schemeClr>
            </a:gs>
          </a:gsLst>
          <a:path path="circle">
            <a:fillToRect l="-40000" t="-90000" r="140000" b="190000"/>
          </a:path>
        </a:gradFill>
        <a:ln w="9525" cap="flat" cmpd="sng" algn="ctr">
          <a:solidFill>
            <a:schemeClr val="accent5">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D0C30D13-AA04-41C3-9C2C-E47A4D94FED8}">
      <dsp:nvSpPr>
        <dsp:cNvPr id="0" name=""/>
        <dsp:cNvSpPr/>
      </dsp:nvSpPr>
      <dsp:spPr>
        <a:xfrm>
          <a:off x="957241" y="1810385"/>
          <a:ext cx="7198787" cy="905192"/>
        </a:xfrm>
        <a:prstGeom prst="rect">
          <a:avLst/>
        </a:prstGeom>
        <a:gradFill rotWithShape="0">
          <a:gsLst>
            <a:gs pos="0">
              <a:schemeClr val="accent5">
                <a:hueOff val="-4966938"/>
                <a:satOff val="19906"/>
                <a:lumOff val="4314"/>
                <a:alphaOff val="0"/>
                <a:tint val="1000"/>
                <a:satMod val="255000"/>
              </a:schemeClr>
            </a:gs>
            <a:gs pos="55000">
              <a:schemeClr val="accent5">
                <a:hueOff val="-4966938"/>
                <a:satOff val="19906"/>
                <a:lumOff val="4314"/>
                <a:alphaOff val="0"/>
                <a:tint val="12000"/>
                <a:satMod val="255000"/>
              </a:schemeClr>
            </a:gs>
            <a:gs pos="100000">
              <a:schemeClr val="accent5">
                <a:hueOff val="-4966938"/>
                <a:satOff val="19906"/>
                <a:lumOff val="4314"/>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497" tIns="40640" rIns="40640" bIns="40640" numCol="1" spcCol="1270" anchor="t" anchorCtr="0">
          <a:noAutofit/>
        </a:bodyPr>
        <a:lstStyle/>
        <a:p>
          <a:pPr marL="0" lvl="0" indent="0" algn="l" defTabSz="711200" rtl="0">
            <a:lnSpc>
              <a:spcPct val="90000"/>
            </a:lnSpc>
            <a:spcBef>
              <a:spcPct val="0"/>
            </a:spcBef>
            <a:spcAft>
              <a:spcPct val="35000"/>
            </a:spcAft>
            <a:buNone/>
          </a:pPr>
          <a:r>
            <a:rPr lang="fr-FR" sz="1600" kern="1200"/>
            <a:t>Template for MAP profile adopted by the FTA MAP Forum, including:</a:t>
          </a:r>
          <a:endParaRPr lang="en-GB" sz="1600" kern="1200"/>
        </a:p>
        <a:p>
          <a:pPr marL="114300" lvl="1" indent="-114300" algn="l" defTabSz="533400" rtl="0">
            <a:lnSpc>
              <a:spcPct val="90000"/>
            </a:lnSpc>
            <a:spcBef>
              <a:spcPct val="0"/>
            </a:spcBef>
            <a:spcAft>
              <a:spcPct val="15000"/>
            </a:spcAft>
            <a:buChar char="•"/>
          </a:pPr>
          <a:r>
            <a:rPr lang="fr-FR" sz="1200" kern="1200"/>
            <a:t>contact details of the competent authority for MAPs and APAs; and </a:t>
          </a:r>
          <a:endParaRPr lang="en-GB" sz="1200" kern="1200"/>
        </a:p>
        <a:p>
          <a:pPr marL="114300" lvl="1" indent="-114300" algn="l" defTabSz="533400" rtl="0">
            <a:lnSpc>
              <a:spcPct val="90000"/>
            </a:lnSpc>
            <a:spcBef>
              <a:spcPct val="0"/>
            </a:spcBef>
            <a:spcAft>
              <a:spcPct val="15000"/>
            </a:spcAft>
            <a:buChar char="•"/>
          </a:pPr>
          <a:r>
            <a:rPr lang="fr-FR" sz="1200" kern="1200"/>
            <a:t>information on the implementation of the minimum standard and on some best practices</a:t>
          </a:r>
          <a:endParaRPr lang="en-GB" sz="1200" kern="1200"/>
        </a:p>
      </dsp:txBody>
      <dsp:txXfrm>
        <a:off x="957241" y="1810385"/>
        <a:ext cx="7198787" cy="905192"/>
      </dsp:txXfrm>
    </dsp:sp>
    <dsp:sp modelId="{A41C4259-1BEF-481F-907A-CC670D2E1731}">
      <dsp:nvSpPr>
        <dsp:cNvPr id="0" name=""/>
        <dsp:cNvSpPr/>
      </dsp:nvSpPr>
      <dsp:spPr>
        <a:xfrm>
          <a:off x="391495" y="1697236"/>
          <a:ext cx="1131490" cy="1131490"/>
        </a:xfrm>
        <a:prstGeom prst="ellipse">
          <a:avLst/>
        </a:prstGeom>
        <a:gradFill rotWithShape="0">
          <a:gsLst>
            <a:gs pos="0">
              <a:schemeClr val="lt1">
                <a:hueOff val="0"/>
                <a:satOff val="0"/>
                <a:lumOff val="0"/>
                <a:alphaOff val="0"/>
                <a:tint val="1000"/>
                <a:satMod val="255000"/>
              </a:schemeClr>
            </a:gs>
            <a:gs pos="55000">
              <a:schemeClr val="lt1">
                <a:hueOff val="0"/>
                <a:satOff val="0"/>
                <a:lumOff val="0"/>
                <a:alphaOff val="0"/>
                <a:tint val="12000"/>
                <a:satMod val="255000"/>
              </a:schemeClr>
            </a:gs>
            <a:gs pos="100000">
              <a:schemeClr val="lt1">
                <a:hueOff val="0"/>
                <a:satOff val="0"/>
                <a:lumOff val="0"/>
                <a:alphaOff val="0"/>
                <a:tint val="45000"/>
                <a:satMod val="250000"/>
              </a:schemeClr>
            </a:gs>
          </a:gsLst>
          <a:path path="circle">
            <a:fillToRect l="-40000" t="-90000" r="140000" b="190000"/>
          </a:path>
        </a:gradFill>
        <a:ln w="9525" cap="flat" cmpd="sng" algn="ctr">
          <a:solidFill>
            <a:schemeClr val="accent5">
              <a:hueOff val="-4966938"/>
              <a:satOff val="19906"/>
              <a:lumOff val="4314"/>
              <a:alphaOff val="0"/>
            </a:schemeClr>
          </a:solidFill>
          <a:prstDash val="solid"/>
        </a:ln>
        <a:effectLst/>
      </dsp:spPr>
      <dsp:style>
        <a:lnRef idx="1">
          <a:scrgbClr r="0" g="0" b="0"/>
        </a:lnRef>
        <a:fillRef idx="2">
          <a:scrgbClr r="0" g="0" b="0"/>
        </a:fillRef>
        <a:effectRef idx="0">
          <a:scrgbClr r="0" g="0" b="0"/>
        </a:effectRef>
        <a:fontRef idx="minor"/>
      </dsp:style>
    </dsp:sp>
    <dsp:sp modelId="{28696F1E-52D2-458D-8DDE-7A2871B85BF0}">
      <dsp:nvSpPr>
        <dsp:cNvPr id="0" name=""/>
        <dsp:cNvSpPr/>
      </dsp:nvSpPr>
      <dsp:spPr>
        <a:xfrm>
          <a:off x="628203" y="3168174"/>
          <a:ext cx="7527825" cy="905192"/>
        </a:xfrm>
        <a:prstGeom prst="rect">
          <a:avLst/>
        </a:prstGeom>
        <a:gradFill rotWithShape="0">
          <a:gsLst>
            <a:gs pos="0">
              <a:schemeClr val="accent5">
                <a:hueOff val="-9933876"/>
                <a:satOff val="39811"/>
                <a:lumOff val="8628"/>
                <a:alphaOff val="0"/>
                <a:tint val="1000"/>
                <a:satMod val="255000"/>
              </a:schemeClr>
            </a:gs>
            <a:gs pos="55000">
              <a:schemeClr val="accent5">
                <a:hueOff val="-9933876"/>
                <a:satOff val="39811"/>
                <a:lumOff val="8628"/>
                <a:alphaOff val="0"/>
                <a:tint val="12000"/>
                <a:satMod val="255000"/>
              </a:schemeClr>
            </a:gs>
            <a:gs pos="100000">
              <a:schemeClr val="accent5">
                <a:hueOff val="-9933876"/>
                <a:satOff val="39811"/>
                <a:lumOff val="8628"/>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18497"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kern="1200" noProof="0" dirty="0"/>
            <a:t>Document published on the OECD Website: </a:t>
          </a:r>
          <a:r>
            <a:rPr lang="fr-FR" sz="1600" kern="1200" dirty="0">
              <a:hlinkClick xmlns:r="http://schemas.openxmlformats.org/officeDocument/2006/relationships" r:id="rId1"/>
            </a:rPr>
            <a:t>http://www.oecd.org/tax/dispute/country-map-profiles.htm</a:t>
          </a:r>
          <a:r>
            <a:rPr lang="fr-FR" sz="1600" kern="1200" dirty="0"/>
            <a:t> </a:t>
          </a:r>
          <a:endParaRPr lang="en-GB" sz="1600" kern="1200" dirty="0"/>
        </a:p>
      </dsp:txBody>
      <dsp:txXfrm>
        <a:off x="628203" y="3168174"/>
        <a:ext cx="7527825" cy="905192"/>
      </dsp:txXfrm>
    </dsp:sp>
    <dsp:sp modelId="{59797863-0D86-4D23-A25D-67DDF79CA695}">
      <dsp:nvSpPr>
        <dsp:cNvPr id="0" name=""/>
        <dsp:cNvSpPr/>
      </dsp:nvSpPr>
      <dsp:spPr>
        <a:xfrm>
          <a:off x="62458" y="3055025"/>
          <a:ext cx="1131490" cy="1131490"/>
        </a:xfrm>
        <a:prstGeom prst="ellipse">
          <a:avLst/>
        </a:prstGeom>
        <a:gradFill rotWithShape="0">
          <a:gsLst>
            <a:gs pos="0">
              <a:schemeClr val="lt1">
                <a:hueOff val="0"/>
                <a:satOff val="0"/>
                <a:lumOff val="0"/>
                <a:alphaOff val="0"/>
                <a:tint val="1000"/>
                <a:satMod val="255000"/>
              </a:schemeClr>
            </a:gs>
            <a:gs pos="55000">
              <a:schemeClr val="lt1">
                <a:hueOff val="0"/>
                <a:satOff val="0"/>
                <a:lumOff val="0"/>
                <a:alphaOff val="0"/>
                <a:tint val="12000"/>
                <a:satMod val="255000"/>
              </a:schemeClr>
            </a:gs>
            <a:gs pos="100000">
              <a:schemeClr val="lt1">
                <a:hueOff val="0"/>
                <a:satOff val="0"/>
                <a:lumOff val="0"/>
                <a:alphaOff val="0"/>
                <a:tint val="45000"/>
                <a:satMod val="250000"/>
              </a:schemeClr>
            </a:gs>
          </a:gsLst>
          <a:path path="circle">
            <a:fillToRect l="-40000" t="-90000" r="140000" b="190000"/>
          </a:path>
        </a:gradFill>
        <a:ln w="9525" cap="flat" cmpd="sng" algn="ctr">
          <a:solidFill>
            <a:schemeClr val="accent5">
              <a:hueOff val="-9933876"/>
              <a:satOff val="39811"/>
              <a:lumOff val="8628"/>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0DB0F5-5511-4467-9660-04695C19FC11}">
      <dsp:nvSpPr>
        <dsp:cNvPr id="0" name=""/>
        <dsp:cNvSpPr/>
      </dsp:nvSpPr>
      <dsp:spPr>
        <a:xfrm>
          <a:off x="2877209" y="0"/>
          <a:ext cx="4525200" cy="4525200"/>
        </a:xfrm>
        <a:prstGeom prst="triangle">
          <a:avLst/>
        </a:prstGeom>
        <a:gradFill rotWithShape="0">
          <a:gsLst>
            <a:gs pos="0">
              <a:schemeClr val="accent5">
                <a:hueOff val="0"/>
                <a:satOff val="0"/>
                <a:lumOff val="0"/>
                <a:alphaOff val="0"/>
                <a:tint val="1000"/>
                <a:satMod val="255000"/>
              </a:schemeClr>
            </a:gs>
            <a:gs pos="55000">
              <a:schemeClr val="accent5">
                <a:hueOff val="0"/>
                <a:satOff val="0"/>
                <a:lumOff val="0"/>
                <a:alphaOff val="0"/>
                <a:tint val="12000"/>
                <a:satMod val="255000"/>
              </a:schemeClr>
            </a:gs>
            <a:gs pos="100000">
              <a:schemeClr val="accent5">
                <a:hueOff val="0"/>
                <a:satOff val="0"/>
                <a:lumOff val="0"/>
                <a:alphaOff val="0"/>
                <a:tint val="45000"/>
                <a:satMod val="250000"/>
              </a:schemeClr>
            </a:gs>
          </a:gsLst>
          <a:path path="circle">
            <a:fillToRect l="-40000" t="-90000" r="140000" b="190000"/>
          </a:path>
        </a:gradFill>
        <a:ln>
          <a:noFill/>
        </a:ln>
        <a:effectLst>
          <a:outerShdw blurRad="515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3353A22-9461-4814-958A-199961EE2D78}">
      <dsp:nvSpPr>
        <dsp:cNvPr id="0" name=""/>
        <dsp:cNvSpPr/>
      </dsp:nvSpPr>
      <dsp:spPr>
        <a:xfrm>
          <a:off x="5139809" y="452961"/>
          <a:ext cx="2941380" cy="643426"/>
        </a:xfrm>
        <a:prstGeom prst="round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a:t>Access</a:t>
          </a:r>
        </a:p>
      </dsp:txBody>
      <dsp:txXfrm>
        <a:off x="5171218" y="484370"/>
        <a:ext cx="2878562" cy="580608"/>
      </dsp:txXfrm>
    </dsp:sp>
    <dsp:sp modelId="{26C4ECC5-26AC-4C06-82D5-146AFC9E3F0F}">
      <dsp:nvSpPr>
        <dsp:cNvPr id="0" name=""/>
        <dsp:cNvSpPr/>
      </dsp:nvSpPr>
      <dsp:spPr>
        <a:xfrm>
          <a:off x="5139809" y="1176817"/>
          <a:ext cx="2941380" cy="643426"/>
        </a:xfrm>
        <a:prstGeom prst="roundRect">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a:t>Time taken to resolve</a:t>
          </a:r>
        </a:p>
      </dsp:txBody>
      <dsp:txXfrm>
        <a:off x="5171218" y="1208226"/>
        <a:ext cx="2878562" cy="580608"/>
      </dsp:txXfrm>
    </dsp:sp>
    <dsp:sp modelId="{25639D64-7469-4CFE-9BB5-26BD05AF772D}">
      <dsp:nvSpPr>
        <dsp:cNvPr id="0" name=""/>
        <dsp:cNvSpPr/>
      </dsp:nvSpPr>
      <dsp:spPr>
        <a:xfrm>
          <a:off x="5139809" y="1900672"/>
          <a:ext cx="2941380" cy="643426"/>
        </a:xfrm>
        <a:prstGeom prst="round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a:t>No guaranteed solution</a:t>
          </a:r>
        </a:p>
      </dsp:txBody>
      <dsp:txXfrm>
        <a:off x="5171218" y="1932081"/>
        <a:ext cx="2878562" cy="580608"/>
      </dsp:txXfrm>
    </dsp:sp>
    <dsp:sp modelId="{D46CD362-E97A-412D-BE03-17D6C42CC070}">
      <dsp:nvSpPr>
        <dsp:cNvPr id="0" name=""/>
        <dsp:cNvSpPr/>
      </dsp:nvSpPr>
      <dsp:spPr>
        <a:xfrm>
          <a:off x="5139809" y="2624527"/>
          <a:ext cx="2941380" cy="643426"/>
        </a:xfrm>
        <a:prstGeom prst="roundRect">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a:t>Black box</a:t>
          </a:r>
        </a:p>
      </dsp:txBody>
      <dsp:txXfrm>
        <a:off x="5171218" y="2655936"/>
        <a:ext cx="2878562" cy="580608"/>
      </dsp:txXfrm>
    </dsp:sp>
    <dsp:sp modelId="{FBB3C96A-8EB2-49CF-B278-B5A08DFC5383}">
      <dsp:nvSpPr>
        <dsp:cNvPr id="0" name=""/>
        <dsp:cNvSpPr/>
      </dsp:nvSpPr>
      <dsp:spPr>
        <a:xfrm>
          <a:off x="5139809" y="3348382"/>
          <a:ext cx="2941380" cy="643426"/>
        </a:xfrm>
        <a:prstGeom prst="round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GB" sz="2000" kern="1200"/>
            <a:t>…</a:t>
          </a:r>
        </a:p>
      </dsp:txBody>
      <dsp:txXfrm>
        <a:off x="5171218" y="3379791"/>
        <a:ext cx="2878562" cy="580608"/>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0.2057</cdr:x>
      <cdr:y>0.22856</cdr:y>
    </cdr:from>
    <cdr:to>
      <cdr:x>0.34664</cdr:x>
      <cdr:y>0.33277</cdr:y>
    </cdr:to>
    <cdr:sp macro="" textlink="">
      <cdr:nvSpPr>
        <cdr:cNvPr id="5" name="TextBox 4"/>
        <cdr:cNvSpPr txBox="1"/>
      </cdr:nvSpPr>
      <cdr:spPr>
        <a:xfrm xmlns:a="http://schemas.openxmlformats.org/drawingml/2006/main">
          <a:off x="1349393" y="831927"/>
          <a:ext cx="924549" cy="3793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700" dirty="0">
              <a:solidFill>
                <a:schemeClr val="tx1">
                  <a:lumMod val="65000"/>
                </a:schemeClr>
              </a:solidFill>
            </a:rPr>
            <a:t>3% </a:t>
          </a:r>
          <a:br>
            <a:rPr lang="en-GB" sz="700" dirty="0">
              <a:solidFill>
                <a:schemeClr val="tx1">
                  <a:lumMod val="65000"/>
                </a:schemeClr>
              </a:solidFill>
            </a:rPr>
          </a:br>
          <a:r>
            <a:rPr lang="en-GB" sz="700" dirty="0">
              <a:solidFill>
                <a:schemeClr val="tx1">
                  <a:lumMod val="65000"/>
                </a:schemeClr>
              </a:solidFill>
            </a:rPr>
            <a:t>(2% in 2019)</a:t>
          </a:r>
        </a:p>
      </cdr:txBody>
    </cdr:sp>
  </cdr:relSizeAnchor>
</c:userShapes>
</file>

<file path=ppt/drawings/drawing2.xml><?xml version="1.0" encoding="utf-8"?>
<c:userShapes xmlns:c="http://schemas.openxmlformats.org/drawingml/2006/chart">
  <cdr:relSizeAnchor xmlns:cdr="http://schemas.openxmlformats.org/drawingml/2006/chartDrawing">
    <cdr:from>
      <cdr:x>0.34923</cdr:x>
      <cdr:y>0.11193</cdr:y>
    </cdr:from>
    <cdr:to>
      <cdr:x>0.6221</cdr:x>
      <cdr:y>0.2347</cdr:y>
    </cdr:to>
    <cdr:sp macro="" textlink="">
      <cdr:nvSpPr>
        <cdr:cNvPr id="2" name="TextBox 1"/>
        <cdr:cNvSpPr txBox="1"/>
      </cdr:nvSpPr>
      <cdr:spPr>
        <a:xfrm xmlns:a="http://schemas.openxmlformats.org/drawingml/2006/main">
          <a:off x="1288251" y="297275"/>
          <a:ext cx="1006549" cy="3260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GB" sz="700" dirty="0">
              <a:solidFill>
                <a:schemeClr val="tx1">
                  <a:lumMod val="65000"/>
                </a:schemeClr>
              </a:solidFill>
            </a:rPr>
            <a:t>3% </a:t>
          </a:r>
          <a:br>
            <a:rPr lang="en-GB" sz="700" dirty="0">
              <a:solidFill>
                <a:schemeClr val="tx1">
                  <a:lumMod val="65000"/>
                </a:schemeClr>
              </a:solidFill>
            </a:rPr>
          </a:br>
          <a:r>
            <a:rPr lang="en-GB" sz="700" dirty="0">
              <a:solidFill>
                <a:schemeClr val="tx1">
                  <a:lumMod val="65000"/>
                </a:schemeClr>
              </a:solidFill>
            </a:rPr>
            <a:t>(same as 2019)</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a:defRPr sz="1200"/>
            </a:lvl1pPr>
          </a:lstStyle>
          <a:p>
            <a:fld id="{424AFAE7-64E4-4568-90C0-781FCC49A47C}" type="datetimeFigureOut">
              <a:rPr lang="en-GB" smtClean="0"/>
              <a:t>21/06/2022</a:t>
            </a:fld>
            <a:endParaRPr lang="en-GB"/>
          </a:p>
        </p:txBody>
      </p:sp>
      <p:sp>
        <p:nvSpPr>
          <p:cNvPr id="4" name="Footer Placeholder 3"/>
          <p:cNvSpPr>
            <a:spLocks noGrp="1"/>
          </p:cNvSpPr>
          <p:nvPr>
            <p:ph type="ftr" sz="quarter" idx="2"/>
          </p:nvPr>
        </p:nvSpPr>
        <p:spPr>
          <a:xfrm>
            <a:off x="0" y="9445625"/>
            <a:ext cx="2949575"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450" y="9445625"/>
            <a:ext cx="2949575" cy="498475"/>
          </a:xfrm>
          <a:prstGeom prst="rect">
            <a:avLst/>
          </a:prstGeom>
        </p:spPr>
        <p:txBody>
          <a:bodyPr vert="horz" lIns="91440" tIns="45720" rIns="91440" bIns="45720" rtlCol="0" anchor="b"/>
          <a:lstStyle>
            <a:lvl1pPr algn="r">
              <a:defRPr sz="1200"/>
            </a:lvl1pPr>
          </a:lstStyle>
          <a:p>
            <a:fld id="{975D2234-BEF3-4422-98FA-E3BB2ED2E360}" type="slidenum">
              <a:rPr lang="en-GB" smtClean="0"/>
              <a:t>‹#›</a:t>
            </a:fld>
            <a:endParaRPr lang="en-GB"/>
          </a:p>
        </p:txBody>
      </p:sp>
    </p:spTree>
    <p:extLst>
      <p:ext uri="{BB962C8B-B14F-4D97-AF65-F5344CB8AC3E}">
        <p14:creationId xmlns:p14="http://schemas.microsoft.com/office/powerpoint/2010/main" val="3210517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5AE46FB4-7AA7-4B96-991E-13F22AF67143}" type="datetimeFigureOut">
              <a:rPr lang="en-GB" smtClean="0"/>
              <a:t>21/06/2022</a:t>
            </a:fld>
            <a:endParaRPr lang="en-GB"/>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F6757748-8E3E-4854-ADEE-F9C10492B6E4}" type="slidenum">
              <a:rPr lang="en-GB" smtClean="0"/>
              <a:t>‹#›</a:t>
            </a:fld>
            <a:endParaRPr lang="en-GB"/>
          </a:p>
        </p:txBody>
      </p:sp>
    </p:spTree>
    <p:extLst>
      <p:ext uri="{BB962C8B-B14F-4D97-AF65-F5344CB8AC3E}">
        <p14:creationId xmlns:p14="http://schemas.microsoft.com/office/powerpoint/2010/main" val="2448058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25(1) tells us who can submit a MAP request, where it needs to be done and when.</a:t>
            </a:r>
          </a:p>
          <a:p>
            <a:r>
              <a:rPr lang="en-GB" dirty="0"/>
              <a:t>But the text</a:t>
            </a:r>
            <a:r>
              <a:rPr lang="en-GB" baseline="0" dirty="0"/>
              <a:t> tells us more</a:t>
            </a:r>
          </a:p>
          <a:p>
            <a:r>
              <a:rPr lang="en-GB" b="1" baseline="0" dirty="0"/>
              <a:t>DAN BEGINNEN MET KLIKKEN</a:t>
            </a:r>
          </a:p>
          <a:p>
            <a:r>
              <a:rPr lang="en-GB" dirty="0"/>
              <a:t>So who can submit a request? What is a person?</a:t>
            </a:r>
          </a:p>
          <a:p>
            <a:r>
              <a:rPr lang="en-GB" dirty="0"/>
              <a:t>The second thing we learn is that it is sufficient for the person to consider there is an</a:t>
            </a:r>
            <a:r>
              <a:rPr lang="en-GB" baseline="0" dirty="0"/>
              <a:t> action …, the person does not need to prove it</a:t>
            </a:r>
          </a:p>
          <a:p>
            <a:r>
              <a:rPr lang="en-GB" baseline="0" dirty="0"/>
              <a:t>But there needs to be an action, can be different things like a withholding tax or an adjustment</a:t>
            </a:r>
          </a:p>
          <a:p>
            <a:r>
              <a:rPr lang="en-GB" baseline="0" dirty="0"/>
              <a:t>Result or will result: you can even submit before the assessment takes place but the taxation not in accordance should be probable, not just possible</a:t>
            </a:r>
          </a:p>
          <a:p>
            <a:r>
              <a:rPr lang="en-GB" baseline="0" dirty="0"/>
              <a:t>The result is taxation not in accordance … so there is no need for double taxation</a:t>
            </a:r>
          </a:p>
          <a:p>
            <a:endParaRPr lang="en-GB" baseline="0" dirty="0"/>
          </a:p>
          <a:p>
            <a:r>
              <a:rPr lang="en-GB" baseline="0" dirty="0"/>
              <a:t>Next to the where, we see that the taxpayer has the right to MAP irrespective of domestic law remedies. Both at the same time?</a:t>
            </a:r>
          </a:p>
          <a:p>
            <a:r>
              <a:rPr lang="en-GB" baseline="0" dirty="0"/>
              <a:t>Present a case: see what you find in MAP guidance: manner and form to submit a request</a:t>
            </a:r>
          </a:p>
          <a:p>
            <a:r>
              <a:rPr lang="en-GB" baseline="0" dirty="0"/>
              <a:t>Where: this is the new OECD model text, still quite some treaties with state of residence. With either, you can choose, no need to submit in both jurisdiction</a:t>
            </a:r>
          </a:p>
          <a:p>
            <a:endParaRPr lang="en-GB" baseline="0" dirty="0"/>
          </a:p>
          <a:p>
            <a:r>
              <a:rPr lang="en-GB" baseline="0" dirty="0"/>
              <a:t>When do you need to submit? Here no mentioning of will result anymore</a:t>
            </a:r>
          </a:p>
          <a:p>
            <a:r>
              <a:rPr lang="en-GB" baseline="0" dirty="0"/>
              <a:t>First notification: as much as possible to be applied in favour of the taxpayer but I strongly suggest not to wait until the last day. I would even suggest to do it as soon as possible, which has some advantages</a:t>
            </a:r>
            <a:endParaRPr lang="en-GB" dirty="0"/>
          </a:p>
        </p:txBody>
      </p:sp>
      <p:sp>
        <p:nvSpPr>
          <p:cNvPr id="4" name="Slide Number Placeholder 3"/>
          <p:cNvSpPr>
            <a:spLocks noGrp="1"/>
          </p:cNvSpPr>
          <p:nvPr>
            <p:ph type="sldNum" sz="quarter" idx="10"/>
          </p:nvPr>
        </p:nvSpPr>
        <p:spPr/>
        <p:txBody>
          <a:bodyPr/>
          <a:lstStyle/>
          <a:p>
            <a:fld id="{2A598EB0-575C-47D5-B935-DBAA3AC8E1CF}" type="slidenum">
              <a:rPr lang="en-GB" smtClean="0"/>
              <a:t>6</a:t>
            </a:fld>
            <a:endParaRPr lang="en-GB"/>
          </a:p>
        </p:txBody>
      </p:sp>
    </p:spTree>
    <p:extLst>
      <p:ext uri="{BB962C8B-B14F-4D97-AF65-F5344CB8AC3E}">
        <p14:creationId xmlns:p14="http://schemas.microsoft.com/office/powerpoint/2010/main" val="1309705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5C1C4ED-A221-4B18-8B42-D862E4417481}" type="slidenum">
              <a:rPr lang="en-GB" smtClean="0"/>
              <a:t>36</a:t>
            </a:fld>
            <a:endParaRPr lang="en-GB"/>
          </a:p>
        </p:txBody>
      </p:sp>
    </p:spTree>
    <p:extLst>
      <p:ext uri="{BB962C8B-B14F-4D97-AF65-F5344CB8AC3E}">
        <p14:creationId xmlns:p14="http://schemas.microsoft.com/office/powerpoint/2010/main" val="26951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5C1C4ED-A221-4B18-8B42-D862E4417481}" type="slidenum">
              <a:rPr lang="en-GB" smtClean="0"/>
              <a:t>37</a:t>
            </a:fld>
            <a:endParaRPr lang="en-GB"/>
          </a:p>
        </p:txBody>
      </p:sp>
    </p:spTree>
    <p:extLst>
      <p:ext uri="{BB962C8B-B14F-4D97-AF65-F5344CB8AC3E}">
        <p14:creationId xmlns:p14="http://schemas.microsoft.com/office/powerpoint/2010/main" val="3521259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second paragraph talks about the obligations of the CA</a:t>
            </a:r>
          </a:p>
          <a:p>
            <a:r>
              <a:rPr lang="en-GB" dirty="0"/>
              <a:t>When do they need to do it? </a:t>
            </a:r>
            <a:r>
              <a:rPr lang="en-GB" dirty="0" err="1"/>
              <a:t>Obj</a:t>
            </a:r>
            <a:r>
              <a:rPr lang="en-GB" dirty="0"/>
              <a:t> appears justified and not able itself to come to a satisfactory solution</a:t>
            </a:r>
          </a:p>
          <a:p>
            <a:pPr marL="171450" indent="-171450">
              <a:buFont typeface="Arial" panose="020B0604020202020204" pitchFamily="34" charset="0"/>
              <a:buChar char="•"/>
            </a:pPr>
            <a:r>
              <a:rPr lang="en-GB" dirty="0" err="1"/>
              <a:t>Obj</a:t>
            </a:r>
            <a:r>
              <a:rPr lang="en-GB" dirty="0"/>
              <a:t> justified</a:t>
            </a:r>
          </a:p>
          <a:p>
            <a:pPr marL="171450" indent="-171450">
              <a:buFont typeface="Arial" panose="020B0604020202020204" pitchFamily="34" charset="0"/>
              <a:buChar char="•"/>
            </a:pPr>
            <a:r>
              <a:rPr lang="en-GB" dirty="0"/>
              <a:t>Unilateral phase</a:t>
            </a:r>
          </a:p>
          <a:p>
            <a:pPr marL="0" indent="0">
              <a:buFont typeface="Arial" panose="020B0604020202020204" pitchFamily="34" charset="0"/>
              <a:buNone/>
            </a:pPr>
            <a:endParaRPr lang="en-GB"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Now we are in the bilateral phase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They shall endeavour. What does that mean? goal is avoidance of taxation</a:t>
            </a:r>
            <a:r>
              <a:rPr lang="en-GB" baseline="0" dirty="0"/>
              <a:t> not in accordance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aseline="0" dirty="0"/>
              <a:t>Another obligation is to implement the agreement, even when domestic time limits have expired, which may be easily be the case (example). This is one of the reasons to submit early in case the treaty does not have this second sentence as not all jurisdictions can implement without it</a:t>
            </a: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A598EB0-575C-47D5-B935-DBAA3AC8E1CF}" type="slidenum">
              <a:rPr lang="en-GB" smtClean="0"/>
              <a:t>7</a:t>
            </a:fld>
            <a:endParaRPr lang="en-GB"/>
          </a:p>
        </p:txBody>
      </p:sp>
    </p:spTree>
    <p:extLst>
      <p:ext uri="{BB962C8B-B14F-4D97-AF65-F5344CB8AC3E}">
        <p14:creationId xmlns:p14="http://schemas.microsoft.com/office/powerpoint/2010/main" val="18935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Paragraph 3 talks about a different kind of MAP, not being taxpayer driven</a:t>
            </a:r>
          </a:p>
          <a:p>
            <a:r>
              <a:rPr lang="en-GB" dirty="0"/>
              <a:t>The first sentence authorises CA to resolve issues of a general nature, usually concerning a category of taxpayers.</a:t>
            </a:r>
          </a:p>
          <a:p>
            <a:r>
              <a:rPr lang="en-GB" dirty="0"/>
              <a:t>This</a:t>
            </a:r>
            <a:r>
              <a:rPr lang="en-GB" baseline="0" dirty="0"/>
              <a:t> is something that can happen because one or separate MAP cases indicated there is an issue but it can also be that a change of law in one of the jurisdictions can lead to difficulties.</a:t>
            </a:r>
          </a:p>
          <a:p>
            <a:r>
              <a:rPr lang="en-GB" baseline="0" dirty="0"/>
              <a:t>See examples</a:t>
            </a:r>
          </a:p>
          <a:p>
            <a:r>
              <a:rPr lang="en-GB" baseline="0" dirty="0"/>
              <a:t>It is not meant for taxpayers who were too late for para 1 and want their case discussed under para 3</a:t>
            </a:r>
          </a:p>
          <a:p>
            <a:r>
              <a:rPr lang="en-GB" baseline="0" dirty="0"/>
              <a:t>Binding? Could be, depends (decision Belgian supreme court)</a:t>
            </a:r>
          </a:p>
          <a:p>
            <a:endParaRPr lang="en-GB" baseline="0" dirty="0"/>
          </a:p>
          <a:p>
            <a:r>
              <a:rPr lang="en-GB" baseline="0" dirty="0"/>
              <a:t>The last part is for specific situations where there is a double taxation but where the issue is not in the scope of the treaty</a:t>
            </a:r>
          </a:p>
          <a:p>
            <a:r>
              <a:rPr lang="en-GB" baseline="0" dirty="0"/>
              <a:t>The idea is that, when a solution would not be contrary of its domestic law (or other </a:t>
            </a:r>
            <a:r>
              <a:rPr lang="en-GB" baseline="0"/>
              <a:t>tax treaties), </a:t>
            </a:r>
            <a:r>
              <a:rPr lang="en-GB" baseline="0" dirty="0"/>
              <a:t>a competent authority could use this sentence to undo a double taxation.</a:t>
            </a:r>
          </a:p>
          <a:p>
            <a:r>
              <a:rPr lang="en-GB" baseline="0" dirty="0"/>
              <a:t>Example is where you have a head office in country A (third state) with a PE in country B and C (that have a treaty with each other). They can use this provision to discuss with each other on the taxation of the dealings between the two Pes.</a:t>
            </a:r>
            <a:endParaRPr lang="en-GB" dirty="0"/>
          </a:p>
        </p:txBody>
      </p:sp>
      <p:sp>
        <p:nvSpPr>
          <p:cNvPr id="4" name="Slide Number Placeholder 3"/>
          <p:cNvSpPr>
            <a:spLocks noGrp="1"/>
          </p:cNvSpPr>
          <p:nvPr>
            <p:ph type="sldNum" sz="quarter" idx="10"/>
          </p:nvPr>
        </p:nvSpPr>
        <p:spPr/>
        <p:txBody>
          <a:bodyPr/>
          <a:lstStyle/>
          <a:p>
            <a:fld id="{2A598EB0-575C-47D5-B935-DBAA3AC8E1CF}" type="slidenum">
              <a:rPr lang="en-GB" smtClean="0"/>
              <a:t>8</a:t>
            </a:fld>
            <a:endParaRPr lang="en-GB"/>
          </a:p>
        </p:txBody>
      </p:sp>
    </p:spTree>
    <p:extLst>
      <p:ext uri="{BB962C8B-B14F-4D97-AF65-F5344CB8AC3E}">
        <p14:creationId xmlns:p14="http://schemas.microsoft.com/office/powerpoint/2010/main" val="2098421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463" y="939800"/>
            <a:ext cx="6707187" cy="3773488"/>
          </a:xfrm>
        </p:spPr>
      </p:sp>
      <p:sp>
        <p:nvSpPr>
          <p:cNvPr id="3" name="Notes Placeholder 2"/>
          <p:cNvSpPr>
            <a:spLocks noGrp="1"/>
          </p:cNvSpPr>
          <p:nvPr>
            <p:ph type="body" idx="1"/>
          </p:nvPr>
        </p:nvSpPr>
        <p:spPr/>
        <p:txBody>
          <a:bodyPr/>
          <a:lstStyle/>
          <a:p>
            <a:pPr>
              <a:spcBef>
                <a:spcPts val="0"/>
              </a:spcBef>
              <a:defRPr/>
            </a:pPr>
            <a:endParaRPr lang="en-GB" dirty="0"/>
          </a:p>
        </p:txBody>
      </p:sp>
      <p:sp>
        <p:nvSpPr>
          <p:cNvPr id="4" name="Slide Number Placeholder 3"/>
          <p:cNvSpPr>
            <a:spLocks noGrp="1"/>
          </p:cNvSpPr>
          <p:nvPr>
            <p:ph type="sldNum" sz="quarter" idx="10"/>
          </p:nvPr>
        </p:nvSpPr>
        <p:spPr>
          <a:xfrm>
            <a:off x="3818762" y="10232761"/>
            <a:ext cx="2922265" cy="538296"/>
          </a:xfrm>
          <a:prstGeom prst="rect">
            <a:avLst/>
          </a:prstGeom>
        </p:spPr>
        <p:txBody>
          <a:bodyPr lIns="91430" tIns="45715" rIns="91430" bIns="45715"/>
          <a:lstStyle/>
          <a:p>
            <a:fld id="{7B41CFBC-9688-4102-AE7E-FF3A448CE2BA}"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2690768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6012" cy="3486150"/>
          </a:xfrm>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8F4DF591-1A68-4BCA-8037-B1877B454A49}" type="slidenum">
              <a:rPr lang="en-GB" smtClean="0">
                <a:solidFill>
                  <a:prstClr val="black"/>
                </a:solidFill>
              </a:rPr>
              <a:pPr/>
              <a:t>11</a:t>
            </a:fld>
            <a:endParaRPr lang="en-GB" dirty="0">
              <a:solidFill>
                <a:prstClr val="black"/>
              </a:solidFill>
            </a:endParaRPr>
          </a:p>
        </p:txBody>
      </p:sp>
    </p:spTree>
    <p:extLst>
      <p:ext uri="{BB962C8B-B14F-4D97-AF65-F5344CB8AC3E}">
        <p14:creationId xmlns:p14="http://schemas.microsoft.com/office/powerpoint/2010/main" val="715615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AB3E86-6759-4B1F-823E-B5426A04D556}" type="slidenum">
              <a:rPr lang="en-GB" smtClean="0"/>
              <a:t>16</a:t>
            </a:fld>
            <a:endParaRPr lang="en-GB"/>
          </a:p>
        </p:txBody>
      </p:sp>
    </p:spTree>
    <p:extLst>
      <p:ext uri="{BB962C8B-B14F-4D97-AF65-F5344CB8AC3E}">
        <p14:creationId xmlns:p14="http://schemas.microsoft.com/office/powerpoint/2010/main" val="170159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APA: no data on </a:t>
            </a:r>
            <a:r>
              <a:rPr lang="fr-FR" dirty="0" err="1"/>
              <a:t>outcomes</a:t>
            </a:r>
            <a:r>
              <a:rPr lang="fr-FR" dirty="0"/>
              <a:t>. </a:t>
            </a:r>
            <a:r>
              <a:rPr lang="fr-FR" dirty="0" err="1"/>
              <a:t>Because</a:t>
            </a:r>
            <a:r>
              <a:rPr lang="fr-FR" dirty="0"/>
              <a:t> of </a:t>
            </a:r>
            <a:r>
              <a:rPr lang="fr-FR" dirty="0" err="1"/>
              <a:t>pre-filing</a:t>
            </a:r>
            <a:r>
              <a:rPr lang="fr-FR" dirty="0"/>
              <a:t> system </a:t>
            </a:r>
            <a:r>
              <a:rPr lang="fr-FR" dirty="0" err="1"/>
              <a:t>most</a:t>
            </a:r>
            <a:r>
              <a:rPr lang="fr-FR" dirty="0"/>
              <a:t> APA</a:t>
            </a:r>
            <a:r>
              <a:rPr lang="fr-FR" baseline="0" dirty="0"/>
              <a:t> </a:t>
            </a:r>
            <a:r>
              <a:rPr lang="fr-FR" baseline="0" dirty="0" err="1"/>
              <a:t>requests</a:t>
            </a:r>
            <a:r>
              <a:rPr lang="fr-FR" baseline="0" dirty="0"/>
              <a:t> </a:t>
            </a:r>
            <a:r>
              <a:rPr lang="fr-FR" baseline="0" dirty="0" err="1"/>
              <a:t>formally</a:t>
            </a:r>
            <a:r>
              <a:rPr lang="fr-FR" baseline="0" dirty="0"/>
              <a:t> </a:t>
            </a:r>
            <a:r>
              <a:rPr lang="fr-FR" baseline="0" dirty="0" err="1"/>
              <a:t>submitted</a:t>
            </a:r>
            <a:r>
              <a:rPr lang="fr-FR" baseline="0" dirty="0"/>
              <a:t> </a:t>
            </a:r>
            <a:r>
              <a:rPr lang="fr-FR" baseline="0" dirty="0" err="1"/>
              <a:t>result</a:t>
            </a:r>
            <a:r>
              <a:rPr lang="fr-FR" baseline="0" dirty="0"/>
              <a:t> in an </a:t>
            </a:r>
            <a:r>
              <a:rPr lang="fr-FR" baseline="0" dirty="0" err="1"/>
              <a:t>actual</a:t>
            </a:r>
            <a:r>
              <a:rPr lang="fr-FR" baseline="0" dirty="0"/>
              <a:t> APA </a:t>
            </a:r>
            <a:r>
              <a:rPr lang="fr-FR" baseline="0" dirty="0" err="1"/>
              <a:t>granted</a:t>
            </a:r>
            <a:endParaRPr lang="fr-FR" baseline="0" dirty="0"/>
          </a:p>
          <a:p>
            <a:endParaRPr lang="fr-FR" baseline="0" dirty="0"/>
          </a:p>
          <a:p>
            <a:r>
              <a:rPr lang="fr-FR" baseline="0" dirty="0"/>
              <a:t>ICAP: </a:t>
            </a:r>
            <a:r>
              <a:rPr lang="fr-FR" baseline="0" dirty="0" err="1"/>
              <a:t>we</a:t>
            </a:r>
            <a:r>
              <a:rPr lang="fr-FR" baseline="0" dirty="0"/>
              <a:t> are not </a:t>
            </a:r>
            <a:r>
              <a:rPr lang="fr-FR" baseline="0" dirty="0" err="1"/>
              <a:t>supposed</a:t>
            </a:r>
            <a:r>
              <a:rPr lang="fr-FR" baseline="0" dirty="0"/>
              <a:t> to know (all </a:t>
            </a:r>
            <a:r>
              <a:rPr lang="fr-FR" baseline="0" dirty="0" err="1"/>
              <a:t>received</a:t>
            </a:r>
            <a:r>
              <a:rPr lang="fr-FR" baseline="0" dirty="0"/>
              <a:t> letter of </a:t>
            </a:r>
            <a:r>
              <a:rPr lang="fr-FR" baseline="0" dirty="0" err="1"/>
              <a:t>comfort</a:t>
            </a:r>
            <a:r>
              <a:rPr lang="fr-FR" baseline="0" dirty="0"/>
              <a:t> but not on all issues)</a:t>
            </a:r>
            <a:endParaRPr lang="en-GB" dirty="0"/>
          </a:p>
          <a:p>
            <a:endParaRPr lang="en-GB" dirty="0"/>
          </a:p>
        </p:txBody>
      </p:sp>
      <p:sp>
        <p:nvSpPr>
          <p:cNvPr id="4" name="Slide Number Placeholder 3"/>
          <p:cNvSpPr>
            <a:spLocks noGrp="1"/>
          </p:cNvSpPr>
          <p:nvPr>
            <p:ph type="sldNum" sz="quarter" idx="10"/>
          </p:nvPr>
        </p:nvSpPr>
        <p:spPr/>
        <p:txBody>
          <a:bodyPr/>
          <a:lstStyle/>
          <a:p>
            <a:fld id="{8F4DF591-1A68-4BCA-8037-B1877B454A49}" type="slidenum">
              <a:rPr lang="en-GB" smtClean="0"/>
              <a:t>18</a:t>
            </a:fld>
            <a:endParaRPr lang="en-GB"/>
          </a:p>
        </p:txBody>
      </p:sp>
    </p:spTree>
    <p:extLst>
      <p:ext uri="{BB962C8B-B14F-4D97-AF65-F5344CB8AC3E}">
        <p14:creationId xmlns:p14="http://schemas.microsoft.com/office/powerpoint/2010/main" val="2518151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5C1C4ED-A221-4B18-8B42-D862E4417481}" type="slidenum">
              <a:rPr lang="en-GB" smtClean="0"/>
              <a:t>31</a:t>
            </a:fld>
            <a:endParaRPr lang="en-GB"/>
          </a:p>
        </p:txBody>
      </p:sp>
    </p:spTree>
    <p:extLst>
      <p:ext uri="{BB962C8B-B14F-4D97-AF65-F5344CB8AC3E}">
        <p14:creationId xmlns:p14="http://schemas.microsoft.com/office/powerpoint/2010/main" val="2917465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428125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8000" y="2628509"/>
            <a:ext cx="3504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9"/>
            <a:ext cx="3504000" cy="4229631"/>
          </a:xfrm>
          <a:prstGeom prst="rect">
            <a:avLst/>
          </a:prstGeom>
        </p:spPr>
      </p:pic>
      <p:sp>
        <p:nvSpPr>
          <p:cNvPr id="8" name="Title 7"/>
          <p:cNvSpPr>
            <a:spLocks noGrp="1"/>
          </p:cNvSpPr>
          <p:nvPr>
            <p:ph type="ctrTitle" hasCustomPrompt="1"/>
          </p:nvPr>
        </p:nvSpPr>
        <p:spPr>
          <a:xfrm>
            <a:off x="1824000" y="2480400"/>
            <a:ext cx="84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a:t>Click to edit Presentation title</a:t>
            </a:r>
          </a:p>
        </p:txBody>
      </p:sp>
      <p:sp>
        <p:nvSpPr>
          <p:cNvPr id="9" name="Subtitle 8"/>
          <p:cNvSpPr>
            <a:spLocks noGrp="1"/>
          </p:cNvSpPr>
          <p:nvPr>
            <p:ph type="subTitle" idx="1" hasCustomPrompt="1"/>
          </p:nvPr>
        </p:nvSpPr>
        <p:spPr>
          <a:xfrm>
            <a:off x="1824000" y="3805200"/>
            <a:ext cx="84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Click to </a:t>
            </a:r>
            <a:r>
              <a:rPr kumimoji="0" lang="fr-FR" dirty="0" err="1"/>
              <a:t>edit</a:t>
            </a:r>
            <a:r>
              <a:rPr kumimoji="0" lang="fr-FR" dirty="0"/>
              <a:t> </a:t>
            </a:r>
            <a:r>
              <a:rPr kumimoji="0" lang="fr-FR" dirty="0" err="1"/>
              <a:t>Subtitle</a:t>
            </a:r>
            <a:endParaRPr kumimoji="0" lang="en-US" dirty="0"/>
          </a:p>
        </p:txBody>
      </p:sp>
      <p:pic>
        <p:nvPicPr>
          <p:cNvPr id="37" name="Image 11"/>
          <p:cNvPicPr>
            <a:picLocks noChangeAspect="1"/>
          </p:cNvPicPr>
          <p:nvPr/>
        </p:nvPicPr>
        <p:blipFill>
          <a:blip r:embed="rId3" cstate="print"/>
          <a:stretch>
            <a:fillRect/>
          </a:stretch>
        </p:blipFill>
        <p:spPr>
          <a:xfrm>
            <a:off x="681601" y="432000"/>
            <a:ext cx="923076" cy="1440000"/>
          </a:xfrm>
          <a:prstGeom prst="rect">
            <a:avLst/>
          </a:prstGeom>
        </p:spPr>
      </p:pic>
      <p:sp>
        <p:nvSpPr>
          <p:cNvPr id="12"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376FB41E-CFAD-403B-A095-A2D040E09D18}" type="datetime1">
              <a:rPr lang="en-GB" smtClean="0"/>
              <a:t>21/06/2022</a:t>
            </a:fld>
            <a:endParaRPr lang="en-GB" dirty="0"/>
          </a:p>
        </p:txBody>
      </p:sp>
      <p:sp>
        <p:nvSpPr>
          <p:cNvPr id="13"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dirty="0"/>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52000" y="6055201"/>
            <a:ext cx="2323200" cy="578821"/>
          </a:xfrm>
          <a:prstGeom prst="rect">
            <a:avLst/>
          </a:prstGeom>
        </p:spPr>
      </p:pic>
    </p:spTree>
    <p:extLst>
      <p:ext uri="{BB962C8B-B14F-4D97-AF65-F5344CB8AC3E}">
        <p14:creationId xmlns:p14="http://schemas.microsoft.com/office/powerpoint/2010/main" val="2052476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F68F1757-4EFB-4854-9906-E53EDCE6D5FC}" type="datetime1">
              <a:rPr lang="en-GB" smtClean="0"/>
              <a:t>21/06/2022</a:t>
            </a:fld>
            <a:endParaRPr lang="en-GB" dirty="0"/>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dirty="0"/>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59060F0E-784D-49F1-ACCA-7D4D5877423D}" type="slidenum">
              <a:rPr lang="en-GB" smtClean="0"/>
              <a:t>‹#›</a:t>
            </a:fld>
            <a:endParaRPr lang="en-GB" dirty="0"/>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lvl1pPr>
              <a:defRPr/>
            </a:lvl1pPr>
          </a:lstStyle>
          <a:p>
            <a:r>
              <a:rPr lang="en-US" dirty="0"/>
              <a:t>Click to edit Slide title</a:t>
            </a:r>
            <a:br>
              <a:rPr lang="en-US" dirty="0"/>
            </a:br>
            <a:r>
              <a:rPr lang="en-US" dirty="0"/>
              <a:t>Slide title can be extended to two lines</a:t>
            </a:r>
          </a:p>
        </p:txBody>
      </p:sp>
    </p:spTree>
    <p:extLst>
      <p:ext uri="{BB962C8B-B14F-4D97-AF65-F5344CB8AC3E}">
        <p14:creationId xmlns:p14="http://schemas.microsoft.com/office/powerpoint/2010/main" val="2729764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10924801" y="5328000"/>
            <a:ext cx="1267209" cy="1530000"/>
          </a:xfrm>
          <a:prstGeom prst="rect">
            <a:avLst/>
          </a:prstGeom>
        </p:spPr>
      </p:pic>
      <p:pic>
        <p:nvPicPr>
          <p:cNvPr id="8" name="Image 7"/>
          <p:cNvPicPr>
            <a:picLocks noChangeAspect="1"/>
          </p:cNvPicPr>
          <p:nvPr/>
        </p:nvPicPr>
        <p:blipFill>
          <a:blip r:embed="rId3" cstate="print"/>
          <a:stretch>
            <a:fillRect/>
          </a:stretch>
        </p:blipFill>
        <p:spPr>
          <a:xfrm>
            <a:off x="772800" y="468000"/>
            <a:ext cx="923077" cy="1440000"/>
          </a:xfrm>
          <a:prstGeom prst="rect">
            <a:avLst/>
          </a:prstGeom>
        </p:spPr>
      </p:pic>
      <p:sp>
        <p:nvSpPr>
          <p:cNvPr id="9" name="Title 1"/>
          <p:cNvSpPr>
            <a:spLocks noGrp="1"/>
          </p:cNvSpPr>
          <p:nvPr>
            <p:ph type="title" hasCustomPrompt="1"/>
          </p:nvPr>
        </p:nvSpPr>
        <p:spPr>
          <a:xfrm>
            <a:off x="1680000" y="2928144"/>
            <a:ext cx="8832000" cy="1041311"/>
          </a:xfrm>
        </p:spPr>
        <p:txBody>
          <a:bodyPr anchor="ctr" anchorCtr="0">
            <a:spAutoFit/>
          </a:bodyPr>
          <a:lstStyle>
            <a:lvl1pPr algn="ctr">
              <a:lnSpc>
                <a:spcPts val="3700"/>
              </a:lnSpc>
              <a:defRPr sz="3700" b="0" i="0" cap="all" baseline="0">
                <a:solidFill>
                  <a:schemeClr val="bg1"/>
                </a:solidFill>
              </a:defRPr>
            </a:lvl1pPr>
          </a:lstStyle>
          <a:p>
            <a:r>
              <a:rPr lang="en-US" dirty="0"/>
              <a:t>Click to edit Section Header title</a:t>
            </a:r>
          </a:p>
        </p:txBody>
      </p:sp>
      <p:sp>
        <p:nvSpPr>
          <p:cNvPr id="10"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95D50FA2-1E49-4044-8560-FF54229C8A98}" type="datetime1">
              <a:rPr lang="en-GB" smtClean="0"/>
              <a:t>21/06/2022</a:t>
            </a:fld>
            <a:endParaRPr lang="en-GB" dirty="0"/>
          </a:p>
        </p:txBody>
      </p:sp>
      <p:sp>
        <p:nvSpPr>
          <p:cNvPr id="11"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dirty="0"/>
          </a:p>
        </p:txBody>
      </p:sp>
      <p:sp>
        <p:nvSpPr>
          <p:cNvPr id="12"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59060F0E-784D-49F1-ACCA-7D4D5877423D}" type="slidenum">
              <a:rPr lang="en-GB" smtClean="0"/>
              <a:t>‹#›</a:t>
            </a:fld>
            <a:endParaRPr lang="en-GB" dirty="0"/>
          </a:p>
        </p:txBody>
      </p:sp>
    </p:spTree>
    <p:extLst>
      <p:ext uri="{BB962C8B-B14F-4D97-AF65-F5344CB8AC3E}">
        <p14:creationId xmlns:p14="http://schemas.microsoft.com/office/powerpoint/2010/main" val="1870734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pPr defTabSz="457182"/>
            <a:fld id="{55E97F2E-78B3-4D08-94ED-487F41840A6E}" type="datetime1">
              <a:rPr lang="en-US" smtClean="0">
                <a:solidFill>
                  <a:prstClr val="black">
                    <a:tint val="75000"/>
                  </a:prstClr>
                </a:solidFill>
              </a:rPr>
              <a:pPr defTabSz="457182"/>
              <a:t>6/21/2022</a:t>
            </a:fld>
            <a:endParaRPr lang="en-US">
              <a:solidFill>
                <a:prstClr val="black">
                  <a:tint val="75000"/>
                </a:prstClr>
              </a:solidFill>
            </a:endParaRPr>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pPr defTabSz="457182"/>
            <a:endParaRPr lang="en-US">
              <a:solidFill>
                <a:prstClr val="black">
                  <a:tint val="75000"/>
                </a:prstClr>
              </a:solidFill>
            </a:endParaRPr>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pPr defTabSz="457182"/>
            <a:fld id="{388AE545-6D2D-B04A-AD3E-F43E01336136}" type="slidenum">
              <a:rPr lang="en-US" smtClean="0">
                <a:solidFill>
                  <a:prstClr val="black">
                    <a:tint val="75000"/>
                  </a:prstClr>
                </a:solidFill>
              </a:rPr>
              <a:pPr defTabSz="457182"/>
              <a:t>‹#›</a:t>
            </a:fld>
            <a:endParaRPr lang="en-US">
              <a:solidFill>
                <a:prstClr val="black">
                  <a:tint val="75000"/>
                </a:prstClr>
              </a:solidFill>
            </a:endParaRPr>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extLst>
      <p:ext uri="{BB962C8B-B14F-4D97-AF65-F5344CB8AC3E}">
        <p14:creationId xmlns:p14="http://schemas.microsoft.com/office/powerpoint/2010/main" val="7258980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924801" y="5328185"/>
            <a:ext cx="1267209" cy="1529631"/>
          </a:xfrm>
          <a:prstGeom prst="rect">
            <a:avLst/>
          </a:prstGeom>
        </p:spPr>
      </p:pic>
      <p:sp>
        <p:nvSpPr>
          <p:cNvPr id="21" name="Rectangle 20"/>
          <p:cNvSpPr/>
          <p:nvPr/>
        </p:nvSpPr>
        <p:spPr bwMode="auto">
          <a:xfrm>
            <a:off x="672000" y="1306800"/>
            <a:ext cx="10872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667201" y="288000"/>
            <a:ext cx="611537" cy="954000"/>
          </a:xfrm>
          <a:prstGeom prst="rect">
            <a:avLst/>
          </a:prstGeom>
        </p:spPr>
      </p:pic>
      <p:sp>
        <p:nvSpPr>
          <p:cNvPr id="13" name="Text Placeholder 12"/>
          <p:cNvSpPr>
            <a:spLocks noGrp="1"/>
          </p:cNvSpPr>
          <p:nvPr>
            <p:ph type="body" idx="1"/>
          </p:nvPr>
        </p:nvSpPr>
        <p:spPr>
          <a:xfrm>
            <a:off x="624000" y="1602000"/>
            <a:ext cx="10958400" cy="45252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5" name="Title Placeholder 1"/>
          <p:cNvSpPr>
            <a:spLocks noGrp="1"/>
          </p:cNvSpPr>
          <p:nvPr>
            <p:ph type="title"/>
          </p:nvPr>
        </p:nvSpPr>
        <p:spPr>
          <a:xfrm>
            <a:off x="1440000" y="237600"/>
            <a:ext cx="9888000" cy="1022400"/>
          </a:xfrm>
          <a:prstGeom prst="rect">
            <a:avLst/>
          </a:prstGeom>
        </p:spPr>
        <p:txBody>
          <a:bodyPr vert="horz" lIns="91440" tIns="45720" rIns="91440" bIns="45720" rtlCol="0" anchor="ctr">
            <a:noAutofit/>
          </a:bodyPr>
          <a:lstStyle/>
          <a:p>
            <a:r>
              <a:rPr lang="en-US" dirty="0"/>
              <a:t>Click to edit Slide title</a:t>
            </a:r>
            <a:br>
              <a:rPr lang="en-US" dirty="0"/>
            </a:br>
            <a:r>
              <a:rPr lang="en-US" dirty="0"/>
              <a:t>Slide title can be extended to two lines</a:t>
            </a:r>
          </a:p>
        </p:txBody>
      </p:sp>
      <p:sp>
        <p:nvSpPr>
          <p:cNvPr id="26"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DE8E7A5C-3927-46E1-AD83-4ABFC6A47D60}" type="datetime1">
              <a:rPr lang="en-GB" smtClean="0"/>
              <a:t>21/06/2022</a:t>
            </a:fld>
            <a:endParaRPr lang="en-GB" dirty="0"/>
          </a:p>
        </p:txBody>
      </p:sp>
      <p:sp>
        <p:nvSpPr>
          <p:cNvPr id="27"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dirty="0"/>
          </a:p>
        </p:txBody>
      </p:sp>
      <p:sp>
        <p:nvSpPr>
          <p:cNvPr id="41"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59060F0E-784D-49F1-ACCA-7D4D5877423D}" type="slidenum">
              <a:rPr lang="en-GB" smtClean="0"/>
              <a:t>‹#›</a:t>
            </a:fld>
            <a:endParaRPr lang="en-GB" dirty="0"/>
          </a:p>
        </p:txBody>
      </p:sp>
    </p:spTree>
    <p:extLst>
      <p:ext uri="{BB962C8B-B14F-4D97-AF65-F5344CB8AC3E}">
        <p14:creationId xmlns:p14="http://schemas.microsoft.com/office/powerpoint/2010/main" val="35436922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7" r:id="rId4"/>
  </p:sldLayoutIdLst>
  <p:hf hdr="0" ft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8.xml.rels><?xml version="1.0" encoding="UTF-8" standalone="yes"?>
<Relationships xmlns="http://schemas.openxmlformats.org/package/2006/relationships"><Relationship Id="rId2" Type="http://schemas.openxmlformats.org/officeDocument/2006/relationships/hyperlink" Target="https://www.oecd.org/tax/dispute/2020-map-statistics-belgium.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4.xml.rels><?xml version="1.0" encoding="UTF-8" standalone="yes"?>
<Relationships xmlns="http://schemas.openxmlformats.org/package/2006/relationships"><Relationship Id="rId8" Type="http://schemas.openxmlformats.org/officeDocument/2006/relationships/diagramData" Target="../diagrams/data20.xml"/><Relationship Id="rId3" Type="http://schemas.openxmlformats.org/officeDocument/2006/relationships/diagramData" Target="../diagrams/data19.xml"/><Relationship Id="rId7" Type="http://schemas.microsoft.com/office/2007/relationships/diagramDrawing" Target="../diagrams/drawing19.xml"/><Relationship Id="rId12" Type="http://schemas.microsoft.com/office/2007/relationships/diagramDrawing" Target="../diagrams/drawing20.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9.xml"/><Relationship Id="rId11" Type="http://schemas.openxmlformats.org/officeDocument/2006/relationships/diagramColors" Target="../diagrams/colors20.xml"/><Relationship Id="rId5" Type="http://schemas.openxmlformats.org/officeDocument/2006/relationships/diagramQuickStyle" Target="../diagrams/quickStyle19.xml"/><Relationship Id="rId10" Type="http://schemas.openxmlformats.org/officeDocument/2006/relationships/diagramQuickStyle" Target="../diagrams/quickStyle20.xml"/><Relationship Id="rId4" Type="http://schemas.openxmlformats.org/officeDocument/2006/relationships/diagramLayout" Target="../diagrams/layout19.xml"/><Relationship Id="rId9" Type="http://schemas.openxmlformats.org/officeDocument/2006/relationships/diagramLayout" Target="../diagrams/layout2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4.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4000" y="3078186"/>
            <a:ext cx="8400000" cy="669414"/>
          </a:xfrm>
        </p:spPr>
        <p:txBody>
          <a:bodyPr/>
          <a:lstStyle/>
          <a:p>
            <a:r>
              <a:rPr lang="en-GB" b="1" dirty="0"/>
              <a:t>Dispute resolution</a:t>
            </a:r>
            <a:endParaRPr lang="en-GB" dirty="0"/>
          </a:p>
        </p:txBody>
      </p:sp>
      <p:sp>
        <p:nvSpPr>
          <p:cNvPr id="3" name="Subtitle 2"/>
          <p:cNvSpPr>
            <a:spLocks noGrp="1"/>
          </p:cNvSpPr>
          <p:nvPr>
            <p:ph type="subTitle" idx="1"/>
          </p:nvPr>
        </p:nvSpPr>
        <p:spPr>
          <a:xfrm>
            <a:off x="1977851" y="3962085"/>
            <a:ext cx="9949989" cy="1118255"/>
          </a:xfrm>
        </p:spPr>
        <p:txBody>
          <a:bodyPr/>
          <a:lstStyle/>
          <a:p>
            <a:r>
              <a:rPr lang="en-GB" sz="2400" b="1" dirty="0"/>
              <a:t>Sandra </a:t>
            </a:r>
            <a:r>
              <a:rPr lang="en-GB" sz="2400" b="1" dirty="0" err="1"/>
              <a:t>Knaepen</a:t>
            </a:r>
            <a:r>
              <a:rPr lang="en-GB" sz="2400" b="1" dirty="0"/>
              <a:t> </a:t>
            </a:r>
          </a:p>
          <a:p>
            <a:r>
              <a:rPr lang="en-GB" i="1" dirty="0"/>
              <a:t>Co-head of Tax Certainty Unit, International Cooperation and Tax </a:t>
            </a:r>
          </a:p>
          <a:p>
            <a:r>
              <a:rPr lang="en-GB" i="1" dirty="0"/>
              <a:t>Administration Division</a:t>
            </a:r>
          </a:p>
          <a:p>
            <a:endParaRPr lang="en-GB" sz="2400" b="1" dirty="0"/>
          </a:p>
        </p:txBody>
      </p:sp>
      <p:sp>
        <p:nvSpPr>
          <p:cNvPr id="4" name="Subtitle 2"/>
          <p:cNvSpPr txBox="1">
            <a:spLocks/>
          </p:cNvSpPr>
          <p:nvPr/>
        </p:nvSpPr>
        <p:spPr>
          <a:xfrm>
            <a:off x="240507" y="5807786"/>
            <a:ext cx="8250350" cy="605294"/>
          </a:xfrm>
          <a:prstGeom prst="rect">
            <a:avLst/>
          </a:prstGeom>
        </p:spPr>
        <p:txBody>
          <a:bodyPr vert="horz" wrap="square" lIns="90000" rIns="90000">
            <a:spAutoFit/>
          </a:bodyPr>
          <a:lstStyle>
            <a:lvl1pPr marL="0" indent="0" algn="l" rtl="0" eaLnBrk="1" latinLnBrk="0" hangingPunct="1">
              <a:lnSpc>
                <a:spcPts val="2000"/>
              </a:lnSpc>
              <a:spcBef>
                <a:spcPts val="0"/>
              </a:spcBef>
              <a:buClr>
                <a:schemeClr val="tx1"/>
              </a:buClr>
              <a:buFont typeface="Arial" pitchFamily="34" charset="0"/>
              <a:buNone/>
              <a:defRPr kumimoji="0" sz="1800" kern="1200" baseline="0">
                <a:solidFill>
                  <a:schemeClr val="bg1"/>
                </a:solidFill>
                <a:latin typeface="+mj-lt"/>
                <a:ea typeface="+mn-ea"/>
                <a:cs typeface="+mn-cs"/>
              </a:defRPr>
            </a:lvl1pPr>
            <a:lvl2pPr marL="457200" indent="0" algn="ctr" rtl="0" eaLnBrk="1" latinLnBrk="0" hangingPunct="1">
              <a:spcBef>
                <a:spcPts val="672"/>
              </a:spcBef>
              <a:buClr>
                <a:schemeClr val="tx1"/>
              </a:buClr>
              <a:buFont typeface="Arial" pitchFamily="34" charset="0"/>
              <a:buNone/>
              <a:defRPr kumimoji="0" sz="2800" kern="1200">
                <a:solidFill>
                  <a:schemeClr val="tx1"/>
                </a:solidFill>
                <a:latin typeface="+mn-lt"/>
                <a:ea typeface="+mn-ea"/>
                <a:cs typeface="+mn-cs"/>
              </a:defRPr>
            </a:lvl2pPr>
            <a:lvl3pPr marL="914400" indent="0" algn="ctr" rtl="0" eaLnBrk="1" latinLnBrk="0" hangingPunct="1">
              <a:spcBef>
                <a:spcPts val="576"/>
              </a:spcBef>
              <a:buClr>
                <a:schemeClr val="tx1"/>
              </a:buClr>
              <a:buFont typeface="Arial" pitchFamily="34" charset="0"/>
              <a:buNone/>
              <a:defRPr kumimoji="0" sz="2400" kern="1200">
                <a:solidFill>
                  <a:schemeClr val="tx1"/>
                </a:solidFill>
                <a:latin typeface="+mn-lt"/>
                <a:ea typeface="+mn-ea"/>
                <a:cs typeface="+mn-cs"/>
              </a:defRPr>
            </a:lvl3pPr>
            <a:lvl4pPr marL="13716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4pPr>
            <a:lvl5pPr marL="18288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r>
              <a:rPr lang="en-GB" sz="1600" b="1" dirty="0"/>
              <a:t>IFA België</a:t>
            </a:r>
          </a:p>
          <a:p>
            <a:r>
              <a:rPr lang="en-GB" dirty="0"/>
              <a:t>21 </a:t>
            </a:r>
            <a:r>
              <a:rPr lang="en-GB" dirty="0" err="1"/>
              <a:t>juni</a:t>
            </a:r>
            <a:r>
              <a:rPr lang="en-GB" dirty="0"/>
              <a:t> 2022</a:t>
            </a:r>
          </a:p>
        </p:txBody>
      </p:sp>
    </p:spTree>
    <p:extLst>
      <p:ext uri="{BB962C8B-B14F-4D97-AF65-F5344CB8AC3E}">
        <p14:creationId xmlns:p14="http://schemas.microsoft.com/office/powerpoint/2010/main" val="3126325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3965" y="246360"/>
            <a:ext cx="8189642" cy="1022400"/>
          </a:xfrm>
        </p:spPr>
        <p:txBody>
          <a:bodyPr vert="horz" lIns="91440" tIns="45720" rIns="91440" bIns="45720" rtlCol="0" anchor="ctr">
            <a:noAutofit/>
          </a:bodyPr>
          <a:lstStyle/>
          <a:p>
            <a:r>
              <a:rPr lang="en-US" altLang="en-US" dirty="0"/>
              <a:t>The new approach to dispute resolution</a:t>
            </a:r>
            <a:endParaRPr lang="en-GB" dirty="0"/>
          </a:p>
        </p:txBody>
      </p:sp>
      <p:sp>
        <p:nvSpPr>
          <p:cNvPr id="49" name="Block Arc 48"/>
          <p:cNvSpPr/>
          <p:nvPr/>
        </p:nvSpPr>
        <p:spPr>
          <a:xfrm>
            <a:off x="6456044" y="2213067"/>
            <a:ext cx="3456383" cy="3836951"/>
          </a:xfrm>
          <a:prstGeom prst="blockArc">
            <a:avLst>
              <a:gd name="adj1" fmla="val 9867507"/>
              <a:gd name="adj2" fmla="val 9850886"/>
              <a:gd name="adj3" fmla="val 4764"/>
            </a:avLst>
          </a:prstGeom>
          <a:solidFill>
            <a:srgbClr val="4F81BD">
              <a:tint val="60000"/>
              <a:hueOff val="0"/>
              <a:satOff val="0"/>
              <a:lumOff val="0"/>
              <a:alphaOff val="0"/>
            </a:srgbClr>
          </a:solidFill>
          <a:ln>
            <a:noFill/>
          </a:ln>
          <a:effectLst/>
        </p:spPr>
      </p:sp>
      <p:grpSp>
        <p:nvGrpSpPr>
          <p:cNvPr id="5" name="Group 4"/>
          <p:cNvGrpSpPr/>
          <p:nvPr/>
        </p:nvGrpSpPr>
        <p:grpSpPr>
          <a:xfrm>
            <a:off x="6023992" y="1336318"/>
            <a:ext cx="4428320" cy="4713700"/>
            <a:chOff x="4696341" y="1336317"/>
            <a:chExt cx="4060966" cy="4713698"/>
          </a:xfrm>
        </p:grpSpPr>
        <p:pic>
          <p:nvPicPr>
            <p:cNvPr id="51" name="Picture 2" descr="http://impact.yuzulabs.com/static/images/about/4.png"/>
            <p:cNvPicPr>
              <a:picLocks noChangeAspect="1" noChangeArrowheads="1"/>
            </p:cNvPicPr>
            <p:nvPr/>
          </p:nvPicPr>
          <p:blipFill>
            <a:blip r:embed="rId3" cstate="print">
              <a:duotone>
                <a:srgbClr val="F79646">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5844547" y="2699464"/>
              <a:ext cx="2060389" cy="2664449"/>
            </a:xfrm>
            <a:prstGeom prst="rect">
              <a:avLst/>
            </a:prstGeom>
            <a:noFill/>
            <a:extLst>
              <a:ext uri="{909E8E84-426E-40DD-AFC4-6F175D3DCCD1}">
                <a14:hiddenFill xmlns:a14="http://schemas.microsoft.com/office/drawing/2010/main">
                  <a:solidFill>
                    <a:srgbClr val="FFFFFF"/>
                  </a:solidFill>
                </a14:hiddenFill>
              </a:ext>
            </a:extLst>
          </p:spPr>
        </p:pic>
        <p:sp>
          <p:nvSpPr>
            <p:cNvPr id="61" name="Oval 8"/>
            <p:cNvSpPr/>
            <p:nvPr/>
          </p:nvSpPr>
          <p:spPr>
            <a:xfrm>
              <a:off x="5158583" y="1336317"/>
              <a:ext cx="3235692" cy="876748"/>
            </a:xfrm>
            <a:prstGeom prst="rect">
              <a:avLst/>
            </a:prstGeom>
            <a:noFill/>
            <a:ln>
              <a:noFill/>
            </a:ln>
            <a:effectLst/>
          </p:spPr>
          <p:txBody>
            <a:bodyPr spcFirstLastPara="0" vert="horz" wrap="square" lIns="10160" tIns="10160" rIns="10160" bIns="10160" numCol="1" spcCol="1270" anchor="ctr" anchorCtr="0">
              <a:noAutofit/>
            </a:bodyPr>
            <a:lstStyle/>
            <a:p>
              <a:pPr algn="ctr" defTabSz="355585" fontAlgn="base">
                <a:lnSpc>
                  <a:spcPct val="90000"/>
                </a:lnSpc>
                <a:spcBef>
                  <a:spcPct val="0"/>
                </a:spcBef>
                <a:spcAft>
                  <a:spcPct val="35000"/>
                </a:spcAft>
                <a:defRPr/>
              </a:pPr>
              <a:r>
                <a:rPr lang="en-GB" sz="1600" b="1" i="1" kern="0" dirty="0"/>
                <a:t>Action 14 </a:t>
              </a:r>
            </a:p>
            <a:p>
              <a:pPr algn="ctr" defTabSz="355585" fontAlgn="base">
                <a:lnSpc>
                  <a:spcPct val="90000"/>
                </a:lnSpc>
                <a:spcBef>
                  <a:spcPct val="0"/>
                </a:spcBef>
                <a:spcAft>
                  <a:spcPct val="35000"/>
                </a:spcAft>
                <a:defRPr/>
              </a:pPr>
              <a:r>
                <a:rPr lang="en-GB" sz="1600" b="1" i="1" kern="0" dirty="0"/>
                <a:t>Minimum Standard</a:t>
              </a:r>
            </a:p>
          </p:txBody>
        </p:sp>
        <p:grpSp>
          <p:nvGrpSpPr>
            <p:cNvPr id="54" name="Group 53"/>
            <p:cNvGrpSpPr/>
            <p:nvPr/>
          </p:nvGrpSpPr>
          <p:grpSpPr>
            <a:xfrm>
              <a:off x="7337722" y="4285891"/>
              <a:ext cx="1419585" cy="1629174"/>
              <a:chOff x="3884462" y="2185563"/>
              <a:chExt cx="884954" cy="761707"/>
            </a:xfrm>
          </p:grpSpPr>
          <p:sp>
            <p:nvSpPr>
              <p:cNvPr id="58" name="Oval 57"/>
              <p:cNvSpPr/>
              <p:nvPr/>
            </p:nvSpPr>
            <p:spPr>
              <a:xfrm>
                <a:off x="3884462" y="2205846"/>
                <a:ext cx="884954" cy="723755"/>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txBody>
              <a:bodyPr/>
              <a:lstStyle/>
              <a:p>
                <a:endParaRPr lang="en-GB" dirty="0"/>
              </a:p>
            </p:txBody>
          </p:sp>
          <p:sp>
            <p:nvSpPr>
              <p:cNvPr id="59" name="Oval 10"/>
              <p:cNvSpPr/>
              <p:nvPr/>
            </p:nvSpPr>
            <p:spPr>
              <a:xfrm>
                <a:off x="3957308" y="2185563"/>
                <a:ext cx="761707" cy="761707"/>
              </a:xfrm>
              <a:prstGeom prst="rect">
                <a:avLst/>
              </a:prstGeom>
              <a:noFill/>
              <a:ln>
                <a:noFill/>
              </a:ln>
              <a:effectLst/>
            </p:spPr>
            <p:txBody>
              <a:bodyPr spcFirstLastPara="0" vert="horz" wrap="square" lIns="10160" tIns="10160" rIns="10160" bIns="10160" numCol="1" spcCol="1270" anchor="ctr" anchorCtr="0">
                <a:noAutofit/>
              </a:bodyPr>
              <a:lstStyle/>
              <a:p>
                <a:pPr algn="ctr" defTabSz="355585" fontAlgn="base">
                  <a:lnSpc>
                    <a:spcPct val="90000"/>
                  </a:lnSpc>
                  <a:spcBef>
                    <a:spcPct val="0"/>
                  </a:spcBef>
                  <a:spcAft>
                    <a:spcPct val="35000"/>
                  </a:spcAft>
                  <a:defRPr/>
                </a:pPr>
                <a:r>
                  <a:rPr lang="en-GB" sz="1400" kern="0" dirty="0">
                    <a:solidFill>
                      <a:prstClr val="white"/>
                    </a:solidFill>
                    <a:latin typeface="Calibri" panose="020F0502020204030204" pitchFamily="34" charset="0"/>
                  </a:rPr>
                  <a:t>Peer review: Legal and administrative framework</a:t>
                </a:r>
              </a:p>
            </p:txBody>
          </p:sp>
        </p:grpSp>
        <p:grpSp>
          <p:nvGrpSpPr>
            <p:cNvPr id="55" name="Group 54"/>
            <p:cNvGrpSpPr/>
            <p:nvPr/>
          </p:nvGrpSpPr>
          <p:grpSpPr>
            <a:xfrm>
              <a:off x="4696341" y="4255349"/>
              <a:ext cx="1603850" cy="1794666"/>
              <a:chOff x="1094050" y="2157553"/>
              <a:chExt cx="1077217" cy="1015033"/>
            </a:xfrm>
          </p:grpSpPr>
          <p:sp>
            <p:nvSpPr>
              <p:cNvPr id="56" name="Oval 55"/>
              <p:cNvSpPr/>
              <p:nvPr/>
            </p:nvSpPr>
            <p:spPr>
              <a:xfrm>
                <a:off x="1160684" y="2199363"/>
                <a:ext cx="953456" cy="875523"/>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57" name="Oval 12"/>
              <p:cNvSpPr/>
              <p:nvPr/>
            </p:nvSpPr>
            <p:spPr>
              <a:xfrm>
                <a:off x="1094050" y="2157553"/>
                <a:ext cx="1077217" cy="1015033"/>
              </a:xfrm>
              <a:prstGeom prst="rect">
                <a:avLst/>
              </a:prstGeom>
              <a:noFill/>
              <a:ln>
                <a:noFill/>
              </a:ln>
              <a:effectLst/>
            </p:spPr>
            <p:txBody>
              <a:bodyPr spcFirstLastPara="0" vert="horz" wrap="square" lIns="10160" tIns="10160" rIns="10160" bIns="10160" numCol="1" spcCol="1270" anchor="ctr" anchorCtr="0">
                <a:noAutofit/>
              </a:bodyPr>
              <a:lstStyle/>
              <a:p>
                <a:pPr algn="ctr" defTabSz="355585" fontAlgn="base">
                  <a:lnSpc>
                    <a:spcPct val="90000"/>
                  </a:lnSpc>
                  <a:spcBef>
                    <a:spcPct val="0"/>
                  </a:spcBef>
                  <a:spcAft>
                    <a:spcPts val="300"/>
                  </a:spcAft>
                  <a:defRPr/>
                </a:pPr>
                <a:r>
                  <a:rPr lang="en-GB" sz="1200" u="sng" kern="0" dirty="0">
                    <a:solidFill>
                      <a:prstClr val="white"/>
                    </a:solidFill>
                    <a:latin typeface="Calibri" panose="020F0502020204030204" pitchFamily="34" charset="0"/>
                  </a:rPr>
                  <a:t>Supplementary commitment</a:t>
                </a:r>
              </a:p>
              <a:p>
                <a:pPr algn="ctr" defTabSz="355585" fontAlgn="base">
                  <a:lnSpc>
                    <a:spcPct val="90000"/>
                  </a:lnSpc>
                  <a:spcBef>
                    <a:spcPct val="0"/>
                  </a:spcBef>
                  <a:spcAft>
                    <a:spcPct val="35000"/>
                  </a:spcAft>
                  <a:defRPr/>
                </a:pPr>
                <a:endParaRPr lang="en-GB" sz="500" kern="0" dirty="0">
                  <a:solidFill>
                    <a:prstClr val="white"/>
                  </a:solidFill>
                  <a:latin typeface="Calibri" panose="020F0502020204030204" pitchFamily="34" charset="0"/>
                </a:endParaRPr>
              </a:p>
              <a:p>
                <a:pPr algn="ctr" defTabSz="355585" fontAlgn="base">
                  <a:lnSpc>
                    <a:spcPct val="90000"/>
                  </a:lnSpc>
                  <a:spcBef>
                    <a:spcPct val="0"/>
                  </a:spcBef>
                  <a:spcAft>
                    <a:spcPct val="35000"/>
                  </a:spcAft>
                  <a:defRPr/>
                </a:pPr>
                <a:r>
                  <a:rPr lang="en-GB" sz="1200" kern="0" dirty="0">
                    <a:solidFill>
                      <a:prstClr val="white"/>
                    </a:solidFill>
                    <a:latin typeface="Calibri" panose="020F0502020204030204" pitchFamily="34" charset="0"/>
                  </a:rPr>
                  <a:t>Mandatory</a:t>
                </a:r>
                <a:br>
                  <a:rPr lang="en-GB" sz="1200" kern="0" dirty="0">
                    <a:solidFill>
                      <a:prstClr val="white"/>
                    </a:solidFill>
                    <a:latin typeface="Calibri" panose="020F0502020204030204" pitchFamily="34" charset="0"/>
                  </a:rPr>
                </a:br>
                <a:r>
                  <a:rPr lang="en-GB" sz="1200" kern="0" dirty="0">
                    <a:solidFill>
                      <a:prstClr val="white"/>
                    </a:solidFill>
                    <a:latin typeface="Calibri" panose="020F0502020204030204" pitchFamily="34" charset="0"/>
                  </a:rPr>
                  <a:t>binding </a:t>
                </a:r>
                <a:br>
                  <a:rPr lang="en-GB" sz="1200" kern="0" dirty="0">
                    <a:solidFill>
                      <a:prstClr val="white"/>
                    </a:solidFill>
                    <a:latin typeface="Calibri" panose="020F0502020204030204" pitchFamily="34" charset="0"/>
                  </a:rPr>
                </a:br>
                <a:r>
                  <a:rPr lang="en-GB" sz="1200" kern="0" dirty="0">
                    <a:solidFill>
                      <a:prstClr val="white"/>
                    </a:solidFill>
                    <a:latin typeface="Calibri" panose="020F0502020204030204" pitchFamily="34" charset="0"/>
                  </a:rPr>
                  <a:t>MAP arbitration</a:t>
                </a:r>
              </a:p>
            </p:txBody>
          </p:sp>
        </p:grpSp>
      </p:grpSp>
      <p:grpSp>
        <p:nvGrpSpPr>
          <p:cNvPr id="7" name="Group 6"/>
          <p:cNvGrpSpPr/>
          <p:nvPr/>
        </p:nvGrpSpPr>
        <p:grpSpPr>
          <a:xfrm>
            <a:off x="1847528" y="2108599"/>
            <a:ext cx="4181230" cy="3840683"/>
            <a:chOff x="375943" y="2396629"/>
            <a:chExt cx="4181230" cy="3840683"/>
          </a:xfrm>
        </p:grpSpPr>
        <p:grpSp>
          <p:nvGrpSpPr>
            <p:cNvPr id="25" name="Group 24"/>
            <p:cNvGrpSpPr/>
            <p:nvPr/>
          </p:nvGrpSpPr>
          <p:grpSpPr>
            <a:xfrm>
              <a:off x="611561" y="2820757"/>
              <a:ext cx="3945612" cy="3416555"/>
              <a:chOff x="4992079" y="2430779"/>
              <a:chExt cx="3812873" cy="2562416"/>
            </a:xfrm>
          </p:grpSpPr>
          <p:sp>
            <p:nvSpPr>
              <p:cNvPr id="62" name="Rectangle 61"/>
              <p:cNvSpPr/>
              <p:nvPr/>
            </p:nvSpPr>
            <p:spPr>
              <a:xfrm>
                <a:off x="4992079" y="2430779"/>
                <a:ext cx="3812873" cy="540060"/>
              </a:xfrm>
              <a:prstGeom prst="rect">
                <a:avLst/>
              </a:prstGeom>
              <a:noFill/>
              <a:ln w="25400" cap="flat" cmpd="sng" algn="ctr">
                <a:noFill/>
                <a:prstDash val="solid"/>
              </a:ln>
              <a:effectLst/>
            </p:spPr>
            <p:txBody>
              <a:bodyPr rtlCol="0" anchor="ctr"/>
              <a:lstStyle/>
              <a:p>
                <a:pPr defTabSz="457182" fontAlgn="base">
                  <a:spcBef>
                    <a:spcPct val="0"/>
                  </a:spcBef>
                  <a:spcAft>
                    <a:spcPct val="0"/>
                  </a:spcAft>
                  <a:defRPr/>
                </a:pPr>
                <a:r>
                  <a:rPr lang="en-GB" sz="1400" kern="0" dirty="0">
                    <a:solidFill>
                      <a:srgbClr val="F79646">
                        <a:lumMod val="75000"/>
                      </a:srgbClr>
                    </a:solidFill>
                    <a:latin typeface="Calibri" panose="020F0502020204030204" pitchFamily="34" charset="0"/>
                  </a:rPr>
                  <a:t>20 countries</a:t>
                </a:r>
              </a:p>
              <a:p>
                <a:pPr defTabSz="457182" fontAlgn="base">
                  <a:spcBef>
                    <a:spcPct val="0"/>
                  </a:spcBef>
                  <a:spcAft>
                    <a:spcPct val="0"/>
                  </a:spcAft>
                  <a:defRPr/>
                </a:pPr>
                <a:r>
                  <a:rPr lang="en-GB" sz="1400" kern="0" dirty="0">
                    <a:solidFill>
                      <a:srgbClr val="727272"/>
                    </a:solidFill>
                    <a:latin typeface="Calibri" panose="020F0502020204030204" pitchFamily="34" charset="0"/>
                  </a:rPr>
                  <a:t>Australia, Austria, Belgium, Canada, France, Germany, Ireland, Italy, Japan, Luxembourg, the Netherlands, New Zealand, Norway, Poland, Slovenia, </a:t>
                </a:r>
                <a:r>
                  <a:rPr lang="en-US" sz="1400" kern="0" dirty="0">
                    <a:solidFill>
                      <a:srgbClr val="727272"/>
                    </a:solidFill>
                    <a:latin typeface="Calibri" panose="020F0502020204030204" pitchFamily="34" charset="0"/>
                  </a:rPr>
                  <a:t>Spain, Sweden, Switzerland, the United Kingdom and the United States. </a:t>
                </a:r>
                <a:endParaRPr lang="en-GB" sz="1400" kern="0" dirty="0">
                  <a:solidFill>
                    <a:srgbClr val="727272"/>
                  </a:solidFill>
                  <a:latin typeface="Calibri" panose="020F0502020204030204" pitchFamily="34" charset="0"/>
                </a:endParaRPr>
              </a:p>
            </p:txBody>
          </p:sp>
          <p:graphicFrame>
            <p:nvGraphicFramePr>
              <p:cNvPr id="63" name="Chart 62"/>
              <p:cNvGraphicFramePr/>
              <p:nvPr/>
            </p:nvGraphicFramePr>
            <p:xfrm>
              <a:off x="5589642" y="3380751"/>
              <a:ext cx="2931550" cy="1612444"/>
            </p:xfrm>
            <a:graphic>
              <a:graphicData uri="http://schemas.openxmlformats.org/drawingml/2006/chart">
                <c:chart xmlns:c="http://schemas.openxmlformats.org/drawingml/2006/chart" xmlns:r="http://schemas.openxmlformats.org/officeDocument/2006/relationships" r:id="rId4"/>
              </a:graphicData>
            </a:graphic>
          </p:graphicFrame>
          <p:sp>
            <p:nvSpPr>
              <p:cNvPr id="64" name="Rectangle 63"/>
              <p:cNvSpPr/>
              <p:nvPr/>
            </p:nvSpPr>
            <p:spPr>
              <a:xfrm>
                <a:off x="5704709" y="4211447"/>
                <a:ext cx="2701417" cy="540060"/>
              </a:xfrm>
              <a:prstGeom prst="rect">
                <a:avLst/>
              </a:prstGeom>
              <a:noFill/>
              <a:ln w="25400" cap="flat" cmpd="sng" algn="ctr">
                <a:noFill/>
                <a:prstDash val="solid"/>
              </a:ln>
              <a:effectLst/>
            </p:spPr>
            <p:txBody>
              <a:bodyPr rtlCol="0" anchor="ctr"/>
              <a:lstStyle/>
              <a:p>
                <a:pPr algn="ctr" defTabSz="457182" fontAlgn="base">
                  <a:spcBef>
                    <a:spcPct val="0"/>
                  </a:spcBef>
                  <a:spcAft>
                    <a:spcPct val="0"/>
                  </a:spcAft>
                  <a:defRPr/>
                </a:pPr>
                <a:r>
                  <a:rPr lang="en-GB" sz="1400" kern="0" dirty="0">
                    <a:solidFill>
                      <a:srgbClr val="006299"/>
                    </a:solidFill>
                    <a:latin typeface="Calibri" panose="020F0502020204030204" pitchFamily="34" charset="0"/>
                  </a:rPr>
                  <a:t>&gt;90% of MAP</a:t>
                </a:r>
              </a:p>
              <a:p>
                <a:pPr algn="ctr" defTabSz="457182" fontAlgn="base">
                  <a:spcBef>
                    <a:spcPct val="0"/>
                  </a:spcBef>
                  <a:spcAft>
                    <a:spcPct val="0"/>
                  </a:spcAft>
                  <a:defRPr/>
                </a:pPr>
                <a:r>
                  <a:rPr lang="en-GB" sz="1400" kern="0" dirty="0">
                    <a:solidFill>
                      <a:srgbClr val="006299"/>
                    </a:solidFill>
                    <a:latin typeface="Calibri" panose="020F0502020204030204" pitchFamily="34" charset="0"/>
                  </a:rPr>
                  <a:t>cases</a:t>
                </a:r>
              </a:p>
            </p:txBody>
          </p:sp>
        </p:grpSp>
        <p:sp>
          <p:nvSpPr>
            <p:cNvPr id="48" name="Rounded Rectangular Callout 47"/>
            <p:cNvSpPr/>
            <p:nvPr/>
          </p:nvSpPr>
          <p:spPr>
            <a:xfrm rot="16725270">
              <a:off x="498704" y="2273868"/>
              <a:ext cx="3840161" cy="4085684"/>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grpSp>
      <p:grpSp>
        <p:nvGrpSpPr>
          <p:cNvPr id="24" name="Group 23"/>
          <p:cNvGrpSpPr/>
          <p:nvPr/>
        </p:nvGrpSpPr>
        <p:grpSpPr>
          <a:xfrm>
            <a:off x="6037248" y="2213066"/>
            <a:ext cx="4235218" cy="4188916"/>
            <a:chOff x="4568739" y="2060664"/>
            <a:chExt cx="3883883" cy="4188916"/>
          </a:xfrm>
        </p:grpSpPr>
        <p:grpSp>
          <p:nvGrpSpPr>
            <p:cNvPr id="28" name="Group 27"/>
            <p:cNvGrpSpPr/>
            <p:nvPr/>
          </p:nvGrpSpPr>
          <p:grpSpPr>
            <a:xfrm>
              <a:off x="7395987" y="2060664"/>
              <a:ext cx="1056635" cy="1791999"/>
              <a:chOff x="3353992" y="310037"/>
              <a:chExt cx="658696" cy="837835"/>
            </a:xfrm>
          </p:grpSpPr>
          <p:sp>
            <p:nvSpPr>
              <p:cNvPr id="35" name="Oval 34"/>
              <p:cNvSpPr/>
              <p:nvPr/>
            </p:nvSpPr>
            <p:spPr>
              <a:xfrm>
                <a:off x="3353992" y="467802"/>
                <a:ext cx="658696" cy="540305"/>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36" name="Oval 8"/>
              <p:cNvSpPr/>
              <p:nvPr/>
            </p:nvSpPr>
            <p:spPr>
              <a:xfrm>
                <a:off x="3354042" y="310037"/>
                <a:ext cx="658646" cy="837835"/>
              </a:xfrm>
              <a:prstGeom prst="rect">
                <a:avLst/>
              </a:prstGeom>
              <a:noFill/>
              <a:ln>
                <a:noFill/>
              </a:ln>
              <a:effectLst/>
            </p:spPr>
            <p:txBody>
              <a:bodyPr spcFirstLastPara="0" vert="horz" wrap="square" lIns="10160" tIns="10160" rIns="10160" bIns="10160" numCol="1" spcCol="1270" anchor="ctr" anchorCtr="0">
                <a:noAutofit/>
              </a:bodyPr>
              <a:lstStyle/>
              <a:p>
                <a:pPr algn="ctr" defTabSz="355585" fontAlgn="base">
                  <a:lnSpc>
                    <a:spcPct val="90000"/>
                  </a:lnSpc>
                  <a:spcBef>
                    <a:spcPct val="0"/>
                  </a:spcBef>
                  <a:spcAft>
                    <a:spcPct val="35000"/>
                  </a:spcAft>
                  <a:defRPr/>
                </a:pPr>
                <a:r>
                  <a:rPr lang="en-GB" sz="1400" kern="0" dirty="0">
                    <a:solidFill>
                      <a:prstClr val="white"/>
                    </a:solidFill>
                    <a:latin typeface="Calibri" panose="020F0502020204030204" pitchFamily="34" charset="0"/>
                  </a:rPr>
                  <a:t>Reporting of MAP Statistics</a:t>
                </a:r>
              </a:p>
            </p:txBody>
          </p:sp>
        </p:grpSp>
        <p:grpSp>
          <p:nvGrpSpPr>
            <p:cNvPr id="29" name="Group 28"/>
            <p:cNvGrpSpPr/>
            <p:nvPr/>
          </p:nvGrpSpPr>
          <p:grpSpPr>
            <a:xfrm>
              <a:off x="4568739" y="2292426"/>
              <a:ext cx="1221880" cy="1366974"/>
              <a:chOff x="2158309" y="1253535"/>
              <a:chExt cx="761707" cy="639118"/>
            </a:xfrm>
          </p:grpSpPr>
          <p:sp>
            <p:nvSpPr>
              <p:cNvPr id="33" name="Oval 32"/>
              <p:cNvSpPr/>
              <p:nvPr/>
            </p:nvSpPr>
            <p:spPr>
              <a:xfrm>
                <a:off x="2212478" y="1309736"/>
                <a:ext cx="658571" cy="538609"/>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34" name="Oval 10"/>
              <p:cNvSpPr/>
              <p:nvPr/>
            </p:nvSpPr>
            <p:spPr>
              <a:xfrm>
                <a:off x="2158309" y="1253535"/>
                <a:ext cx="761707" cy="639118"/>
              </a:xfrm>
              <a:prstGeom prst="rect">
                <a:avLst/>
              </a:prstGeom>
              <a:noFill/>
              <a:ln>
                <a:noFill/>
              </a:ln>
              <a:effectLst/>
            </p:spPr>
            <p:txBody>
              <a:bodyPr spcFirstLastPara="0" vert="horz" wrap="square" lIns="10160" tIns="10160" rIns="10160" bIns="10160" numCol="1" spcCol="1270" anchor="ctr" anchorCtr="0">
                <a:noAutofit/>
              </a:bodyPr>
              <a:lstStyle/>
              <a:p>
                <a:pPr algn="ctr" defTabSz="355585" fontAlgn="base">
                  <a:lnSpc>
                    <a:spcPct val="90000"/>
                  </a:lnSpc>
                  <a:spcBef>
                    <a:spcPct val="0"/>
                  </a:spcBef>
                  <a:spcAft>
                    <a:spcPct val="35000"/>
                  </a:spcAft>
                  <a:defRPr/>
                </a:pPr>
                <a:r>
                  <a:rPr lang="en-GB" sz="1400" kern="0" dirty="0">
                    <a:solidFill>
                      <a:prstClr val="white"/>
                    </a:solidFill>
                    <a:latin typeface="Calibri" panose="020F0502020204030204" pitchFamily="34" charset="0"/>
                  </a:rPr>
                  <a:t>Publication of MAP profile</a:t>
                </a:r>
              </a:p>
            </p:txBody>
          </p:sp>
        </p:grpSp>
        <p:grpSp>
          <p:nvGrpSpPr>
            <p:cNvPr id="30" name="Group 29"/>
            <p:cNvGrpSpPr/>
            <p:nvPr/>
          </p:nvGrpSpPr>
          <p:grpSpPr>
            <a:xfrm>
              <a:off x="6240121" y="5187478"/>
              <a:ext cx="957845" cy="1062102"/>
              <a:chOff x="2130920" y="2684749"/>
              <a:chExt cx="643331" cy="600707"/>
            </a:xfrm>
          </p:grpSpPr>
          <p:sp>
            <p:nvSpPr>
              <p:cNvPr id="31" name="Oval 30"/>
              <p:cNvSpPr/>
              <p:nvPr/>
            </p:nvSpPr>
            <p:spPr>
              <a:xfrm>
                <a:off x="2130921" y="2684749"/>
                <a:ext cx="643330" cy="600707"/>
              </a:xfrm>
              <a:prstGeom prst="ellipse">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32" name="Oval 12"/>
              <p:cNvSpPr/>
              <p:nvPr/>
            </p:nvSpPr>
            <p:spPr>
              <a:xfrm>
                <a:off x="2130920" y="2719424"/>
                <a:ext cx="643331" cy="566030"/>
              </a:xfrm>
              <a:prstGeom prst="rect">
                <a:avLst/>
              </a:prstGeom>
              <a:noFill/>
              <a:ln>
                <a:noFill/>
              </a:ln>
              <a:effectLst/>
            </p:spPr>
            <p:txBody>
              <a:bodyPr spcFirstLastPara="0" vert="horz" wrap="square" lIns="10160" tIns="10160" rIns="10160" bIns="10160" numCol="1" spcCol="1270" anchor="ctr" anchorCtr="0">
                <a:noAutofit/>
              </a:bodyPr>
              <a:lstStyle/>
              <a:p>
                <a:pPr algn="ctr" defTabSz="355585" fontAlgn="base">
                  <a:lnSpc>
                    <a:spcPct val="90000"/>
                  </a:lnSpc>
                  <a:spcBef>
                    <a:spcPct val="0"/>
                  </a:spcBef>
                  <a:spcAft>
                    <a:spcPts val="300"/>
                  </a:spcAft>
                  <a:defRPr/>
                </a:pPr>
                <a:endParaRPr lang="en-GB" sz="1200" kern="0" dirty="0">
                  <a:solidFill>
                    <a:prstClr val="white"/>
                  </a:solidFill>
                  <a:latin typeface="Calibri" panose="020F0502020204030204" pitchFamily="34" charset="0"/>
                </a:endParaRPr>
              </a:p>
            </p:txBody>
          </p:sp>
        </p:grpSp>
      </p:grpSp>
      <p:sp>
        <p:nvSpPr>
          <p:cNvPr id="37" name="Oval 10"/>
          <p:cNvSpPr/>
          <p:nvPr/>
        </p:nvSpPr>
        <p:spPr>
          <a:xfrm>
            <a:off x="7896201" y="5187443"/>
            <a:ext cx="1008112" cy="1366975"/>
          </a:xfrm>
          <a:prstGeom prst="rect">
            <a:avLst/>
          </a:prstGeom>
          <a:noFill/>
          <a:ln>
            <a:noFill/>
          </a:ln>
          <a:effectLst/>
        </p:spPr>
        <p:txBody>
          <a:bodyPr spcFirstLastPara="0" vert="horz" wrap="square" lIns="10160" tIns="10160" rIns="10160" bIns="10160" numCol="1" spcCol="1270" anchor="ctr" anchorCtr="0">
            <a:noAutofit/>
          </a:bodyPr>
          <a:lstStyle/>
          <a:p>
            <a:pPr algn="ctr" defTabSz="355585" fontAlgn="base">
              <a:lnSpc>
                <a:spcPct val="90000"/>
              </a:lnSpc>
              <a:spcBef>
                <a:spcPct val="0"/>
              </a:spcBef>
              <a:spcAft>
                <a:spcPct val="35000"/>
              </a:spcAft>
              <a:defRPr/>
            </a:pPr>
            <a:r>
              <a:rPr lang="en-GB" sz="1400" u="sng" kern="0" dirty="0">
                <a:solidFill>
                  <a:prstClr val="white"/>
                </a:solidFill>
                <a:latin typeface="Calibri" panose="020F0502020204030204" pitchFamily="34" charset="0"/>
              </a:rPr>
              <a:t>Optional</a:t>
            </a:r>
          </a:p>
          <a:p>
            <a:pPr algn="ctr" defTabSz="355585" fontAlgn="base">
              <a:lnSpc>
                <a:spcPct val="90000"/>
              </a:lnSpc>
              <a:spcBef>
                <a:spcPct val="0"/>
              </a:spcBef>
              <a:spcAft>
                <a:spcPct val="35000"/>
              </a:spcAft>
              <a:defRPr/>
            </a:pPr>
            <a:r>
              <a:rPr lang="en-GB" sz="1400" kern="0" dirty="0">
                <a:solidFill>
                  <a:prstClr val="white"/>
                </a:solidFill>
                <a:latin typeface="Calibri" panose="020F0502020204030204" pitchFamily="34" charset="0"/>
              </a:rPr>
              <a:t>Best practices</a:t>
            </a:r>
          </a:p>
        </p:txBody>
      </p:sp>
      <p:sp>
        <p:nvSpPr>
          <p:cNvPr id="2" name="Slide Number Placeholder 1"/>
          <p:cNvSpPr>
            <a:spLocks noGrp="1"/>
          </p:cNvSpPr>
          <p:nvPr>
            <p:ph type="sldNum" sz="quarter" idx="4"/>
          </p:nvPr>
        </p:nvSpPr>
        <p:spPr/>
        <p:txBody>
          <a:bodyPr/>
          <a:lstStyle/>
          <a:p>
            <a:pPr defTabSz="457182"/>
            <a:fld id="{388AE545-6D2D-B04A-AD3E-F43E01336136}" type="slidenum">
              <a:rPr lang="en-US" smtClean="0"/>
              <a:pPr defTabSz="457182"/>
              <a:t>10</a:t>
            </a:fld>
            <a:endParaRPr lang="en-US" dirty="0"/>
          </a:p>
        </p:txBody>
      </p:sp>
    </p:spTree>
    <p:extLst>
      <p:ext uri="{BB962C8B-B14F-4D97-AF65-F5344CB8AC3E}">
        <p14:creationId xmlns:p14="http://schemas.microsoft.com/office/powerpoint/2010/main" val="921246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2400" y="1679206"/>
            <a:ext cx="7396920" cy="4072680"/>
          </a:xfrm>
        </p:spPr>
        <p:txBody>
          <a:bodyPr>
            <a:normAutofit/>
          </a:bodyPr>
          <a:lstStyle/>
          <a:p>
            <a:pPr marL="411480" indent="-411480">
              <a:buClrTx/>
              <a:buFont typeface="+mj-lt"/>
              <a:buAutoNum type="alphaUcPeriod"/>
              <a:defRPr/>
            </a:pPr>
            <a:endParaRPr lang="en-US" sz="1980" dirty="0">
              <a:latin typeface="Calibri" panose="020F0502020204030204" pitchFamily="34" charset="0"/>
              <a:cs typeface="Arial" panose="020B0604020202020204" pitchFamily="34" charset="0"/>
            </a:endParaRPr>
          </a:p>
          <a:p>
            <a:pPr marL="411480" indent="-411480">
              <a:buClrTx/>
              <a:buFont typeface="+mj-lt"/>
              <a:buAutoNum type="alphaUcPeriod"/>
              <a:defRPr/>
            </a:pPr>
            <a:endParaRPr lang="en-US" sz="1980" dirty="0">
              <a:latin typeface="Calibri" panose="020F0502020204030204" pitchFamily="34" charset="0"/>
              <a:cs typeface="Arial" panose="020B0604020202020204" pitchFamily="34" charset="0"/>
            </a:endParaRPr>
          </a:p>
          <a:p>
            <a:pPr marL="411480" indent="-411480">
              <a:buClrTx/>
              <a:buFont typeface="+mj-lt"/>
              <a:buAutoNum type="alphaUcPeriod"/>
              <a:defRPr/>
            </a:pPr>
            <a:endParaRPr lang="en-US" sz="1980" dirty="0">
              <a:latin typeface="Calibri" panose="020F0502020204030204" pitchFamily="34" charset="0"/>
              <a:cs typeface="Arial" panose="020B0604020202020204" pitchFamily="34" charset="0"/>
            </a:endParaRPr>
          </a:p>
          <a:p>
            <a:endParaRPr lang="en-GB" dirty="0"/>
          </a:p>
        </p:txBody>
      </p:sp>
      <p:sp>
        <p:nvSpPr>
          <p:cNvPr id="3" name="Slide Number Placeholder 2"/>
          <p:cNvSpPr>
            <a:spLocks noGrp="1"/>
          </p:cNvSpPr>
          <p:nvPr>
            <p:ph type="sldNum" sz="quarter" idx="4294967295"/>
          </p:nvPr>
        </p:nvSpPr>
        <p:spPr>
          <a:xfrm>
            <a:off x="9871054" y="6254618"/>
            <a:ext cx="307800" cy="220320"/>
          </a:xfrm>
          <a:prstGeom prst="rect">
            <a:avLst/>
          </a:prstGeom>
        </p:spPr>
        <p:txBody>
          <a:bodyPr/>
          <a:lstStyle/>
          <a:p>
            <a:fld id="{7C020D97-0AB6-41CC-82EC-21F10A2DB863}" type="slidenum">
              <a:rPr lang="en-GB" smtClean="0">
                <a:solidFill>
                  <a:prstClr val="white"/>
                </a:solidFill>
              </a:rPr>
              <a:pPr/>
              <a:t>11</a:t>
            </a:fld>
            <a:endParaRPr lang="en-GB" dirty="0">
              <a:solidFill>
                <a:prstClr val="white"/>
              </a:solidFill>
            </a:endParaRPr>
          </a:p>
        </p:txBody>
      </p:sp>
      <p:sp>
        <p:nvSpPr>
          <p:cNvPr id="4" name="Title 3"/>
          <p:cNvSpPr>
            <a:spLocks noGrp="1"/>
          </p:cNvSpPr>
          <p:nvPr>
            <p:ph type="title"/>
          </p:nvPr>
        </p:nvSpPr>
        <p:spPr>
          <a:xfrm>
            <a:off x="1942838" y="1"/>
            <a:ext cx="6674400" cy="1510784"/>
          </a:xfrm>
        </p:spPr>
        <p:txBody>
          <a:bodyPr vert="horz" lIns="82296" tIns="41148" rIns="82296" bIns="41148" rtlCol="0" anchor="ctr">
            <a:noAutofit/>
          </a:bodyPr>
          <a:lstStyle/>
          <a:p>
            <a:r>
              <a:rPr lang="en-US" altLang="en-US" dirty="0"/>
              <a:t>BEPS Action 14: </a:t>
            </a:r>
            <a:br>
              <a:rPr lang="en-US" altLang="en-US" dirty="0"/>
            </a:br>
            <a:r>
              <a:rPr lang="en-US" altLang="en-US" sz="2400" i="1" dirty="0"/>
              <a:t>Minimum Standard</a:t>
            </a:r>
            <a:endParaRPr lang="en-GB" sz="2400" i="1" dirty="0"/>
          </a:p>
        </p:txBody>
      </p:sp>
      <p:sp>
        <p:nvSpPr>
          <p:cNvPr id="19" name="Slide Number Placeholder 2"/>
          <p:cNvSpPr txBox="1">
            <a:spLocks/>
          </p:cNvSpPr>
          <p:nvPr/>
        </p:nvSpPr>
        <p:spPr>
          <a:xfrm>
            <a:off x="10977600" y="6113340"/>
            <a:ext cx="410400" cy="220320"/>
          </a:xfrm>
          <a:prstGeom prst="rect">
            <a:avLst/>
          </a:prstGeom>
        </p:spPr>
        <p:txBody>
          <a:bodyPr vert="horz" wrap="none" lIns="82296" tIns="41148" rIns="82296" bIns="41148" rtlCol="0" anchor="t" anchorCtr="0"/>
          <a:lstStyle>
            <a:defPPr>
              <a:defRPr lang="fr-FR"/>
            </a:defPPr>
            <a:lvl1pPr marL="0" algn="r" defTabSz="914400" rtl="0" eaLnBrk="1" latinLnBrk="0" hangingPunct="1">
              <a:defRPr sz="1000" kern="1200" baseline="0">
                <a:solidFill>
                  <a:schemeClr val="bg1"/>
                </a:solidFill>
                <a:latin typeface="Arial"/>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A11931E-34B4-48F0-BF65-8E1617035B88}" type="slidenum">
              <a:rPr lang="en-GB" sz="900"/>
              <a:pPr/>
              <a:t>11</a:t>
            </a:fld>
            <a:endParaRPr lang="en-GB" sz="900"/>
          </a:p>
        </p:txBody>
      </p:sp>
      <p:graphicFrame>
        <p:nvGraphicFramePr>
          <p:cNvPr id="7" name="Diagram 6"/>
          <p:cNvGraphicFramePr/>
          <p:nvPr>
            <p:extLst>
              <p:ext uri="{D42A27DB-BD31-4B8C-83A1-F6EECF244321}">
                <p14:modId xmlns:p14="http://schemas.microsoft.com/office/powerpoint/2010/main" val="4217293773"/>
              </p:ext>
            </p:extLst>
          </p:nvPr>
        </p:nvGraphicFramePr>
        <p:xfrm>
          <a:off x="627017" y="1358110"/>
          <a:ext cx="10885715" cy="4975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5483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92314" y="1601788"/>
          <a:ext cx="821848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a:t>BEPS Action 14:</a:t>
            </a:r>
            <a:br>
              <a:rPr lang="en-GB" dirty="0"/>
            </a:br>
            <a:r>
              <a:rPr lang="en-GB" sz="2400" i="1" dirty="0"/>
              <a:t>Best Practices </a:t>
            </a:r>
          </a:p>
        </p:txBody>
      </p:sp>
      <p:sp>
        <p:nvSpPr>
          <p:cNvPr id="4" name="Slide Number Placeholder 3"/>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12</a:t>
            </a:fld>
            <a:endParaRPr lang="en-US">
              <a:solidFill>
                <a:prstClr val="white"/>
              </a:solidFill>
            </a:endParaRPr>
          </a:p>
        </p:txBody>
      </p:sp>
    </p:spTree>
    <p:extLst>
      <p:ext uri="{BB962C8B-B14F-4D97-AF65-F5344CB8AC3E}">
        <p14:creationId xmlns:p14="http://schemas.microsoft.com/office/powerpoint/2010/main" val="1629386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398572811"/>
              </p:ext>
            </p:extLst>
          </p:nvPr>
        </p:nvGraphicFramePr>
        <p:xfrm>
          <a:off x="1158240" y="1367246"/>
          <a:ext cx="9317356" cy="471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a:t>State of play peer review process</a:t>
            </a:r>
          </a:p>
        </p:txBody>
      </p:sp>
      <p:sp>
        <p:nvSpPr>
          <p:cNvPr id="4" name="Slide Number Placeholder 3"/>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13</a:t>
            </a:fld>
            <a:endParaRPr lang="en-US">
              <a:solidFill>
                <a:prstClr val="white"/>
              </a:solidFill>
            </a:endParaRPr>
          </a:p>
        </p:txBody>
      </p:sp>
    </p:spTree>
    <p:extLst>
      <p:ext uri="{BB962C8B-B14F-4D97-AF65-F5344CB8AC3E}">
        <p14:creationId xmlns:p14="http://schemas.microsoft.com/office/powerpoint/2010/main" val="26311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92000" y="1602000"/>
          <a:ext cx="82188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3"/>
          <p:cNvSpPr>
            <a:spLocks noGrp="1"/>
          </p:cNvSpPr>
          <p:nvPr>
            <p:ph type="title"/>
          </p:nvPr>
        </p:nvSpPr>
        <p:spPr/>
        <p:txBody>
          <a:bodyPr/>
          <a:lstStyle/>
          <a:p>
            <a:r>
              <a:rPr lang="fr-FR" dirty="0"/>
              <a:t>MAP </a:t>
            </a:r>
            <a:r>
              <a:rPr lang="en-GB" dirty="0"/>
              <a:t>statistics</a:t>
            </a:r>
          </a:p>
        </p:txBody>
      </p:sp>
      <p:sp>
        <p:nvSpPr>
          <p:cNvPr id="2" name="Slide Number Placeholder 1"/>
          <p:cNvSpPr>
            <a:spLocks noGrp="1"/>
          </p:cNvSpPr>
          <p:nvPr>
            <p:ph type="sldNum" sz="quarter" idx="4"/>
          </p:nvPr>
        </p:nvSpPr>
        <p:spPr/>
        <p:txBody>
          <a:bodyPr/>
          <a:lstStyle/>
          <a:p>
            <a:pPr defTabSz="457182"/>
            <a:fld id="{388AE545-6D2D-B04A-AD3E-F43E01336136}" type="slidenum">
              <a:rPr lang="en-US" smtClean="0"/>
              <a:pPr defTabSz="457182"/>
              <a:t>14</a:t>
            </a:fld>
            <a:endParaRPr lang="en-US" dirty="0"/>
          </a:p>
        </p:txBody>
      </p:sp>
    </p:spTree>
    <p:extLst>
      <p:ext uri="{BB962C8B-B14F-4D97-AF65-F5344CB8AC3E}">
        <p14:creationId xmlns:p14="http://schemas.microsoft.com/office/powerpoint/2010/main" val="1154663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2020 MAP statistics – overview</a:t>
            </a:r>
          </a:p>
        </p:txBody>
      </p:sp>
      <p:sp>
        <p:nvSpPr>
          <p:cNvPr id="18" name="Slide Number Placeholder 17"/>
          <p:cNvSpPr>
            <a:spLocks noGrp="1"/>
          </p:cNvSpPr>
          <p:nvPr>
            <p:ph type="sldNum" sz="quarter" idx="4294967295"/>
          </p:nvPr>
        </p:nvSpPr>
        <p:spPr/>
        <p:txBody>
          <a:bodyPr/>
          <a:lstStyle/>
          <a:p>
            <a:r>
              <a:rPr lang="en-GB" dirty="0"/>
              <a:t> </a:t>
            </a:r>
          </a:p>
        </p:txBody>
      </p:sp>
      <p:graphicFrame>
        <p:nvGraphicFramePr>
          <p:cNvPr id="5" name="Chart 4">
            <a:extLst>
              <a:ext uri="{FF2B5EF4-FFF2-40B4-BE49-F238E27FC236}">
                <a16:creationId xmlns:a16="http://schemas.microsoft.com/office/drawing/2014/main" id="{50F9CBAE-03D9-44BD-A13B-9D4E67A3D45A}"/>
              </a:ext>
            </a:extLst>
          </p:cNvPr>
          <p:cNvGraphicFramePr>
            <a:graphicFrameLocks/>
          </p:cNvGraphicFramePr>
          <p:nvPr/>
        </p:nvGraphicFramePr>
        <p:xfrm>
          <a:off x="3226346" y="1765832"/>
          <a:ext cx="5878648" cy="42842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8781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2020 MAP statistics - Global trends</a:t>
            </a:r>
          </a:p>
        </p:txBody>
      </p:sp>
      <p:sp>
        <p:nvSpPr>
          <p:cNvPr id="15" name="Slide Number Placeholder 14"/>
          <p:cNvSpPr>
            <a:spLocks noGrp="1"/>
          </p:cNvSpPr>
          <p:nvPr>
            <p:ph type="sldNum" sz="quarter" idx="4294967295"/>
          </p:nvPr>
        </p:nvSpPr>
        <p:spPr/>
        <p:txBody>
          <a:bodyPr/>
          <a:lstStyle/>
          <a:p>
            <a:r>
              <a:rPr lang="en-GB" dirty="0"/>
              <a:t> </a:t>
            </a:r>
          </a:p>
        </p:txBody>
      </p:sp>
      <p:graphicFrame>
        <p:nvGraphicFramePr>
          <p:cNvPr id="12" name="Chart 11"/>
          <p:cNvGraphicFramePr>
            <a:graphicFrameLocks/>
          </p:cNvGraphicFramePr>
          <p:nvPr/>
        </p:nvGraphicFramePr>
        <p:xfrm>
          <a:off x="5985223" y="2970051"/>
          <a:ext cx="4425192" cy="28267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nvGraphicFramePr>
        <p:xfrm>
          <a:off x="1766906" y="2973918"/>
          <a:ext cx="4425192" cy="2822908"/>
        </p:xfrm>
        <a:graphic>
          <a:graphicData uri="http://schemas.openxmlformats.org/drawingml/2006/chart">
            <c:chart xmlns:c="http://schemas.openxmlformats.org/drawingml/2006/chart" xmlns:r="http://schemas.openxmlformats.org/officeDocument/2006/relationships" r:id="rId4"/>
          </a:graphicData>
        </a:graphic>
      </p:graphicFrame>
      <p:sp>
        <p:nvSpPr>
          <p:cNvPr id="16" name="Rectangle 15"/>
          <p:cNvSpPr/>
          <p:nvPr/>
        </p:nvSpPr>
        <p:spPr>
          <a:xfrm>
            <a:off x="2360427" y="1798972"/>
            <a:ext cx="3238150" cy="481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50000"/>
                  </a:schemeClr>
                </a:solidFill>
              </a:rPr>
              <a:t>Cases started every year </a:t>
            </a:r>
          </a:p>
          <a:p>
            <a:pPr algn="ctr"/>
            <a:r>
              <a:rPr lang="en-US" sz="1400" dirty="0">
                <a:solidFill>
                  <a:schemeClr val="tx1">
                    <a:lumMod val="50000"/>
                  </a:schemeClr>
                </a:solidFill>
              </a:rPr>
              <a:t>from 2016 to 2020*</a:t>
            </a:r>
          </a:p>
        </p:txBody>
      </p:sp>
      <p:sp>
        <p:nvSpPr>
          <p:cNvPr id="17" name="Rectangle 16"/>
          <p:cNvSpPr/>
          <p:nvPr/>
        </p:nvSpPr>
        <p:spPr>
          <a:xfrm>
            <a:off x="6781850" y="1873907"/>
            <a:ext cx="3238150" cy="4813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lumMod val="50000"/>
                  </a:schemeClr>
                </a:solidFill>
              </a:rPr>
              <a:t>Cases closed every year </a:t>
            </a:r>
          </a:p>
          <a:p>
            <a:pPr algn="ctr"/>
            <a:r>
              <a:rPr lang="en-US" sz="1400" dirty="0">
                <a:solidFill>
                  <a:schemeClr val="tx1">
                    <a:lumMod val="50000"/>
                  </a:schemeClr>
                </a:solidFill>
              </a:rPr>
              <a:t>from 2016 to 2020*</a:t>
            </a:r>
          </a:p>
        </p:txBody>
      </p:sp>
      <p:sp>
        <p:nvSpPr>
          <p:cNvPr id="18" name="TextBox 17"/>
          <p:cNvSpPr txBox="1"/>
          <p:nvPr/>
        </p:nvSpPr>
        <p:spPr>
          <a:xfrm>
            <a:off x="3892367" y="5873380"/>
            <a:ext cx="3982008" cy="461665"/>
          </a:xfrm>
          <a:prstGeom prst="rect">
            <a:avLst/>
          </a:prstGeom>
          <a:noFill/>
        </p:spPr>
        <p:txBody>
          <a:bodyPr wrap="square" rtlCol="0">
            <a:spAutoFit/>
          </a:bodyPr>
          <a:lstStyle/>
          <a:p>
            <a:pPr algn="ctr"/>
            <a:r>
              <a:rPr lang="en-GB" sz="1200" dirty="0"/>
              <a:t>* The sum of MAP cases opened / closed of all jurisdictions does not eliminate the double counting</a:t>
            </a:r>
          </a:p>
        </p:txBody>
      </p:sp>
    </p:spTree>
    <p:extLst>
      <p:ext uri="{BB962C8B-B14F-4D97-AF65-F5344CB8AC3E}">
        <p14:creationId xmlns:p14="http://schemas.microsoft.com/office/powerpoint/2010/main" val="2490672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Graphic spid="13" grpId="0">
        <p:bldAsOne/>
      </p:bldGraphic>
      <p:bldP spid="16" grpId="0"/>
      <p:bldP spid="16" grpId="1"/>
      <p:bldP spid="17"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684177" y="3168397"/>
          <a:ext cx="8158657" cy="18996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a:t>MAP cases closed in 2020</a:t>
            </a:r>
          </a:p>
        </p:txBody>
      </p:sp>
      <p:sp>
        <p:nvSpPr>
          <p:cNvPr id="5" name="TextBox 4"/>
          <p:cNvSpPr txBox="1"/>
          <p:nvPr/>
        </p:nvSpPr>
        <p:spPr>
          <a:xfrm>
            <a:off x="2164235" y="2184041"/>
            <a:ext cx="7772404" cy="507831"/>
          </a:xfrm>
          <a:prstGeom prst="rect">
            <a:avLst/>
          </a:prstGeom>
          <a:noFill/>
        </p:spPr>
        <p:txBody>
          <a:bodyPr wrap="square" rtlCol="0">
            <a:spAutoFit/>
          </a:bodyPr>
          <a:lstStyle/>
          <a:p>
            <a:pPr algn="ctr"/>
            <a:r>
              <a:rPr lang="en-GB" sz="2700" dirty="0"/>
              <a:t>Average time necessary to close MAP cases</a:t>
            </a:r>
          </a:p>
        </p:txBody>
      </p:sp>
      <p:sp>
        <p:nvSpPr>
          <p:cNvPr id="9" name="Slide Number Placeholder 8"/>
          <p:cNvSpPr>
            <a:spLocks noGrp="1"/>
          </p:cNvSpPr>
          <p:nvPr>
            <p:ph type="sldNum" sz="quarter" idx="4294967295"/>
          </p:nvPr>
        </p:nvSpPr>
        <p:spPr>
          <a:xfrm>
            <a:off x="10164000" y="5649988"/>
            <a:ext cx="342000" cy="183600"/>
          </a:xfrm>
        </p:spPr>
        <p:txBody>
          <a:bodyPr/>
          <a:lstStyle/>
          <a:p>
            <a:r>
              <a:rPr lang="en-GB" dirty="0">
                <a:solidFill>
                  <a:schemeClr val="tx1"/>
                </a:solidFill>
              </a:rPr>
              <a:t> </a:t>
            </a:r>
          </a:p>
        </p:txBody>
      </p:sp>
    </p:spTree>
    <p:extLst>
      <p:ext uri="{BB962C8B-B14F-4D97-AF65-F5344CB8AC3E}">
        <p14:creationId xmlns:p14="http://schemas.microsoft.com/office/powerpoint/2010/main" val="594958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Outcomes MAP cases closed in 2020</a:t>
            </a:r>
          </a:p>
        </p:txBody>
      </p:sp>
      <p:sp>
        <p:nvSpPr>
          <p:cNvPr id="7" name="TextBox 6"/>
          <p:cNvSpPr txBox="1"/>
          <p:nvPr/>
        </p:nvSpPr>
        <p:spPr>
          <a:xfrm>
            <a:off x="3819440" y="1422340"/>
            <a:ext cx="4307305" cy="369332"/>
          </a:xfrm>
          <a:prstGeom prst="rect">
            <a:avLst/>
          </a:prstGeom>
          <a:solidFill>
            <a:schemeClr val="accent5"/>
          </a:solidFill>
        </p:spPr>
        <p:txBody>
          <a:bodyPr wrap="square" rtlCol="0">
            <a:spAutoFit/>
          </a:bodyPr>
          <a:lstStyle>
            <a:defPPr>
              <a:defRPr lang="fr-FR"/>
            </a:defPPr>
          </a:lstStyle>
          <a:p>
            <a:pPr algn="ctr"/>
            <a:r>
              <a:rPr lang="en-GB" dirty="0"/>
              <a:t>MAP outcomes</a:t>
            </a:r>
          </a:p>
        </p:txBody>
      </p:sp>
      <p:graphicFrame>
        <p:nvGraphicFramePr>
          <p:cNvPr id="8" name="Chart 7">
            <a:extLst>
              <a:ext uri="{FF2B5EF4-FFF2-40B4-BE49-F238E27FC236}">
                <a16:creationId xmlns:a16="http://schemas.microsoft.com/office/drawing/2014/main" id="{6CE94AB4-9035-426E-B870-04DFDDE9600C}"/>
              </a:ext>
            </a:extLst>
          </p:cNvPr>
          <p:cNvGraphicFramePr>
            <a:graphicFrameLocks/>
          </p:cNvGraphicFramePr>
          <p:nvPr/>
        </p:nvGraphicFramePr>
        <p:xfrm>
          <a:off x="1090709" y="2057422"/>
          <a:ext cx="7871848" cy="4367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61AD5F07-1D74-4022-A2A7-204D9F50B0C5}"/>
              </a:ext>
            </a:extLst>
          </p:cNvPr>
          <p:cNvGraphicFramePr>
            <a:graphicFrameLocks/>
          </p:cNvGraphicFramePr>
          <p:nvPr/>
        </p:nvGraphicFramePr>
        <p:xfrm>
          <a:off x="6682275" y="2246563"/>
          <a:ext cx="4065715" cy="327702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75931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MAP Profile</a:t>
            </a:r>
            <a:endParaRPr lang="en-GB" dirty="0"/>
          </a:p>
        </p:txBody>
      </p:sp>
      <p:graphicFrame>
        <p:nvGraphicFramePr>
          <p:cNvPr id="5" name="Content Placeholder 4"/>
          <p:cNvGraphicFramePr>
            <a:graphicFrameLocks noGrp="1"/>
          </p:cNvGraphicFramePr>
          <p:nvPr>
            <p:ph idx="1"/>
          </p:nvPr>
        </p:nvGraphicFramePr>
        <p:xfrm>
          <a:off x="1992314" y="1601789"/>
          <a:ext cx="8218487"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19</a:t>
            </a:fld>
            <a:endParaRPr lang="en-US">
              <a:solidFill>
                <a:prstClr val="white"/>
              </a:solidFill>
            </a:endParaRPr>
          </a:p>
        </p:txBody>
      </p:sp>
    </p:spTree>
    <p:extLst>
      <p:ext uri="{BB962C8B-B14F-4D97-AF65-F5344CB8AC3E}">
        <p14:creationId xmlns:p14="http://schemas.microsoft.com/office/powerpoint/2010/main" val="2991127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59060F0E-784D-49F1-ACCA-7D4D5877423D}" type="slidenum">
              <a:rPr lang="en-GB" smtClean="0"/>
              <a:t>2</a:t>
            </a:fld>
            <a:endParaRPr lang="en-GB" dirty="0"/>
          </a:p>
        </p:txBody>
      </p:sp>
      <p:sp>
        <p:nvSpPr>
          <p:cNvPr id="4" name="Title 3"/>
          <p:cNvSpPr>
            <a:spLocks noGrp="1"/>
          </p:cNvSpPr>
          <p:nvPr>
            <p:ph type="title"/>
          </p:nvPr>
        </p:nvSpPr>
        <p:spPr/>
        <p:txBody>
          <a:bodyPr/>
          <a:lstStyle/>
          <a:p>
            <a:r>
              <a:rPr lang="en-GB" dirty="0"/>
              <a:t>Agenda</a:t>
            </a:r>
          </a:p>
        </p:txBody>
      </p:sp>
      <p:sp>
        <p:nvSpPr>
          <p:cNvPr id="6" name="Content Placeholder 5"/>
          <p:cNvSpPr>
            <a:spLocks noGrp="1"/>
          </p:cNvSpPr>
          <p:nvPr>
            <p:ph idx="1"/>
          </p:nvPr>
        </p:nvSpPr>
        <p:spPr/>
        <p:txBody>
          <a:bodyPr/>
          <a:lstStyle/>
          <a:p>
            <a:r>
              <a:rPr lang="en-GB" dirty="0"/>
              <a:t>MAP in DBV</a:t>
            </a:r>
          </a:p>
          <a:p>
            <a:r>
              <a:rPr lang="en-GB" dirty="0"/>
              <a:t>BEPS ACTIE 14</a:t>
            </a:r>
          </a:p>
          <a:p>
            <a:r>
              <a:rPr lang="en-GB" dirty="0"/>
              <a:t>Hoe zit het in België?</a:t>
            </a:r>
          </a:p>
          <a:p>
            <a:r>
              <a:rPr lang="en-GB" dirty="0"/>
              <a:t>Arbitrage</a:t>
            </a:r>
          </a:p>
          <a:p>
            <a:pPr marL="0" indent="0">
              <a:buNone/>
            </a:pPr>
            <a:endParaRPr lang="en-GB" dirty="0"/>
          </a:p>
        </p:txBody>
      </p:sp>
    </p:spTree>
    <p:extLst>
      <p:ext uri="{BB962C8B-B14F-4D97-AF65-F5344CB8AC3E}">
        <p14:creationId xmlns:p14="http://schemas.microsoft.com/office/powerpoint/2010/main" val="3666661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00610460"/>
              </p:ext>
            </p:extLst>
          </p:nvPr>
        </p:nvGraphicFramePr>
        <p:xfrm>
          <a:off x="624000" y="1602000"/>
          <a:ext cx="109584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
          </p:nvPr>
        </p:nvSpPr>
        <p:spPr/>
        <p:txBody>
          <a:bodyPr/>
          <a:lstStyle/>
          <a:p>
            <a:fld id="{59060F0E-784D-49F1-ACCA-7D4D5877423D}" type="slidenum">
              <a:rPr lang="en-GB" smtClean="0"/>
              <a:t>20</a:t>
            </a:fld>
            <a:endParaRPr lang="en-GB" dirty="0"/>
          </a:p>
        </p:txBody>
      </p:sp>
      <p:sp>
        <p:nvSpPr>
          <p:cNvPr id="4" name="Title 3"/>
          <p:cNvSpPr>
            <a:spLocks noGrp="1"/>
          </p:cNvSpPr>
          <p:nvPr>
            <p:ph type="title"/>
          </p:nvPr>
        </p:nvSpPr>
        <p:spPr/>
        <p:txBody>
          <a:bodyPr/>
          <a:lstStyle/>
          <a:p>
            <a:r>
              <a:rPr lang="en-GB" dirty="0"/>
              <a:t>Recurrent issues with MAP</a:t>
            </a:r>
          </a:p>
        </p:txBody>
      </p:sp>
    </p:spTree>
    <p:extLst>
      <p:ext uri="{BB962C8B-B14F-4D97-AF65-F5344CB8AC3E}">
        <p14:creationId xmlns:p14="http://schemas.microsoft.com/office/powerpoint/2010/main" val="1434336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43698464"/>
              </p:ext>
            </p:extLst>
          </p:nvPr>
        </p:nvGraphicFramePr>
        <p:xfrm>
          <a:off x="624000" y="1602000"/>
          <a:ext cx="109584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
          </p:nvPr>
        </p:nvSpPr>
        <p:spPr/>
        <p:txBody>
          <a:bodyPr/>
          <a:lstStyle/>
          <a:p>
            <a:fld id="{59060F0E-784D-49F1-ACCA-7D4D5877423D}" type="slidenum">
              <a:rPr lang="en-GB" smtClean="0"/>
              <a:t>21</a:t>
            </a:fld>
            <a:endParaRPr lang="en-GB" dirty="0"/>
          </a:p>
        </p:txBody>
      </p:sp>
      <p:sp>
        <p:nvSpPr>
          <p:cNvPr id="4" name="Title 3"/>
          <p:cNvSpPr>
            <a:spLocks noGrp="1"/>
          </p:cNvSpPr>
          <p:nvPr>
            <p:ph type="title"/>
          </p:nvPr>
        </p:nvSpPr>
        <p:spPr/>
        <p:txBody>
          <a:bodyPr/>
          <a:lstStyle/>
          <a:p>
            <a:r>
              <a:rPr lang="en-GB" dirty="0"/>
              <a:t>Impact BEPS Action 14 on these issues</a:t>
            </a:r>
          </a:p>
        </p:txBody>
      </p:sp>
    </p:spTree>
    <p:extLst>
      <p:ext uri="{BB962C8B-B14F-4D97-AF65-F5344CB8AC3E}">
        <p14:creationId xmlns:p14="http://schemas.microsoft.com/office/powerpoint/2010/main" val="2675538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725512497"/>
              </p:ext>
            </p:extLst>
          </p:nvPr>
        </p:nvGraphicFramePr>
        <p:xfrm>
          <a:off x="624000" y="1602000"/>
          <a:ext cx="109584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
          </p:nvPr>
        </p:nvSpPr>
        <p:spPr/>
        <p:txBody>
          <a:bodyPr/>
          <a:lstStyle/>
          <a:p>
            <a:fld id="{59060F0E-784D-49F1-ACCA-7D4D5877423D}" type="slidenum">
              <a:rPr lang="en-GB" smtClean="0"/>
              <a:t>22</a:t>
            </a:fld>
            <a:endParaRPr lang="en-GB" dirty="0"/>
          </a:p>
        </p:txBody>
      </p:sp>
      <p:sp>
        <p:nvSpPr>
          <p:cNvPr id="4" name="Title 3"/>
          <p:cNvSpPr>
            <a:spLocks noGrp="1"/>
          </p:cNvSpPr>
          <p:nvPr>
            <p:ph type="title"/>
          </p:nvPr>
        </p:nvSpPr>
        <p:spPr/>
        <p:txBody>
          <a:bodyPr/>
          <a:lstStyle/>
          <a:p>
            <a:r>
              <a:rPr lang="en-GB" dirty="0"/>
              <a:t>Remaining issues</a:t>
            </a:r>
          </a:p>
        </p:txBody>
      </p:sp>
    </p:spTree>
    <p:extLst>
      <p:ext uri="{BB962C8B-B14F-4D97-AF65-F5344CB8AC3E}">
        <p14:creationId xmlns:p14="http://schemas.microsoft.com/office/powerpoint/2010/main" val="241397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00" y="3165388"/>
            <a:ext cx="8832000" cy="566822"/>
          </a:xfrm>
        </p:spPr>
        <p:txBody>
          <a:bodyPr/>
          <a:lstStyle/>
          <a:p>
            <a:r>
              <a:rPr lang="en-GB" dirty="0"/>
              <a:t>Hoe zit het in België?</a:t>
            </a:r>
          </a:p>
        </p:txBody>
      </p:sp>
      <p:sp>
        <p:nvSpPr>
          <p:cNvPr id="3" name="Slide Number Placeholder 2"/>
          <p:cNvSpPr>
            <a:spLocks noGrp="1"/>
          </p:cNvSpPr>
          <p:nvPr>
            <p:ph type="sldNum" sz="quarter" idx="4"/>
          </p:nvPr>
        </p:nvSpPr>
        <p:spPr/>
        <p:txBody>
          <a:bodyPr/>
          <a:lstStyle/>
          <a:p>
            <a:fld id="{59060F0E-784D-49F1-ACCA-7D4D5877423D}" type="slidenum">
              <a:rPr lang="en-GB" smtClean="0"/>
              <a:t>23</a:t>
            </a:fld>
            <a:endParaRPr lang="en-GB" dirty="0"/>
          </a:p>
        </p:txBody>
      </p:sp>
    </p:spTree>
    <p:extLst>
      <p:ext uri="{BB962C8B-B14F-4D97-AF65-F5344CB8AC3E}">
        <p14:creationId xmlns:p14="http://schemas.microsoft.com/office/powerpoint/2010/main" val="295308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MAP </a:t>
            </a:r>
            <a:r>
              <a:rPr lang="nl-NL" dirty="0"/>
              <a:t>onder</a:t>
            </a:r>
            <a:r>
              <a:rPr lang="en-GB" dirty="0"/>
              <a:t> DBV </a:t>
            </a:r>
            <a:r>
              <a:rPr lang="nl-NL" dirty="0"/>
              <a:t>België (1/2)</a:t>
            </a:r>
            <a:endParaRPr lang="en-GB" dirty="0"/>
          </a:p>
        </p:txBody>
      </p:sp>
      <p:graphicFrame>
        <p:nvGraphicFramePr>
          <p:cNvPr id="4" name="Content Placeholder 3"/>
          <p:cNvGraphicFramePr>
            <a:graphicFrameLocks noGrp="1"/>
          </p:cNvGraphicFramePr>
          <p:nvPr>
            <p:ph idx="1"/>
          </p:nvPr>
        </p:nvGraphicFramePr>
        <p:xfrm>
          <a:off x="1981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24</a:t>
            </a:fld>
            <a:endParaRPr lang="en-US">
              <a:solidFill>
                <a:prstClr val="white"/>
              </a:solidFill>
            </a:endParaRPr>
          </a:p>
        </p:txBody>
      </p:sp>
    </p:spTree>
    <p:extLst>
      <p:ext uri="{BB962C8B-B14F-4D97-AF65-F5344CB8AC3E}">
        <p14:creationId xmlns:p14="http://schemas.microsoft.com/office/powerpoint/2010/main" val="1873794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MAP </a:t>
            </a:r>
            <a:r>
              <a:rPr lang="nl-NL" dirty="0"/>
              <a:t>onder</a:t>
            </a:r>
            <a:r>
              <a:rPr lang="en-GB" dirty="0"/>
              <a:t> DBV </a:t>
            </a:r>
            <a:r>
              <a:rPr lang="nl-NL" dirty="0"/>
              <a:t>België (2/2)</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0795352"/>
              </p:ext>
            </p:extLst>
          </p:nvPr>
        </p:nvGraphicFramePr>
        <p:xfrm>
          <a:off x="1981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25</a:t>
            </a:fld>
            <a:endParaRPr lang="en-US">
              <a:solidFill>
                <a:prstClr val="white"/>
              </a:solidFill>
            </a:endParaRPr>
          </a:p>
        </p:txBody>
      </p:sp>
    </p:spTree>
    <p:extLst>
      <p:ext uri="{BB962C8B-B14F-4D97-AF65-F5344CB8AC3E}">
        <p14:creationId xmlns:p14="http://schemas.microsoft.com/office/powerpoint/2010/main" val="1397991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992314" y="1601788"/>
          <a:ext cx="821848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nl-BE" dirty="0"/>
              <a:t>Resultaten peer review: verdragen</a:t>
            </a:r>
          </a:p>
        </p:txBody>
      </p:sp>
      <p:sp>
        <p:nvSpPr>
          <p:cNvPr id="5" name="Slide Number Placeholder 4"/>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26</a:t>
            </a:fld>
            <a:endParaRPr lang="en-US">
              <a:solidFill>
                <a:prstClr val="white"/>
              </a:solidFill>
            </a:endParaRPr>
          </a:p>
        </p:txBody>
      </p:sp>
    </p:spTree>
    <p:extLst>
      <p:ext uri="{BB962C8B-B14F-4D97-AF65-F5344CB8AC3E}">
        <p14:creationId xmlns:p14="http://schemas.microsoft.com/office/powerpoint/2010/main" val="920769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631504" y="1628800"/>
          <a:ext cx="8928992"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nl-BE" dirty="0"/>
              <a:t>Resultaten peer review: andere elementen</a:t>
            </a:r>
            <a:endParaRPr lang="en-GB" dirty="0"/>
          </a:p>
        </p:txBody>
      </p:sp>
      <p:sp>
        <p:nvSpPr>
          <p:cNvPr id="5" name="Slide Number Placeholder 4"/>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27</a:t>
            </a:fld>
            <a:endParaRPr lang="en-US">
              <a:solidFill>
                <a:prstClr val="white"/>
              </a:solidFill>
            </a:endParaRPr>
          </a:p>
        </p:txBody>
      </p:sp>
    </p:spTree>
    <p:extLst>
      <p:ext uri="{BB962C8B-B14F-4D97-AF65-F5344CB8AC3E}">
        <p14:creationId xmlns:p14="http://schemas.microsoft.com/office/powerpoint/2010/main" val="1863259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lstStyle/>
          <a:p>
            <a:pPr marL="0" indent="0" algn="ctr">
              <a:buNone/>
            </a:pPr>
            <a:r>
              <a:rPr lang="en-GB" dirty="0">
                <a:hlinkClick r:id="rId2"/>
              </a:rPr>
              <a:t>https://www.oecd.org/tax/dispute/2020-map-statistics-belgium.pdf</a:t>
            </a:r>
            <a:r>
              <a:rPr lang="en-GB" dirty="0"/>
              <a:t> </a:t>
            </a:r>
          </a:p>
        </p:txBody>
      </p:sp>
      <p:sp>
        <p:nvSpPr>
          <p:cNvPr id="3" name="Title 2"/>
          <p:cNvSpPr>
            <a:spLocks noGrp="1"/>
          </p:cNvSpPr>
          <p:nvPr>
            <p:ph type="title"/>
          </p:nvPr>
        </p:nvSpPr>
        <p:spPr/>
        <p:txBody>
          <a:bodyPr/>
          <a:lstStyle/>
          <a:p>
            <a:r>
              <a:rPr lang="en-GB" dirty="0"/>
              <a:t>2020 </a:t>
            </a:r>
            <a:r>
              <a:rPr lang="nl-BE" dirty="0"/>
              <a:t>statistieken België</a:t>
            </a:r>
            <a:endParaRPr lang="en-GB" sz="2000" dirty="0"/>
          </a:p>
        </p:txBody>
      </p:sp>
      <p:sp>
        <p:nvSpPr>
          <p:cNvPr id="4" name="Slide Number Placeholder 3"/>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28</a:t>
            </a:fld>
            <a:endParaRPr lang="en-US">
              <a:solidFill>
                <a:prstClr val="white"/>
              </a:solidFill>
            </a:endParaRPr>
          </a:p>
        </p:txBody>
      </p:sp>
    </p:spTree>
    <p:extLst>
      <p:ext uri="{BB962C8B-B14F-4D97-AF65-F5344CB8AC3E}">
        <p14:creationId xmlns:p14="http://schemas.microsoft.com/office/powerpoint/2010/main" val="92323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00" y="3165388"/>
            <a:ext cx="8832000" cy="566822"/>
          </a:xfrm>
        </p:spPr>
        <p:txBody>
          <a:bodyPr/>
          <a:lstStyle/>
          <a:p>
            <a:r>
              <a:rPr lang="en-GB" dirty="0"/>
              <a:t>Arbitration</a:t>
            </a:r>
          </a:p>
        </p:txBody>
      </p:sp>
      <p:sp>
        <p:nvSpPr>
          <p:cNvPr id="3" name="Slide Number Placeholder 2"/>
          <p:cNvSpPr>
            <a:spLocks noGrp="1"/>
          </p:cNvSpPr>
          <p:nvPr>
            <p:ph type="sldNum" sz="quarter" idx="4"/>
          </p:nvPr>
        </p:nvSpPr>
        <p:spPr/>
        <p:txBody>
          <a:bodyPr/>
          <a:lstStyle/>
          <a:p>
            <a:fld id="{59060F0E-784D-49F1-ACCA-7D4D5877423D}" type="slidenum">
              <a:rPr lang="en-GB" smtClean="0"/>
              <a:t>29</a:t>
            </a:fld>
            <a:endParaRPr lang="en-GB" dirty="0"/>
          </a:p>
        </p:txBody>
      </p:sp>
    </p:spTree>
    <p:extLst>
      <p:ext uri="{BB962C8B-B14F-4D97-AF65-F5344CB8AC3E}">
        <p14:creationId xmlns:p14="http://schemas.microsoft.com/office/powerpoint/2010/main" val="1032630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459365249"/>
              </p:ext>
            </p:extLst>
          </p:nvPr>
        </p:nvGraphicFramePr>
        <p:xfrm>
          <a:off x="1992314" y="1601788"/>
          <a:ext cx="821848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nl-BE" dirty="0"/>
              <a:t>Alvorens we beginnen met remediëren</a:t>
            </a:r>
          </a:p>
        </p:txBody>
      </p:sp>
      <p:sp>
        <p:nvSpPr>
          <p:cNvPr id="4" name="Slide Number Placeholder 3"/>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3</a:t>
            </a:fld>
            <a:endParaRPr lang="en-US">
              <a:solidFill>
                <a:prstClr val="white"/>
              </a:solidFill>
            </a:endParaRPr>
          </a:p>
        </p:txBody>
      </p:sp>
    </p:spTree>
    <p:extLst>
      <p:ext uri="{BB962C8B-B14F-4D97-AF65-F5344CB8AC3E}">
        <p14:creationId xmlns:p14="http://schemas.microsoft.com/office/powerpoint/2010/main" val="3746482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92314" y="1601788"/>
          <a:ext cx="821848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a:t>Timeline </a:t>
            </a:r>
          </a:p>
        </p:txBody>
      </p:sp>
      <p:sp>
        <p:nvSpPr>
          <p:cNvPr id="4" name="Slide Number Placeholder 3"/>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30</a:t>
            </a:fld>
            <a:endParaRPr lang="en-US">
              <a:solidFill>
                <a:prstClr val="white"/>
              </a:solidFill>
            </a:endParaRPr>
          </a:p>
        </p:txBody>
      </p:sp>
    </p:spTree>
    <p:extLst>
      <p:ext uri="{BB962C8B-B14F-4D97-AF65-F5344CB8AC3E}">
        <p14:creationId xmlns:p14="http://schemas.microsoft.com/office/powerpoint/2010/main" val="147300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24596" y="188640"/>
            <a:ext cx="8095405" cy="1022400"/>
          </a:xfrm>
        </p:spPr>
        <p:txBody>
          <a:bodyPr/>
          <a:lstStyle/>
          <a:p>
            <a:r>
              <a:rPr lang="en-GB" dirty="0"/>
              <a:t>Arbitration Convention</a:t>
            </a:r>
            <a:br>
              <a:rPr lang="en-GB" dirty="0"/>
            </a:br>
            <a:r>
              <a:rPr lang="en-GB" sz="2400" i="1" dirty="0"/>
              <a:t>Scope of application cases covered</a:t>
            </a:r>
          </a:p>
        </p:txBody>
      </p:sp>
      <p:sp>
        <p:nvSpPr>
          <p:cNvPr id="5" name="Content Placeholder 4"/>
          <p:cNvSpPr>
            <a:spLocks noGrp="1"/>
          </p:cNvSpPr>
          <p:nvPr>
            <p:ph idx="1"/>
          </p:nvPr>
        </p:nvSpPr>
        <p:spPr>
          <a:xfrm>
            <a:off x="1992000" y="1602000"/>
            <a:ext cx="8218800" cy="4779328"/>
          </a:xfrm>
        </p:spPr>
        <p:txBody>
          <a:bodyPr>
            <a:normAutofit fontScale="77500" lnSpcReduction="20000"/>
          </a:bodyPr>
          <a:lstStyle/>
          <a:p>
            <a:pPr marL="0" indent="0" algn="just">
              <a:buNone/>
            </a:pPr>
            <a:r>
              <a:rPr lang="en-GB" u="sng" dirty="0"/>
              <a:t>Article 1</a:t>
            </a:r>
          </a:p>
          <a:p>
            <a:pPr marL="0" indent="0" algn="just">
              <a:buNone/>
            </a:pPr>
            <a:r>
              <a:rPr lang="en-US" i="1" dirty="0"/>
              <a:t>This Convention shall apply where, for the purposes of taxation, profits which are included in the profits of an enterprise of a Contracting State are also included or are also likely to be included in the profits of an enterprise of another Contracting State on the grounds that the principles set out in Article 4 and applied either directly or in corresponding provisions of the law of the State concerned have not been observed.</a:t>
            </a:r>
            <a:endParaRPr lang="en-GB" i="1" dirty="0"/>
          </a:p>
          <a:p>
            <a:pPr algn="just">
              <a:buFont typeface="Wingdings" panose="05000000000000000000" pitchFamily="2" charset="2"/>
              <a:buChar char="Ø"/>
            </a:pPr>
            <a:endParaRPr lang="en-GB" dirty="0">
              <a:solidFill>
                <a:schemeClr val="tx2"/>
              </a:solidFill>
            </a:endParaRPr>
          </a:p>
          <a:p>
            <a:pPr algn="just">
              <a:buFont typeface="Wingdings" panose="05000000000000000000" pitchFamily="2" charset="2"/>
              <a:buChar char="§"/>
            </a:pPr>
            <a:r>
              <a:rPr lang="en-GB" dirty="0">
                <a:solidFill>
                  <a:schemeClr val="tx2"/>
                </a:solidFill>
              </a:rPr>
              <a:t>Scope includes</a:t>
            </a:r>
            <a:r>
              <a:rPr lang="en-GB" dirty="0"/>
              <a:t>:</a:t>
            </a:r>
          </a:p>
          <a:p>
            <a:pPr lvl="1" algn="just">
              <a:buFont typeface="Wingdings" panose="05000000000000000000" pitchFamily="2" charset="2"/>
              <a:buChar char="§"/>
            </a:pPr>
            <a:r>
              <a:rPr lang="en-GB" dirty="0"/>
              <a:t>Attribution of profits to a PE</a:t>
            </a:r>
          </a:p>
          <a:p>
            <a:pPr lvl="1" algn="just">
              <a:buFont typeface="Wingdings" panose="05000000000000000000" pitchFamily="2" charset="2"/>
              <a:buChar char="§"/>
            </a:pPr>
            <a:r>
              <a:rPr lang="en-GB" dirty="0"/>
              <a:t>Situations where losses are made</a:t>
            </a:r>
          </a:p>
        </p:txBody>
      </p:sp>
      <p:sp>
        <p:nvSpPr>
          <p:cNvPr id="2" name="Slide Number Placeholder 1"/>
          <p:cNvSpPr>
            <a:spLocks noGrp="1"/>
          </p:cNvSpPr>
          <p:nvPr>
            <p:ph type="sldNum" sz="quarter" idx="4"/>
          </p:nvPr>
        </p:nvSpPr>
        <p:spPr/>
        <p:txBody>
          <a:bodyPr/>
          <a:lstStyle/>
          <a:p>
            <a:pPr defTabSz="457182"/>
            <a:fld id="{388AE545-6D2D-B04A-AD3E-F43E01336136}" type="slidenum">
              <a:rPr lang="en-US" smtClean="0"/>
              <a:pPr defTabSz="457182"/>
              <a:t>31</a:t>
            </a:fld>
            <a:endParaRPr lang="en-US" dirty="0"/>
          </a:p>
        </p:txBody>
      </p:sp>
    </p:spTree>
    <p:extLst>
      <p:ext uri="{BB962C8B-B14F-4D97-AF65-F5344CB8AC3E}">
        <p14:creationId xmlns:p14="http://schemas.microsoft.com/office/powerpoint/2010/main" val="535454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819961522"/>
              </p:ext>
            </p:extLst>
          </p:nvPr>
        </p:nvGraphicFramePr>
        <p:xfrm>
          <a:off x="1158240" y="1613536"/>
          <a:ext cx="9317356" cy="4631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1785257" y="237600"/>
            <a:ext cx="9019543" cy="1022400"/>
          </a:xfrm>
        </p:spPr>
        <p:txBody>
          <a:bodyPr/>
          <a:lstStyle/>
          <a:p>
            <a:r>
              <a:rPr lang="en-GB" dirty="0"/>
              <a:t>Arbitration Convention</a:t>
            </a:r>
            <a:br>
              <a:rPr lang="en-GB" dirty="0"/>
            </a:br>
            <a:r>
              <a:rPr lang="en-GB" sz="2400" i="1" dirty="0"/>
              <a:t>Main features</a:t>
            </a:r>
            <a:endParaRPr lang="en-GB" dirty="0"/>
          </a:p>
        </p:txBody>
      </p:sp>
      <p:sp>
        <p:nvSpPr>
          <p:cNvPr id="4" name="Slide Number Placeholder 3"/>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32</a:t>
            </a:fld>
            <a:endParaRPr lang="en-US">
              <a:solidFill>
                <a:prstClr val="white"/>
              </a:solidFill>
            </a:endParaRPr>
          </a:p>
        </p:txBody>
      </p:sp>
    </p:spTree>
    <p:extLst>
      <p:ext uri="{BB962C8B-B14F-4D97-AF65-F5344CB8AC3E}">
        <p14:creationId xmlns:p14="http://schemas.microsoft.com/office/powerpoint/2010/main" val="638017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itle 1"/>
          <p:cNvSpPr>
            <a:spLocks noGrp="1"/>
          </p:cNvSpPr>
          <p:nvPr>
            <p:ph type="title"/>
          </p:nvPr>
        </p:nvSpPr>
        <p:spPr>
          <a:xfrm>
            <a:off x="1955552" y="238125"/>
            <a:ext cx="7416800" cy="1022350"/>
          </a:xfrm>
        </p:spPr>
        <p:txBody>
          <a:bodyPr/>
          <a:lstStyle/>
          <a:p>
            <a:pPr eaLnBrk="1" hangingPunct="1"/>
            <a:r>
              <a:rPr lang="fr-FR" dirty="0"/>
              <a:t>Article 25 (5) of the OECD Model </a:t>
            </a:r>
            <a:r>
              <a:rPr lang="fr-FR" dirty="0" err="1"/>
              <a:t>Tax</a:t>
            </a:r>
            <a:r>
              <a:rPr lang="fr-FR" dirty="0"/>
              <a:t> Convention</a:t>
            </a:r>
            <a:endParaRPr lang="en-US" altLang="en-US" b="1" dirty="0"/>
          </a:p>
        </p:txBody>
      </p:sp>
      <p:graphicFrame>
        <p:nvGraphicFramePr>
          <p:cNvPr id="2" name="Diagram 1"/>
          <p:cNvGraphicFramePr/>
          <p:nvPr>
            <p:extLst>
              <p:ext uri="{D42A27DB-BD31-4B8C-83A1-F6EECF244321}">
                <p14:modId xmlns:p14="http://schemas.microsoft.com/office/powerpoint/2010/main" val="3977606891"/>
              </p:ext>
            </p:extLst>
          </p:nvPr>
        </p:nvGraphicFramePr>
        <p:xfrm>
          <a:off x="2063553" y="1052736"/>
          <a:ext cx="8064896" cy="5517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wn Arrow 4"/>
          <p:cNvSpPr/>
          <p:nvPr/>
        </p:nvSpPr>
        <p:spPr>
          <a:xfrm>
            <a:off x="5663952" y="5666471"/>
            <a:ext cx="648072" cy="792088"/>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64">
              <a:defRPr/>
            </a:pPr>
            <a:endParaRPr lang="en-GB">
              <a:solidFill>
                <a:prstClr val="white"/>
              </a:solidFill>
              <a:latin typeface="Georgia"/>
            </a:endParaRPr>
          </a:p>
        </p:txBody>
      </p:sp>
      <p:sp>
        <p:nvSpPr>
          <p:cNvPr id="3" name="Slide Number Placeholder 2"/>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33</a:t>
            </a:fld>
            <a:endParaRPr lang="en-US">
              <a:solidFill>
                <a:prstClr val="white"/>
              </a:solidFill>
            </a:endParaRPr>
          </a:p>
        </p:txBody>
      </p:sp>
    </p:spTree>
    <p:extLst>
      <p:ext uri="{BB962C8B-B14F-4D97-AF65-F5344CB8AC3E}">
        <p14:creationId xmlns:p14="http://schemas.microsoft.com/office/powerpoint/2010/main" val="973942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92314" y="1601789"/>
          <a:ext cx="5399831"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fr-FR" dirty="0"/>
              <a:t>Article 25 (5) of the OECD Model Tax Convention</a:t>
            </a:r>
            <a:endParaRPr lang="en-GB" dirty="0"/>
          </a:p>
        </p:txBody>
      </p:sp>
      <p:graphicFrame>
        <p:nvGraphicFramePr>
          <p:cNvPr id="2" name="Diagram 1"/>
          <p:cNvGraphicFramePr/>
          <p:nvPr/>
        </p:nvGraphicFramePr>
        <p:xfrm>
          <a:off x="7610529" y="1268760"/>
          <a:ext cx="3057472" cy="32671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7" name="Elbow Connector 6"/>
          <p:cNvCxnSpPr/>
          <p:nvPr/>
        </p:nvCxnSpPr>
        <p:spPr>
          <a:xfrm rot="10800000">
            <a:off x="3503712" y="1772818"/>
            <a:ext cx="5508228" cy="157523"/>
          </a:xfrm>
          <a:prstGeom prst="bentConnector4">
            <a:avLst>
              <a:gd name="adj1" fmla="val 52"/>
              <a:gd name="adj2" fmla="val 282816"/>
            </a:avLst>
          </a:prstGeom>
          <a:ln w="28575">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34</a:t>
            </a:fld>
            <a:endParaRPr lang="en-US">
              <a:solidFill>
                <a:prstClr val="white"/>
              </a:solidFill>
            </a:endParaRPr>
          </a:p>
        </p:txBody>
      </p:sp>
    </p:spTree>
    <p:extLst>
      <p:ext uri="{BB962C8B-B14F-4D97-AF65-F5344CB8AC3E}">
        <p14:creationId xmlns:p14="http://schemas.microsoft.com/office/powerpoint/2010/main" val="37923561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1992314" y="1601788"/>
          <a:ext cx="821848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
          </p:nvPr>
        </p:nvSpPr>
        <p:spPr/>
        <p:txBody>
          <a:bodyPr/>
          <a:lstStyle/>
          <a:p>
            <a:pPr defTabSz="457182"/>
            <a:fld id="{388AE545-6D2D-B04A-AD3E-F43E01336136}" type="slidenum">
              <a:rPr lang="en-US" smtClean="0"/>
              <a:pPr defTabSz="457182"/>
              <a:t>35</a:t>
            </a:fld>
            <a:endParaRPr lang="en-US"/>
          </a:p>
        </p:txBody>
      </p:sp>
      <p:sp>
        <p:nvSpPr>
          <p:cNvPr id="4" name="Title 3"/>
          <p:cNvSpPr>
            <a:spLocks noGrp="1"/>
          </p:cNvSpPr>
          <p:nvPr>
            <p:ph type="title"/>
          </p:nvPr>
        </p:nvSpPr>
        <p:spPr>
          <a:xfrm>
            <a:off x="1905601" y="237600"/>
            <a:ext cx="7832917" cy="1022400"/>
          </a:xfrm>
        </p:spPr>
        <p:txBody>
          <a:bodyPr/>
          <a:lstStyle/>
          <a:p>
            <a:pPr algn="just"/>
            <a:r>
              <a:rPr lang="en-GB" dirty="0"/>
              <a:t>Arbitration under the Multilateral </a:t>
            </a:r>
            <a:br>
              <a:rPr lang="en-GB" dirty="0"/>
            </a:br>
            <a:r>
              <a:rPr lang="en-GB" dirty="0"/>
              <a:t>Instrument</a:t>
            </a:r>
          </a:p>
        </p:txBody>
      </p:sp>
    </p:spTree>
    <p:extLst>
      <p:ext uri="{BB962C8B-B14F-4D97-AF65-F5344CB8AC3E}">
        <p14:creationId xmlns:p14="http://schemas.microsoft.com/office/powerpoint/2010/main" val="1809052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72343" y="188640"/>
            <a:ext cx="8147657" cy="1022400"/>
          </a:xfrm>
        </p:spPr>
        <p:txBody>
          <a:bodyPr/>
          <a:lstStyle/>
          <a:p>
            <a:r>
              <a:rPr lang="en-GB" dirty="0"/>
              <a:t>EU Directive on dispute resolution</a:t>
            </a:r>
            <a:br>
              <a:rPr lang="en-GB" dirty="0"/>
            </a:br>
            <a:r>
              <a:rPr lang="en-GB" sz="2400" i="1" dirty="0"/>
              <a:t>Scope of application cases covered</a:t>
            </a:r>
          </a:p>
        </p:txBody>
      </p:sp>
      <p:sp>
        <p:nvSpPr>
          <p:cNvPr id="5" name="Content Placeholder 4"/>
          <p:cNvSpPr>
            <a:spLocks noGrp="1"/>
          </p:cNvSpPr>
          <p:nvPr>
            <p:ph idx="1"/>
          </p:nvPr>
        </p:nvSpPr>
        <p:spPr>
          <a:xfrm>
            <a:off x="1991999" y="1602000"/>
            <a:ext cx="9213210" cy="4779328"/>
          </a:xfrm>
        </p:spPr>
        <p:txBody>
          <a:bodyPr>
            <a:normAutofit fontScale="62500" lnSpcReduction="20000"/>
          </a:bodyPr>
          <a:lstStyle/>
          <a:p>
            <a:pPr marL="0" indent="0" algn="just">
              <a:buNone/>
            </a:pPr>
            <a:r>
              <a:rPr lang="en-GB" u="sng" dirty="0"/>
              <a:t>Article 1</a:t>
            </a:r>
          </a:p>
          <a:p>
            <a:pPr marL="0" indent="0" algn="just">
              <a:buNone/>
            </a:pPr>
            <a:r>
              <a:rPr lang="en-GB" i="1" dirty="0"/>
              <a:t>This Directive lays down rules on </a:t>
            </a:r>
            <a:r>
              <a:rPr lang="en-GB" b="1" i="1" dirty="0"/>
              <a:t>a mechanism to resolve disputes between Member States when those disputes arise from the interpretation and application of agreements and conventions</a:t>
            </a:r>
            <a:r>
              <a:rPr lang="en-GB" i="1" dirty="0"/>
              <a:t> that provide for the elimination of double taxation of income and, where applicable, capital. (…) For the purposes of this Directive, </a:t>
            </a:r>
            <a:r>
              <a:rPr lang="en-GB" b="1" i="1" dirty="0"/>
              <a:t>the matter giving rise to such disputes is referred to as a ‘question in dispute</a:t>
            </a:r>
            <a:r>
              <a:rPr lang="en-GB" i="1" dirty="0"/>
              <a:t>’.</a:t>
            </a:r>
          </a:p>
          <a:p>
            <a:pPr marL="0" indent="0" algn="just">
              <a:buNone/>
            </a:pPr>
            <a:endParaRPr lang="en-GB" i="1" dirty="0"/>
          </a:p>
          <a:p>
            <a:pPr algn="just">
              <a:buFont typeface="Wingdings" panose="05000000000000000000" pitchFamily="2" charset="2"/>
              <a:buChar char="§"/>
            </a:pPr>
            <a:r>
              <a:rPr lang="en-GB" dirty="0">
                <a:solidFill>
                  <a:schemeClr val="tx2"/>
                </a:solidFill>
              </a:rPr>
              <a:t>Scope includes</a:t>
            </a:r>
            <a:r>
              <a:rPr lang="en-GB" dirty="0"/>
              <a:t>:</a:t>
            </a:r>
          </a:p>
          <a:p>
            <a:pPr lvl="1" algn="just">
              <a:buFont typeface="Wingdings" panose="05000000000000000000" pitchFamily="2" charset="2"/>
              <a:buChar char="§"/>
            </a:pPr>
            <a:r>
              <a:rPr lang="en-GB" dirty="0"/>
              <a:t>Double tax conventions between Member States on income/capital</a:t>
            </a:r>
          </a:p>
          <a:p>
            <a:pPr lvl="1" algn="just">
              <a:buFont typeface="Wingdings" panose="05000000000000000000" pitchFamily="2" charset="2"/>
              <a:buChar char="§"/>
            </a:pPr>
            <a:r>
              <a:rPr lang="en-GB" dirty="0"/>
              <a:t>EU Arbitration Convention</a:t>
            </a:r>
          </a:p>
          <a:p>
            <a:pPr algn="just">
              <a:buFont typeface="Wingdings" panose="05000000000000000000" pitchFamily="2" charset="2"/>
              <a:buChar char="§"/>
            </a:pPr>
            <a:r>
              <a:rPr lang="en-GB" dirty="0"/>
              <a:t>Carve-outs: unilateral decision to deny access to dispute resolution process</a:t>
            </a:r>
          </a:p>
          <a:p>
            <a:pPr lvl="1" algn="just">
              <a:buFont typeface="Wingdings" panose="05000000000000000000" pitchFamily="2" charset="2"/>
              <a:buChar char="§"/>
            </a:pPr>
            <a:r>
              <a:rPr lang="en-GB" dirty="0"/>
              <a:t>Tax fraud, wilful default and gross negligence</a:t>
            </a:r>
            <a:endParaRPr lang="en-US" dirty="0"/>
          </a:p>
          <a:p>
            <a:pPr lvl="1" algn="just">
              <a:buFont typeface="Wingdings" panose="05000000000000000000" pitchFamily="2" charset="2"/>
              <a:buChar char="§"/>
            </a:pPr>
            <a:r>
              <a:rPr lang="en-US" dirty="0"/>
              <a:t>No </a:t>
            </a:r>
            <a:r>
              <a:rPr lang="en-GB" dirty="0"/>
              <a:t>double taxation</a:t>
            </a:r>
          </a:p>
          <a:p>
            <a:pPr marL="0" indent="0" algn="just">
              <a:buNone/>
            </a:pPr>
            <a:endParaRPr lang="en-GB" i="1" dirty="0">
              <a:solidFill>
                <a:schemeClr val="tx2"/>
              </a:solidFill>
            </a:endParaRPr>
          </a:p>
        </p:txBody>
      </p:sp>
      <p:sp>
        <p:nvSpPr>
          <p:cNvPr id="2" name="Slide Number Placeholder 1"/>
          <p:cNvSpPr>
            <a:spLocks noGrp="1"/>
          </p:cNvSpPr>
          <p:nvPr>
            <p:ph type="sldNum" sz="quarter" idx="4"/>
          </p:nvPr>
        </p:nvSpPr>
        <p:spPr/>
        <p:txBody>
          <a:bodyPr/>
          <a:lstStyle/>
          <a:p>
            <a:pPr defTabSz="457182"/>
            <a:fld id="{388AE545-6D2D-B04A-AD3E-F43E01336136}" type="slidenum">
              <a:rPr lang="en-US" smtClean="0"/>
              <a:pPr defTabSz="457182"/>
              <a:t>36</a:t>
            </a:fld>
            <a:endParaRPr lang="en-US" dirty="0"/>
          </a:p>
        </p:txBody>
      </p:sp>
    </p:spTree>
    <p:extLst>
      <p:ext uri="{BB962C8B-B14F-4D97-AF65-F5344CB8AC3E}">
        <p14:creationId xmlns:p14="http://schemas.microsoft.com/office/powerpoint/2010/main" val="2558750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EU Directive on dispute resolution</a:t>
            </a:r>
            <a:br>
              <a:rPr lang="en-GB" dirty="0"/>
            </a:br>
            <a:r>
              <a:rPr lang="en-GB" sz="2400" i="1" dirty="0"/>
              <a:t>Procedural functioning</a:t>
            </a:r>
          </a:p>
        </p:txBody>
      </p:sp>
      <p:graphicFrame>
        <p:nvGraphicFramePr>
          <p:cNvPr id="4" name="Diagram 3"/>
          <p:cNvGraphicFramePr/>
          <p:nvPr/>
        </p:nvGraphicFramePr>
        <p:xfrm>
          <a:off x="3048000" y="1397000"/>
          <a:ext cx="6864424" cy="4912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4"/>
          </p:nvPr>
        </p:nvSpPr>
        <p:spPr/>
        <p:txBody>
          <a:bodyPr/>
          <a:lstStyle/>
          <a:p>
            <a:pPr defTabSz="457182"/>
            <a:fld id="{388AE545-6D2D-B04A-AD3E-F43E01336136}" type="slidenum">
              <a:rPr lang="en-US" smtClean="0"/>
              <a:pPr defTabSz="457182"/>
              <a:t>37</a:t>
            </a:fld>
            <a:endParaRPr lang="en-US" dirty="0"/>
          </a:p>
        </p:txBody>
      </p:sp>
    </p:spTree>
    <p:extLst>
      <p:ext uri="{BB962C8B-B14F-4D97-AF65-F5344CB8AC3E}">
        <p14:creationId xmlns:p14="http://schemas.microsoft.com/office/powerpoint/2010/main" val="1342787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92314" y="1601788"/>
          <a:ext cx="821848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a:t>Which tool to use?</a:t>
            </a:r>
          </a:p>
        </p:txBody>
      </p:sp>
      <p:sp>
        <p:nvSpPr>
          <p:cNvPr id="4" name="Slide Number Placeholder 3"/>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38</a:t>
            </a:fld>
            <a:endParaRPr lang="en-US">
              <a:solidFill>
                <a:prstClr val="white"/>
              </a:solidFill>
            </a:endParaRPr>
          </a:p>
        </p:txBody>
      </p:sp>
    </p:spTree>
    <p:extLst>
      <p:ext uri="{BB962C8B-B14F-4D97-AF65-F5344CB8AC3E}">
        <p14:creationId xmlns:p14="http://schemas.microsoft.com/office/powerpoint/2010/main" val="329727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87282771"/>
              </p:ext>
            </p:extLst>
          </p:nvPr>
        </p:nvGraphicFramePr>
        <p:xfrm>
          <a:off x="624000" y="1602000"/>
          <a:ext cx="10958400" cy="452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
          </p:nvPr>
        </p:nvSpPr>
        <p:spPr/>
        <p:txBody>
          <a:bodyPr/>
          <a:lstStyle/>
          <a:p>
            <a:fld id="{59060F0E-784D-49F1-ACCA-7D4D5877423D}" type="slidenum">
              <a:rPr lang="en-GB" smtClean="0"/>
              <a:t>39</a:t>
            </a:fld>
            <a:endParaRPr lang="en-GB" dirty="0"/>
          </a:p>
        </p:txBody>
      </p:sp>
      <p:sp>
        <p:nvSpPr>
          <p:cNvPr id="4" name="Title 3"/>
          <p:cNvSpPr>
            <a:spLocks noGrp="1"/>
          </p:cNvSpPr>
          <p:nvPr>
            <p:ph type="title"/>
          </p:nvPr>
        </p:nvSpPr>
        <p:spPr/>
        <p:txBody>
          <a:bodyPr/>
          <a:lstStyle/>
          <a:p>
            <a:r>
              <a:rPr lang="en-GB" dirty="0"/>
              <a:t>Work on Pillar 1 and 2</a:t>
            </a:r>
          </a:p>
        </p:txBody>
      </p:sp>
    </p:spTree>
    <p:extLst>
      <p:ext uri="{BB962C8B-B14F-4D97-AF65-F5344CB8AC3E}">
        <p14:creationId xmlns:p14="http://schemas.microsoft.com/office/powerpoint/2010/main" val="1854417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00" y="3165388"/>
            <a:ext cx="8832000" cy="566822"/>
          </a:xfrm>
        </p:spPr>
        <p:txBody>
          <a:bodyPr/>
          <a:lstStyle/>
          <a:p>
            <a:r>
              <a:rPr lang="en-GB" dirty="0"/>
              <a:t>MAP IN DTT</a:t>
            </a:r>
          </a:p>
        </p:txBody>
      </p:sp>
      <p:sp>
        <p:nvSpPr>
          <p:cNvPr id="3" name="Slide Number Placeholder 2"/>
          <p:cNvSpPr>
            <a:spLocks noGrp="1"/>
          </p:cNvSpPr>
          <p:nvPr>
            <p:ph type="sldNum" sz="quarter" idx="4"/>
          </p:nvPr>
        </p:nvSpPr>
        <p:spPr/>
        <p:txBody>
          <a:bodyPr/>
          <a:lstStyle/>
          <a:p>
            <a:fld id="{59060F0E-784D-49F1-ACCA-7D4D5877423D}" type="slidenum">
              <a:rPr lang="en-GB" smtClean="0"/>
              <a:t>4</a:t>
            </a:fld>
            <a:endParaRPr lang="en-GB" dirty="0"/>
          </a:p>
        </p:txBody>
      </p:sp>
    </p:spTree>
    <p:extLst>
      <p:ext uri="{BB962C8B-B14F-4D97-AF65-F5344CB8AC3E}">
        <p14:creationId xmlns:p14="http://schemas.microsoft.com/office/powerpoint/2010/main" val="10603809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00" y="3165388"/>
            <a:ext cx="8832000" cy="566822"/>
          </a:xfrm>
        </p:spPr>
        <p:txBody>
          <a:bodyPr/>
          <a:lstStyle/>
          <a:p>
            <a:r>
              <a:rPr lang="nl-BE" dirty="0"/>
              <a:t>nog vragen</a:t>
            </a:r>
            <a:r>
              <a:rPr lang="en-GB" dirty="0"/>
              <a:t>?</a:t>
            </a:r>
          </a:p>
        </p:txBody>
      </p:sp>
      <p:sp>
        <p:nvSpPr>
          <p:cNvPr id="3" name="Slide Number Placeholder 2"/>
          <p:cNvSpPr>
            <a:spLocks noGrp="1"/>
          </p:cNvSpPr>
          <p:nvPr>
            <p:ph type="sldNum" sz="quarter" idx="4"/>
          </p:nvPr>
        </p:nvSpPr>
        <p:spPr/>
        <p:txBody>
          <a:bodyPr/>
          <a:lstStyle/>
          <a:p>
            <a:fld id="{59060F0E-784D-49F1-ACCA-7D4D5877423D}" type="slidenum">
              <a:rPr lang="en-GB" smtClean="0"/>
              <a:t>40</a:t>
            </a:fld>
            <a:endParaRPr lang="en-GB" dirty="0"/>
          </a:p>
        </p:txBody>
      </p:sp>
      <p:sp>
        <p:nvSpPr>
          <p:cNvPr id="4" name="TextBox 3"/>
          <p:cNvSpPr txBox="1"/>
          <p:nvPr/>
        </p:nvSpPr>
        <p:spPr>
          <a:xfrm>
            <a:off x="1010194" y="5312229"/>
            <a:ext cx="6174377" cy="461665"/>
          </a:xfrm>
          <a:prstGeom prst="rect">
            <a:avLst/>
          </a:prstGeom>
          <a:noFill/>
        </p:spPr>
        <p:txBody>
          <a:bodyPr wrap="square" rtlCol="0">
            <a:spAutoFit/>
          </a:bodyPr>
          <a:lstStyle/>
          <a:p>
            <a:r>
              <a:rPr lang="en-GB" sz="2400" dirty="0">
                <a:solidFill>
                  <a:schemeClr val="bg1"/>
                </a:solidFill>
              </a:rPr>
              <a:t>sandra.knaepen@oecd.org</a:t>
            </a:r>
          </a:p>
        </p:txBody>
      </p:sp>
    </p:spTree>
    <p:extLst>
      <p:ext uri="{BB962C8B-B14F-4D97-AF65-F5344CB8AC3E}">
        <p14:creationId xmlns:p14="http://schemas.microsoft.com/office/powerpoint/2010/main" val="139959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92314" y="1628801"/>
          <a:ext cx="7920112" cy="44989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a:t>Purpose of the MAP provision</a:t>
            </a:r>
          </a:p>
        </p:txBody>
      </p:sp>
      <p:sp>
        <p:nvSpPr>
          <p:cNvPr id="2" name="Slide Number Placeholder 1"/>
          <p:cNvSpPr>
            <a:spLocks noGrp="1"/>
          </p:cNvSpPr>
          <p:nvPr>
            <p:ph type="sldNum" sz="quarter" idx="4294967295"/>
          </p:nvPr>
        </p:nvSpPr>
        <p:spPr/>
        <p:txBody>
          <a:bodyPr/>
          <a:lstStyle/>
          <a:p>
            <a:pPr>
              <a:defRPr/>
            </a:pPr>
            <a:fld id="{00CF31AA-F383-4CD2-BED4-FE92BFE69214}" type="slidenum">
              <a:rPr lang="en-US" smtClean="0">
                <a:solidFill>
                  <a:prstClr val="white"/>
                </a:solidFill>
              </a:rPr>
              <a:pPr>
                <a:defRPr/>
              </a:pPr>
              <a:t>5</a:t>
            </a:fld>
            <a:endParaRPr lang="en-US">
              <a:solidFill>
                <a:prstClr val="white"/>
              </a:solidFill>
            </a:endParaRPr>
          </a:p>
        </p:txBody>
      </p:sp>
    </p:spTree>
    <p:extLst>
      <p:ext uri="{BB962C8B-B14F-4D97-AF65-F5344CB8AC3E}">
        <p14:creationId xmlns:p14="http://schemas.microsoft.com/office/powerpoint/2010/main" val="2867242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Operation of MAP</a:t>
            </a:r>
            <a:br>
              <a:rPr lang="en-US" dirty="0"/>
            </a:br>
            <a:r>
              <a:rPr lang="en-US" sz="2400" i="1" dirty="0"/>
              <a:t>Initiation of the MAP – Article 25(1) </a:t>
            </a:r>
            <a:endParaRPr lang="en-GB" sz="2400" dirty="0"/>
          </a:p>
        </p:txBody>
      </p:sp>
      <p:cxnSp>
        <p:nvCxnSpPr>
          <p:cNvPr id="4" name="Straight Connector 3"/>
          <p:cNvCxnSpPr/>
          <p:nvPr/>
        </p:nvCxnSpPr>
        <p:spPr>
          <a:xfrm>
            <a:off x="6096001" y="1340768"/>
            <a:ext cx="11430" cy="488858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606666" y="3017788"/>
            <a:ext cx="907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91544" y="1412775"/>
            <a:ext cx="3888432" cy="120032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r>
              <a:rPr lang="en-GB" sz="1440" i="1" dirty="0">
                <a:solidFill>
                  <a:schemeClr val="tx1"/>
                </a:solidFill>
              </a:rPr>
              <a:t>Where a </a:t>
            </a:r>
            <a:r>
              <a:rPr lang="en-GB" sz="1440" b="1" i="1" dirty="0">
                <a:solidFill>
                  <a:schemeClr val="tx1"/>
                </a:solidFill>
              </a:rPr>
              <a:t>person</a:t>
            </a:r>
            <a:r>
              <a:rPr lang="en-GB" sz="1440" i="1" dirty="0">
                <a:solidFill>
                  <a:schemeClr val="tx1"/>
                </a:solidFill>
              </a:rPr>
              <a:t> considers that the </a:t>
            </a:r>
            <a:r>
              <a:rPr lang="en-GB" sz="1440" b="1" i="1" dirty="0">
                <a:solidFill>
                  <a:schemeClr val="tx1"/>
                </a:solidFill>
              </a:rPr>
              <a:t>actions</a:t>
            </a:r>
            <a:r>
              <a:rPr lang="en-GB" sz="1440" i="1" dirty="0">
                <a:solidFill>
                  <a:schemeClr val="tx1"/>
                </a:solidFill>
              </a:rPr>
              <a:t> of one or both of the Contracting States result or will result for him in </a:t>
            </a:r>
            <a:r>
              <a:rPr lang="en-GB" sz="1440" b="1" i="1" dirty="0">
                <a:solidFill>
                  <a:schemeClr val="tx1"/>
                </a:solidFill>
              </a:rPr>
              <a:t>taxation not in accordance with the provisions of this convention </a:t>
            </a:r>
            <a:r>
              <a:rPr lang="en-GB" sz="1440" i="1" dirty="0">
                <a:solidFill>
                  <a:schemeClr val="tx1"/>
                </a:solidFill>
              </a:rPr>
              <a:t>…</a:t>
            </a:r>
            <a:endParaRPr lang="en-GB" sz="1440" b="1" i="1" dirty="0">
              <a:solidFill>
                <a:schemeClr val="tx1"/>
              </a:solidFill>
            </a:endParaRPr>
          </a:p>
        </p:txBody>
      </p:sp>
      <p:sp>
        <p:nvSpPr>
          <p:cNvPr id="11" name="TextBox 10"/>
          <p:cNvSpPr txBox="1"/>
          <p:nvPr/>
        </p:nvSpPr>
        <p:spPr>
          <a:xfrm>
            <a:off x="1991544" y="3211004"/>
            <a:ext cx="3888432" cy="978729"/>
          </a:xfrm>
          <a:prstGeom prst="rect">
            <a:avLst/>
          </a:prstGeom>
          <a:solidFill>
            <a:schemeClr val="accent6">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just"/>
            <a:r>
              <a:rPr lang="en-GB" sz="1440" i="1" dirty="0">
                <a:solidFill>
                  <a:schemeClr val="tx1"/>
                </a:solidFill>
              </a:rPr>
              <a:t>… </a:t>
            </a:r>
            <a:r>
              <a:rPr lang="en-GB" sz="1440" b="1" i="1" dirty="0">
                <a:solidFill>
                  <a:schemeClr val="tx1"/>
                </a:solidFill>
              </a:rPr>
              <a:t>he may</a:t>
            </a:r>
            <a:r>
              <a:rPr lang="en-GB" sz="1440" i="1" dirty="0">
                <a:solidFill>
                  <a:schemeClr val="tx1"/>
                </a:solidFill>
              </a:rPr>
              <a:t>, irrespective of the remedies provided by the domestic law of those States, </a:t>
            </a:r>
            <a:r>
              <a:rPr lang="en-GB" sz="1440" b="1" i="1" dirty="0">
                <a:solidFill>
                  <a:schemeClr val="tx1"/>
                </a:solidFill>
              </a:rPr>
              <a:t>present his case  </a:t>
            </a:r>
            <a:r>
              <a:rPr lang="en-GB" sz="1440" i="1" dirty="0">
                <a:solidFill>
                  <a:schemeClr val="tx1"/>
                </a:solidFill>
              </a:rPr>
              <a:t>to the competent authority of either contracting state.</a:t>
            </a:r>
            <a:endParaRPr lang="en-GB" sz="1440" b="1" i="1" dirty="0">
              <a:solidFill>
                <a:schemeClr val="tx1"/>
              </a:solidFill>
            </a:endParaRPr>
          </a:p>
        </p:txBody>
      </p:sp>
      <p:sp>
        <p:nvSpPr>
          <p:cNvPr id="12" name="TextBox 11"/>
          <p:cNvSpPr txBox="1"/>
          <p:nvPr/>
        </p:nvSpPr>
        <p:spPr>
          <a:xfrm>
            <a:off x="6240016" y="1500813"/>
            <a:ext cx="4176464" cy="1200329"/>
          </a:xfrm>
          <a:prstGeom prst="rect">
            <a:avLst/>
          </a:prstGeom>
          <a:noFill/>
        </p:spPr>
        <p:txBody>
          <a:bodyPr wrap="square" rtlCol="0">
            <a:spAutoFit/>
          </a:bodyPr>
          <a:lstStyle/>
          <a:p>
            <a:pPr marL="285738" indent="-285738" algn="just">
              <a:buClr>
                <a:schemeClr val="accent1"/>
              </a:buClr>
              <a:buFont typeface="Wingdings" panose="05000000000000000000" pitchFamily="2" charset="2"/>
              <a:buChar char="§"/>
            </a:pPr>
            <a:r>
              <a:rPr lang="en-GB" sz="1440" b="1" dirty="0"/>
              <a:t>Who?</a:t>
            </a:r>
          </a:p>
          <a:p>
            <a:pPr marL="285738" indent="-285738" algn="just">
              <a:buClr>
                <a:schemeClr val="accent1"/>
              </a:buClr>
              <a:buFont typeface="Wingdings" panose="05000000000000000000" pitchFamily="2" charset="2"/>
              <a:buChar char="§"/>
            </a:pPr>
            <a:r>
              <a:rPr lang="en-GB" sz="1440" dirty="0"/>
              <a:t>Consider </a:t>
            </a:r>
          </a:p>
          <a:p>
            <a:pPr marL="285738" indent="-285738" algn="just">
              <a:buClr>
                <a:schemeClr val="accent1"/>
              </a:buClr>
              <a:buFont typeface="Wingdings" panose="05000000000000000000" pitchFamily="2" charset="2"/>
              <a:buChar char="§"/>
            </a:pPr>
            <a:r>
              <a:rPr lang="en-GB" sz="1440" dirty="0"/>
              <a:t>What is an action?</a:t>
            </a:r>
          </a:p>
          <a:p>
            <a:pPr marL="285738" indent="-285738" algn="just">
              <a:buClr>
                <a:schemeClr val="accent1"/>
              </a:buClr>
              <a:buFont typeface="Wingdings" panose="05000000000000000000" pitchFamily="2" charset="2"/>
              <a:buChar char="§"/>
            </a:pPr>
            <a:r>
              <a:rPr lang="en-GB" sz="1440" dirty="0"/>
              <a:t>Result or will result</a:t>
            </a:r>
          </a:p>
          <a:p>
            <a:pPr marL="285738" indent="-285738" algn="just">
              <a:buClr>
                <a:schemeClr val="accent1"/>
              </a:buClr>
              <a:buFont typeface="Wingdings" panose="05000000000000000000" pitchFamily="2" charset="2"/>
              <a:buChar char="§"/>
            </a:pPr>
            <a:r>
              <a:rPr lang="en-GB" sz="1440" dirty="0"/>
              <a:t>Taxation not in accordance with …</a:t>
            </a:r>
          </a:p>
        </p:txBody>
      </p:sp>
      <p:sp>
        <p:nvSpPr>
          <p:cNvPr id="13" name="TextBox 12"/>
          <p:cNvSpPr txBox="1"/>
          <p:nvPr/>
        </p:nvSpPr>
        <p:spPr>
          <a:xfrm>
            <a:off x="6291779" y="3170964"/>
            <a:ext cx="3888432" cy="1200329"/>
          </a:xfrm>
          <a:prstGeom prst="rect">
            <a:avLst/>
          </a:prstGeom>
          <a:noFill/>
        </p:spPr>
        <p:txBody>
          <a:bodyPr wrap="square" rtlCol="0">
            <a:spAutoFit/>
          </a:bodyPr>
          <a:lstStyle/>
          <a:p>
            <a:pPr marL="285738" indent="-285738" algn="just">
              <a:buClr>
                <a:schemeClr val="accent1"/>
              </a:buClr>
              <a:buFont typeface="Wingdings" panose="05000000000000000000" pitchFamily="2" charset="2"/>
              <a:buChar char="§"/>
            </a:pPr>
            <a:r>
              <a:rPr lang="en-GB" sz="1440" b="1" dirty="0"/>
              <a:t>Where?</a:t>
            </a:r>
          </a:p>
          <a:p>
            <a:pPr marL="285738" indent="-285738" algn="just">
              <a:buClr>
                <a:schemeClr val="accent1"/>
              </a:buClr>
              <a:buFont typeface="Wingdings" panose="05000000000000000000" pitchFamily="2" charset="2"/>
              <a:buChar char="§"/>
            </a:pPr>
            <a:r>
              <a:rPr lang="en-GB" sz="1440" dirty="0"/>
              <a:t>Irrespective of domestic law remedies</a:t>
            </a:r>
          </a:p>
          <a:p>
            <a:pPr marL="285738" indent="-285738" algn="just">
              <a:buClr>
                <a:schemeClr val="accent1"/>
              </a:buClr>
              <a:buFont typeface="Wingdings" panose="05000000000000000000" pitchFamily="2" charset="2"/>
              <a:buChar char="§"/>
            </a:pPr>
            <a:r>
              <a:rPr lang="en-GB" sz="1440" dirty="0"/>
              <a:t>What is presenting of a case?</a:t>
            </a:r>
          </a:p>
          <a:p>
            <a:pPr marL="285738" indent="-285738" algn="just">
              <a:buClr>
                <a:schemeClr val="accent1"/>
              </a:buClr>
              <a:buFont typeface="Wingdings" panose="05000000000000000000" pitchFamily="2" charset="2"/>
              <a:buChar char="§"/>
            </a:pPr>
            <a:r>
              <a:rPr lang="en-GB" sz="1440" dirty="0"/>
              <a:t>Obligation to present it to both competent authorities?</a:t>
            </a:r>
          </a:p>
        </p:txBody>
      </p:sp>
      <p:cxnSp>
        <p:nvCxnSpPr>
          <p:cNvPr id="14" name="Straight Connector 13"/>
          <p:cNvCxnSpPr/>
          <p:nvPr/>
        </p:nvCxnSpPr>
        <p:spPr>
          <a:xfrm flipV="1">
            <a:off x="1560000" y="4631412"/>
            <a:ext cx="907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66070" y="4852011"/>
            <a:ext cx="3888432" cy="1200329"/>
          </a:xfrm>
          <a:prstGeom prst="rect">
            <a:avLst/>
          </a:prstGeom>
          <a:solidFill>
            <a:schemeClr val="accent3">
              <a:lumMod val="40000"/>
              <a:lumOff val="6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just">
              <a:defRPr/>
            </a:pPr>
            <a:r>
              <a:rPr lang="en-US" sz="1440" i="1" dirty="0">
                <a:solidFill>
                  <a:schemeClr val="tx1"/>
                </a:solidFill>
              </a:rPr>
              <a:t>The case must be presented within </a:t>
            </a:r>
            <a:r>
              <a:rPr lang="en-US" sz="1440" b="1" i="1" dirty="0">
                <a:solidFill>
                  <a:schemeClr val="tx1"/>
                </a:solidFill>
              </a:rPr>
              <a:t>three </a:t>
            </a:r>
            <a:r>
              <a:rPr lang="en-US" sz="1440" i="1" dirty="0">
                <a:solidFill>
                  <a:schemeClr val="tx1"/>
                </a:solidFill>
              </a:rPr>
              <a:t>years from the </a:t>
            </a:r>
            <a:r>
              <a:rPr lang="en-US" sz="1440" b="1" i="1" dirty="0">
                <a:solidFill>
                  <a:schemeClr val="tx1"/>
                </a:solidFill>
              </a:rPr>
              <a:t>first notification</a:t>
            </a:r>
            <a:r>
              <a:rPr lang="en-US" sz="1440" i="1" dirty="0">
                <a:solidFill>
                  <a:schemeClr val="tx1"/>
                </a:solidFill>
              </a:rPr>
              <a:t> of the action resulting in taxation not in accordance with the provisions of the Convention.  </a:t>
            </a:r>
            <a:endParaRPr lang="en-GB" sz="1440" i="1" dirty="0">
              <a:solidFill>
                <a:schemeClr val="tx1"/>
              </a:solidFill>
            </a:endParaRPr>
          </a:p>
        </p:txBody>
      </p:sp>
      <p:sp>
        <p:nvSpPr>
          <p:cNvPr id="16" name="TextBox 15"/>
          <p:cNvSpPr txBox="1"/>
          <p:nvPr/>
        </p:nvSpPr>
        <p:spPr>
          <a:xfrm>
            <a:off x="6240016" y="5223718"/>
            <a:ext cx="4176464" cy="535531"/>
          </a:xfrm>
          <a:prstGeom prst="rect">
            <a:avLst/>
          </a:prstGeom>
          <a:noFill/>
        </p:spPr>
        <p:txBody>
          <a:bodyPr wrap="square" rtlCol="0">
            <a:spAutoFit/>
          </a:bodyPr>
          <a:lstStyle/>
          <a:p>
            <a:pPr marL="285738" indent="-285738" algn="just">
              <a:buClr>
                <a:schemeClr val="accent1"/>
              </a:buClr>
              <a:buFont typeface="Wingdings" panose="05000000000000000000" pitchFamily="2" charset="2"/>
              <a:buChar char="§"/>
            </a:pPr>
            <a:r>
              <a:rPr lang="en-GB" sz="1440" b="1" dirty="0"/>
              <a:t>When?</a:t>
            </a:r>
          </a:p>
          <a:p>
            <a:pPr marL="285738" indent="-285738" algn="just">
              <a:buClr>
                <a:schemeClr val="accent1"/>
              </a:buClr>
              <a:buFont typeface="Wingdings" panose="05000000000000000000" pitchFamily="2" charset="2"/>
              <a:buChar char="§"/>
            </a:pPr>
            <a:r>
              <a:rPr lang="en-GB" sz="1440" dirty="0"/>
              <a:t>What is the first notification of action?</a:t>
            </a:r>
          </a:p>
        </p:txBody>
      </p:sp>
    </p:spTree>
    <p:extLst>
      <p:ext uri="{BB962C8B-B14F-4D97-AF65-F5344CB8AC3E}">
        <p14:creationId xmlns:p14="http://schemas.microsoft.com/office/powerpoint/2010/main" val="2124721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Operation of MAP</a:t>
            </a:r>
            <a:br>
              <a:rPr lang="en-US" dirty="0"/>
            </a:br>
            <a:r>
              <a:rPr lang="en-US" sz="2400" i="1" dirty="0"/>
              <a:t>Handling and resolving the case – Article 25(2)</a:t>
            </a:r>
            <a:endParaRPr lang="en-GB" sz="2400" dirty="0"/>
          </a:p>
        </p:txBody>
      </p:sp>
      <p:cxnSp>
        <p:nvCxnSpPr>
          <p:cNvPr id="4" name="Straight Connector 3"/>
          <p:cNvCxnSpPr/>
          <p:nvPr/>
        </p:nvCxnSpPr>
        <p:spPr>
          <a:xfrm flipH="1">
            <a:off x="6108370" y="1380758"/>
            <a:ext cx="22860" cy="4837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560000" y="2871222"/>
            <a:ext cx="907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91544" y="1462495"/>
            <a:ext cx="3888432" cy="978729"/>
          </a:xfrm>
          <a:prstGeom prst="rect">
            <a:avLst/>
          </a:prstGeom>
          <a:solidFill>
            <a:schemeClr val="accent4">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just">
              <a:defRPr/>
            </a:pPr>
            <a:r>
              <a:rPr lang="en-US" sz="1440" i="1" dirty="0">
                <a:solidFill>
                  <a:schemeClr val="tx1"/>
                </a:solidFill>
              </a:rPr>
              <a:t>The competent authority shall </a:t>
            </a:r>
            <a:r>
              <a:rPr lang="en-GB" sz="1440" i="1" dirty="0">
                <a:solidFill>
                  <a:schemeClr val="tx1"/>
                </a:solidFill>
              </a:rPr>
              <a:t>endeavour</a:t>
            </a:r>
            <a:r>
              <a:rPr lang="en-US" sz="1440" i="1" dirty="0">
                <a:solidFill>
                  <a:schemeClr val="tx1"/>
                </a:solidFill>
              </a:rPr>
              <a:t>, if the </a:t>
            </a:r>
            <a:r>
              <a:rPr lang="en-US" sz="1440" b="1" i="1" dirty="0">
                <a:solidFill>
                  <a:schemeClr val="tx1"/>
                </a:solidFill>
              </a:rPr>
              <a:t>objection appears to it to be justified</a:t>
            </a:r>
            <a:r>
              <a:rPr lang="en-US" sz="1440" i="1" dirty="0">
                <a:solidFill>
                  <a:schemeClr val="tx1"/>
                </a:solidFill>
              </a:rPr>
              <a:t> and if it is not itself able to arrive at a </a:t>
            </a:r>
            <a:r>
              <a:rPr lang="en-US" sz="1440" b="1" i="1" dirty="0">
                <a:solidFill>
                  <a:schemeClr val="tx1"/>
                </a:solidFill>
              </a:rPr>
              <a:t>satisfactory solution </a:t>
            </a:r>
            <a:r>
              <a:rPr lang="en-US" sz="1440" i="1" dirty="0">
                <a:solidFill>
                  <a:schemeClr val="tx1"/>
                </a:solidFill>
              </a:rPr>
              <a:t>… </a:t>
            </a:r>
            <a:endParaRPr lang="en-GB" sz="1440" i="1" dirty="0">
              <a:solidFill>
                <a:schemeClr val="tx1"/>
              </a:solidFill>
            </a:endParaRPr>
          </a:p>
        </p:txBody>
      </p:sp>
      <p:sp>
        <p:nvSpPr>
          <p:cNvPr id="11" name="TextBox 10"/>
          <p:cNvSpPr txBox="1"/>
          <p:nvPr/>
        </p:nvSpPr>
        <p:spPr>
          <a:xfrm>
            <a:off x="1991544" y="3079106"/>
            <a:ext cx="3888432" cy="1200329"/>
          </a:xfrm>
          <a:prstGeom prst="rect">
            <a:avLst/>
          </a:prstGeom>
          <a:solidFill>
            <a:schemeClr val="accent5">
              <a:lumMod val="40000"/>
              <a:lumOff val="6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just">
              <a:defRPr/>
            </a:pPr>
            <a:r>
              <a:rPr lang="en-GB" sz="1440" i="1" dirty="0">
                <a:solidFill>
                  <a:schemeClr val="tx1"/>
                </a:solidFill>
              </a:rPr>
              <a:t>… </a:t>
            </a:r>
            <a:r>
              <a:rPr lang="en-US" sz="1440" b="1" i="1" dirty="0">
                <a:solidFill>
                  <a:schemeClr val="tx1"/>
                </a:solidFill>
              </a:rPr>
              <a:t>to resolve the case </a:t>
            </a:r>
            <a:r>
              <a:rPr lang="en-US" sz="1440" i="1" dirty="0">
                <a:solidFill>
                  <a:schemeClr val="tx1"/>
                </a:solidFill>
              </a:rPr>
              <a:t>by mutual agreement with the competent authority of the other Contracting State, with a view </a:t>
            </a:r>
            <a:r>
              <a:rPr lang="en-US" sz="1440" b="1" i="1" dirty="0">
                <a:solidFill>
                  <a:schemeClr val="tx1"/>
                </a:solidFill>
              </a:rPr>
              <a:t>to the avoidance of taxation which is not in accordance with the Convention</a:t>
            </a:r>
            <a:r>
              <a:rPr lang="en-US" sz="1440" i="1" dirty="0">
                <a:solidFill>
                  <a:schemeClr val="tx1"/>
                </a:solidFill>
              </a:rPr>
              <a:t>. </a:t>
            </a:r>
            <a:endParaRPr lang="en-GB" sz="1440" i="1" dirty="0">
              <a:solidFill>
                <a:schemeClr val="tx1"/>
              </a:solidFill>
            </a:endParaRPr>
          </a:p>
        </p:txBody>
      </p:sp>
      <p:sp>
        <p:nvSpPr>
          <p:cNvPr id="12" name="TextBox 11"/>
          <p:cNvSpPr txBox="1"/>
          <p:nvPr/>
        </p:nvSpPr>
        <p:spPr>
          <a:xfrm>
            <a:off x="6240016" y="1572958"/>
            <a:ext cx="4176464" cy="757130"/>
          </a:xfrm>
          <a:prstGeom prst="rect">
            <a:avLst/>
          </a:prstGeom>
          <a:noFill/>
        </p:spPr>
        <p:txBody>
          <a:bodyPr wrap="square" rtlCol="0">
            <a:spAutoFit/>
          </a:bodyPr>
          <a:lstStyle/>
          <a:p>
            <a:pPr marL="285738" indent="-285738" algn="just">
              <a:buClr>
                <a:schemeClr val="accent1"/>
              </a:buClr>
              <a:buFont typeface="Wingdings" panose="05000000000000000000" pitchFamily="2" charset="2"/>
              <a:buChar char="§"/>
            </a:pPr>
            <a:r>
              <a:rPr lang="en-GB" sz="1440" dirty="0"/>
              <a:t>What constitutes a justified objection?</a:t>
            </a:r>
          </a:p>
          <a:p>
            <a:pPr marL="285738" indent="-285738" algn="just">
              <a:buClr>
                <a:schemeClr val="accent1"/>
              </a:buClr>
              <a:buFont typeface="Wingdings" panose="05000000000000000000" pitchFamily="2" charset="2"/>
              <a:buChar char="§"/>
            </a:pPr>
            <a:r>
              <a:rPr lang="en-GB" sz="1440" dirty="0"/>
              <a:t>When is it not possible to arrive at a satisfactory solution?</a:t>
            </a:r>
          </a:p>
        </p:txBody>
      </p:sp>
      <p:sp>
        <p:nvSpPr>
          <p:cNvPr id="13" name="TextBox 12"/>
          <p:cNvSpPr txBox="1"/>
          <p:nvPr/>
        </p:nvSpPr>
        <p:spPr>
          <a:xfrm>
            <a:off x="6359624" y="3304996"/>
            <a:ext cx="3888432" cy="535531"/>
          </a:xfrm>
          <a:prstGeom prst="rect">
            <a:avLst/>
          </a:prstGeom>
          <a:noFill/>
        </p:spPr>
        <p:txBody>
          <a:bodyPr wrap="square" rtlCol="0">
            <a:spAutoFit/>
          </a:bodyPr>
          <a:lstStyle/>
          <a:p>
            <a:pPr marL="285738" indent="-285738" algn="just">
              <a:buClr>
                <a:schemeClr val="accent1"/>
              </a:buClr>
              <a:buFont typeface="Wingdings" panose="05000000000000000000" pitchFamily="2" charset="2"/>
              <a:buChar char="§"/>
            </a:pPr>
            <a:r>
              <a:rPr lang="en-GB" sz="1440" dirty="0"/>
              <a:t>What is </a:t>
            </a:r>
            <a:r>
              <a:rPr lang="en-GB" sz="1440" i="1" dirty="0"/>
              <a:t>endeavour</a:t>
            </a:r>
            <a:r>
              <a:rPr lang="en-GB" sz="1440" dirty="0"/>
              <a:t> to resolve a case?</a:t>
            </a:r>
          </a:p>
          <a:p>
            <a:pPr marL="285738" indent="-285738" algn="just">
              <a:buClr>
                <a:schemeClr val="accent1"/>
              </a:buClr>
              <a:buFont typeface="Wingdings" panose="05000000000000000000" pitchFamily="2" charset="2"/>
              <a:buChar char="§"/>
            </a:pPr>
            <a:r>
              <a:rPr lang="en-GB" sz="1440" dirty="0"/>
              <a:t>When is a case resolved?</a:t>
            </a:r>
          </a:p>
        </p:txBody>
      </p:sp>
      <p:cxnSp>
        <p:nvCxnSpPr>
          <p:cNvPr id="14" name="Straight Connector 13"/>
          <p:cNvCxnSpPr/>
          <p:nvPr/>
        </p:nvCxnSpPr>
        <p:spPr>
          <a:xfrm flipV="1">
            <a:off x="1344480" y="4741138"/>
            <a:ext cx="907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91544" y="4992599"/>
            <a:ext cx="3888432" cy="978729"/>
          </a:xfrm>
          <a:prstGeom prst="rect">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pPr algn="just">
              <a:defRPr/>
            </a:pPr>
            <a:r>
              <a:rPr lang="en-US" sz="1440" i="1" dirty="0">
                <a:solidFill>
                  <a:schemeClr val="tx1"/>
                </a:solidFill>
              </a:rPr>
              <a:t>Any agreement reached shall be implemented </a:t>
            </a:r>
            <a:r>
              <a:rPr lang="en-US" sz="1440" b="1" i="1" dirty="0">
                <a:solidFill>
                  <a:schemeClr val="tx1"/>
                </a:solidFill>
              </a:rPr>
              <a:t>notwithstanding any time limits</a:t>
            </a:r>
            <a:r>
              <a:rPr lang="en-US" sz="1440" i="1" dirty="0">
                <a:solidFill>
                  <a:schemeClr val="tx1"/>
                </a:solidFill>
              </a:rPr>
              <a:t> in the domestic law of the Contracting States</a:t>
            </a:r>
            <a:endParaRPr lang="en-GB" sz="1440" i="1" dirty="0">
              <a:solidFill>
                <a:schemeClr val="tx1"/>
              </a:solidFill>
            </a:endParaRPr>
          </a:p>
        </p:txBody>
      </p:sp>
      <p:sp>
        <p:nvSpPr>
          <p:cNvPr id="16" name="TextBox 15"/>
          <p:cNvSpPr txBox="1"/>
          <p:nvPr/>
        </p:nvSpPr>
        <p:spPr>
          <a:xfrm>
            <a:off x="6215608" y="5255488"/>
            <a:ext cx="4176464" cy="313932"/>
          </a:xfrm>
          <a:prstGeom prst="rect">
            <a:avLst/>
          </a:prstGeom>
          <a:noFill/>
        </p:spPr>
        <p:txBody>
          <a:bodyPr wrap="square" rtlCol="0">
            <a:spAutoFit/>
          </a:bodyPr>
          <a:lstStyle/>
          <a:p>
            <a:pPr marL="285738" indent="-285738" algn="just">
              <a:buClr>
                <a:schemeClr val="accent1"/>
              </a:buClr>
              <a:buFont typeface="Wingdings" panose="05000000000000000000" pitchFamily="2" charset="2"/>
              <a:buChar char="§"/>
            </a:pPr>
            <a:r>
              <a:rPr lang="en-GB" sz="1440" dirty="0"/>
              <a:t>What are domestic time limits in this respect?</a:t>
            </a:r>
          </a:p>
        </p:txBody>
      </p:sp>
    </p:spTree>
    <p:extLst>
      <p:ext uri="{BB962C8B-B14F-4D97-AF65-F5344CB8AC3E}">
        <p14:creationId xmlns:p14="http://schemas.microsoft.com/office/powerpoint/2010/main" val="321828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Operation of MAP</a:t>
            </a:r>
            <a:br>
              <a:rPr lang="en-US" dirty="0"/>
            </a:br>
            <a:r>
              <a:rPr lang="en-US" sz="2400" i="1" dirty="0"/>
              <a:t>General MAP provisions – Article 25(3)</a:t>
            </a:r>
            <a:endParaRPr lang="en-GB" sz="2400" dirty="0"/>
          </a:p>
        </p:txBody>
      </p:sp>
      <p:cxnSp>
        <p:nvCxnSpPr>
          <p:cNvPr id="4" name="Straight Connector 3"/>
          <p:cNvCxnSpPr/>
          <p:nvPr/>
        </p:nvCxnSpPr>
        <p:spPr>
          <a:xfrm>
            <a:off x="6096000" y="1340769"/>
            <a:ext cx="0" cy="398561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582860" y="3903330"/>
            <a:ext cx="9072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19536" y="1628799"/>
            <a:ext cx="3888432" cy="120032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just">
              <a:defRPr/>
            </a:pPr>
            <a:r>
              <a:rPr lang="en-US" sz="1440" i="1" dirty="0">
                <a:solidFill>
                  <a:schemeClr val="tx1"/>
                </a:solidFill>
              </a:rPr>
              <a:t>The competent authorities of the Contracting States shall </a:t>
            </a:r>
            <a:r>
              <a:rPr lang="en-GB" sz="1440" i="1" dirty="0">
                <a:solidFill>
                  <a:schemeClr val="tx1"/>
                </a:solidFill>
              </a:rPr>
              <a:t>endeavour</a:t>
            </a:r>
            <a:r>
              <a:rPr lang="en-US" sz="1440" i="1" dirty="0">
                <a:solidFill>
                  <a:schemeClr val="tx1"/>
                </a:solidFill>
              </a:rPr>
              <a:t> to resolve by mutual agreement any </a:t>
            </a:r>
            <a:r>
              <a:rPr lang="en-US" sz="1440" b="1" i="1" dirty="0">
                <a:solidFill>
                  <a:schemeClr val="tx1"/>
                </a:solidFill>
              </a:rPr>
              <a:t>difficulties or doubts </a:t>
            </a:r>
            <a:r>
              <a:rPr lang="en-US" sz="1440" i="1" dirty="0">
                <a:solidFill>
                  <a:schemeClr val="tx1"/>
                </a:solidFill>
              </a:rPr>
              <a:t>arising as to the </a:t>
            </a:r>
            <a:r>
              <a:rPr lang="en-US" sz="1440" b="1" i="1" dirty="0">
                <a:solidFill>
                  <a:schemeClr val="tx1"/>
                </a:solidFill>
              </a:rPr>
              <a:t>interpretation or application </a:t>
            </a:r>
            <a:r>
              <a:rPr lang="en-US" sz="1440" i="1" dirty="0">
                <a:solidFill>
                  <a:schemeClr val="tx1"/>
                </a:solidFill>
              </a:rPr>
              <a:t>of the Convention.</a:t>
            </a:r>
            <a:endParaRPr lang="en-GB" sz="1440" i="1" dirty="0">
              <a:solidFill>
                <a:schemeClr val="tx1"/>
              </a:solidFill>
            </a:endParaRPr>
          </a:p>
        </p:txBody>
      </p:sp>
      <p:sp>
        <p:nvSpPr>
          <p:cNvPr id="11" name="TextBox 10"/>
          <p:cNvSpPr txBox="1"/>
          <p:nvPr/>
        </p:nvSpPr>
        <p:spPr>
          <a:xfrm>
            <a:off x="1919536" y="4171202"/>
            <a:ext cx="3888432" cy="757130"/>
          </a:xfrm>
          <a:prstGeom prst="rect">
            <a:avLst/>
          </a:prstGeom>
          <a:solidFill>
            <a:schemeClr val="accent3">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just">
              <a:defRPr/>
            </a:pPr>
            <a:r>
              <a:rPr lang="en-US" sz="1440" i="1" dirty="0">
                <a:solidFill>
                  <a:schemeClr val="tx1"/>
                </a:solidFill>
              </a:rPr>
              <a:t>They may also consult together for the elimination of double taxation in </a:t>
            </a:r>
            <a:r>
              <a:rPr lang="en-US" sz="1440" b="1" i="1" dirty="0">
                <a:solidFill>
                  <a:schemeClr val="tx1"/>
                </a:solidFill>
              </a:rPr>
              <a:t>cases not provided for </a:t>
            </a:r>
            <a:r>
              <a:rPr lang="en-US" sz="1440" i="1" dirty="0">
                <a:solidFill>
                  <a:schemeClr val="tx1"/>
                </a:solidFill>
              </a:rPr>
              <a:t>in the Convention. </a:t>
            </a:r>
            <a:endParaRPr lang="en-GB" sz="1440" i="1" dirty="0">
              <a:solidFill>
                <a:schemeClr val="tx1"/>
              </a:solidFill>
            </a:endParaRPr>
          </a:p>
        </p:txBody>
      </p:sp>
      <p:sp>
        <p:nvSpPr>
          <p:cNvPr id="12" name="TextBox 11"/>
          <p:cNvSpPr txBox="1"/>
          <p:nvPr/>
        </p:nvSpPr>
        <p:spPr>
          <a:xfrm>
            <a:off x="6240016" y="1424369"/>
            <a:ext cx="4564784" cy="1865126"/>
          </a:xfrm>
          <a:prstGeom prst="rect">
            <a:avLst/>
          </a:prstGeom>
          <a:noFill/>
        </p:spPr>
        <p:txBody>
          <a:bodyPr wrap="square" rtlCol="0">
            <a:spAutoFit/>
          </a:bodyPr>
          <a:lstStyle/>
          <a:p>
            <a:pPr marL="285738" indent="-285738" algn="just">
              <a:buClr>
                <a:srgbClr val="0096D3"/>
              </a:buClr>
              <a:buFont typeface="Wingdings" panose="05000000000000000000" pitchFamily="2" charset="2"/>
              <a:buChar char="§"/>
            </a:pPr>
            <a:r>
              <a:rPr lang="en-GB" sz="1440" dirty="0"/>
              <a:t>Concerns cases of a general nature, for example, applying to a category of taxpayers</a:t>
            </a:r>
          </a:p>
          <a:p>
            <a:pPr marL="285738" indent="-285738" algn="just">
              <a:buClr>
                <a:srgbClr val="0096D3"/>
              </a:buClr>
              <a:buFont typeface="Wingdings" panose="05000000000000000000" pitchFamily="2" charset="2"/>
              <a:buChar char="§"/>
            </a:pPr>
            <a:r>
              <a:rPr lang="en-GB" sz="1440" dirty="0"/>
              <a:t>Not cases under Article 25(1)</a:t>
            </a:r>
          </a:p>
          <a:p>
            <a:pPr marL="285738" indent="-285738" algn="just">
              <a:buClr>
                <a:srgbClr val="0096D3"/>
              </a:buClr>
              <a:buFont typeface="Wingdings" panose="05000000000000000000" pitchFamily="2" charset="2"/>
              <a:buChar char="§"/>
            </a:pPr>
            <a:r>
              <a:rPr lang="en-GB" sz="1440" dirty="0"/>
              <a:t>Examples:</a:t>
            </a:r>
          </a:p>
          <a:p>
            <a:pPr marL="742920" lvl="1" indent="-285738" algn="just">
              <a:buClr>
                <a:srgbClr val="0096D3"/>
              </a:buClr>
              <a:buFont typeface="Wingdings" panose="05000000000000000000" pitchFamily="2" charset="2"/>
              <a:buChar char="§"/>
            </a:pPr>
            <a:r>
              <a:rPr lang="en-GB" sz="1440" dirty="0"/>
              <a:t>Definition of an “ambiguous” term</a:t>
            </a:r>
          </a:p>
          <a:p>
            <a:pPr marL="742920" lvl="1" indent="-285738" algn="just">
              <a:buClr>
                <a:srgbClr val="0096D3"/>
              </a:buClr>
              <a:buFont typeface="Wingdings" panose="05000000000000000000" pitchFamily="2" charset="2"/>
              <a:buChar char="§"/>
            </a:pPr>
            <a:r>
              <a:rPr lang="en-GB" sz="1440" dirty="0"/>
              <a:t>Preventing disputes via bilateral APAs</a:t>
            </a:r>
          </a:p>
          <a:p>
            <a:pPr marL="742920" lvl="1" indent="-285738" algn="just">
              <a:buClr>
                <a:srgbClr val="0096D3"/>
              </a:buClr>
              <a:buFont typeface="Wingdings" panose="05000000000000000000" pitchFamily="2" charset="2"/>
              <a:buChar char="§"/>
            </a:pPr>
            <a:r>
              <a:rPr lang="en-GB" sz="1440" dirty="0"/>
              <a:t>Procedures for refunds of withholding taxes</a:t>
            </a:r>
          </a:p>
          <a:p>
            <a:pPr marL="285738" indent="-285738" algn="just">
              <a:buClr>
                <a:srgbClr val="0096D3"/>
              </a:buClr>
              <a:buFont typeface="Wingdings" panose="05000000000000000000" pitchFamily="2" charset="2"/>
              <a:buChar char="§"/>
            </a:pPr>
            <a:r>
              <a:rPr lang="en-GB" sz="1440" dirty="0"/>
              <a:t>Result binding?</a:t>
            </a:r>
          </a:p>
        </p:txBody>
      </p:sp>
      <p:sp>
        <p:nvSpPr>
          <p:cNvPr id="13" name="TextBox 12"/>
          <p:cNvSpPr txBox="1"/>
          <p:nvPr/>
        </p:nvSpPr>
        <p:spPr>
          <a:xfrm>
            <a:off x="6388174" y="4183972"/>
            <a:ext cx="3888432" cy="757130"/>
          </a:xfrm>
          <a:prstGeom prst="rect">
            <a:avLst/>
          </a:prstGeom>
          <a:noFill/>
        </p:spPr>
        <p:txBody>
          <a:bodyPr wrap="square" rtlCol="0">
            <a:spAutoFit/>
          </a:bodyPr>
          <a:lstStyle/>
          <a:p>
            <a:pPr marL="285738" indent="-285738" algn="just">
              <a:buClr>
                <a:schemeClr val="accent1"/>
              </a:buClr>
              <a:buFont typeface="Wingdings" panose="05000000000000000000" pitchFamily="2" charset="2"/>
              <a:buChar char="§"/>
            </a:pPr>
            <a:r>
              <a:rPr lang="en-GB" sz="1440" dirty="0"/>
              <a:t>Cases that do not come in the scope of the convention</a:t>
            </a:r>
          </a:p>
          <a:p>
            <a:pPr marL="285738" indent="-285738" algn="just">
              <a:buClr>
                <a:schemeClr val="accent1"/>
              </a:buClr>
              <a:buFont typeface="Wingdings" panose="05000000000000000000" pitchFamily="2" charset="2"/>
              <a:buChar char="§"/>
            </a:pPr>
            <a:r>
              <a:rPr lang="en-GB" sz="1440" dirty="0"/>
              <a:t>Examples?</a:t>
            </a:r>
          </a:p>
        </p:txBody>
      </p:sp>
    </p:spTree>
    <p:extLst>
      <p:ext uri="{BB962C8B-B14F-4D97-AF65-F5344CB8AC3E}">
        <p14:creationId xmlns:p14="http://schemas.microsoft.com/office/powerpoint/2010/main" val="1447822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00" y="3165388"/>
            <a:ext cx="8832000" cy="566822"/>
          </a:xfrm>
        </p:spPr>
        <p:txBody>
          <a:bodyPr/>
          <a:lstStyle/>
          <a:p>
            <a:r>
              <a:rPr lang="en-GB" dirty="0"/>
              <a:t>BEPS ACTION 14</a:t>
            </a:r>
          </a:p>
        </p:txBody>
      </p:sp>
      <p:sp>
        <p:nvSpPr>
          <p:cNvPr id="3" name="Slide Number Placeholder 2"/>
          <p:cNvSpPr>
            <a:spLocks noGrp="1"/>
          </p:cNvSpPr>
          <p:nvPr>
            <p:ph type="sldNum" sz="quarter" idx="4"/>
          </p:nvPr>
        </p:nvSpPr>
        <p:spPr/>
        <p:txBody>
          <a:bodyPr/>
          <a:lstStyle/>
          <a:p>
            <a:fld id="{59060F0E-784D-49F1-ACCA-7D4D5877423D}" type="slidenum">
              <a:rPr lang="en-GB" smtClean="0"/>
              <a:t>9</a:t>
            </a:fld>
            <a:endParaRPr lang="en-GB" dirty="0"/>
          </a:p>
        </p:txBody>
      </p:sp>
    </p:spTree>
    <p:extLst>
      <p:ext uri="{BB962C8B-B14F-4D97-AF65-F5344CB8AC3E}">
        <p14:creationId xmlns:p14="http://schemas.microsoft.com/office/powerpoint/2010/main" val="3924983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LinklatersWS"/>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3029</Words>
  <Application>Microsoft Office PowerPoint</Application>
  <PresentationFormat>Widescreen</PresentationFormat>
  <Paragraphs>415</Paragraphs>
  <Slides>40</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Georgia</vt:lpstr>
      <vt:lpstr>Helvetica 65 Medium</vt:lpstr>
      <vt:lpstr>Wingdings</vt:lpstr>
      <vt:lpstr>OECD_English_white</vt:lpstr>
      <vt:lpstr>Dispute resolution</vt:lpstr>
      <vt:lpstr>Agenda</vt:lpstr>
      <vt:lpstr>Alvorens we beginnen met remediëren</vt:lpstr>
      <vt:lpstr>MAP IN DTT</vt:lpstr>
      <vt:lpstr>Purpose of the MAP provision</vt:lpstr>
      <vt:lpstr>Operation of MAP Initiation of the MAP – Article 25(1) </vt:lpstr>
      <vt:lpstr>Operation of MAP Handling and resolving the case – Article 25(2)</vt:lpstr>
      <vt:lpstr>Operation of MAP General MAP provisions – Article 25(3)</vt:lpstr>
      <vt:lpstr>BEPS ACTION 14</vt:lpstr>
      <vt:lpstr>The new approach to dispute resolution</vt:lpstr>
      <vt:lpstr>BEPS Action 14:  Minimum Standard</vt:lpstr>
      <vt:lpstr>BEPS Action 14: Best Practices </vt:lpstr>
      <vt:lpstr>State of play peer review process</vt:lpstr>
      <vt:lpstr>MAP statistics</vt:lpstr>
      <vt:lpstr>2020 MAP statistics – overview</vt:lpstr>
      <vt:lpstr>2020 MAP statistics - Global trends</vt:lpstr>
      <vt:lpstr>MAP cases closed in 2020</vt:lpstr>
      <vt:lpstr>Outcomes MAP cases closed in 2020</vt:lpstr>
      <vt:lpstr>MAP Profile</vt:lpstr>
      <vt:lpstr>Recurrent issues with MAP</vt:lpstr>
      <vt:lpstr>Impact BEPS Action 14 on these issues</vt:lpstr>
      <vt:lpstr>Remaining issues</vt:lpstr>
      <vt:lpstr>Hoe zit het in België?</vt:lpstr>
      <vt:lpstr>MAP onder DBV België (1/2)</vt:lpstr>
      <vt:lpstr>MAP onder DBV België (2/2)</vt:lpstr>
      <vt:lpstr>Resultaten peer review: verdragen</vt:lpstr>
      <vt:lpstr>Resultaten peer review: andere elementen</vt:lpstr>
      <vt:lpstr>2020 statistieken België</vt:lpstr>
      <vt:lpstr>Arbitration</vt:lpstr>
      <vt:lpstr>Timeline </vt:lpstr>
      <vt:lpstr>Arbitration Convention Scope of application cases covered</vt:lpstr>
      <vt:lpstr>Arbitration Convention Main features</vt:lpstr>
      <vt:lpstr>Article 25 (5) of the OECD Model Tax Convention</vt:lpstr>
      <vt:lpstr>Article 25 (5) of the OECD Model Tax Convention</vt:lpstr>
      <vt:lpstr>Arbitration under the Multilateral  Instrument</vt:lpstr>
      <vt:lpstr>EU Directive on dispute resolution Scope of application cases covered</vt:lpstr>
      <vt:lpstr>EU Directive on dispute resolution Procedural functioning</vt:lpstr>
      <vt:lpstr>Which tool to use?</vt:lpstr>
      <vt:lpstr>Work on Pillar 1 and 2</vt:lpstr>
      <vt:lpstr>nog vragen?</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Dispute resolution under tax treaties</dc:title>
  <dc:creator>KNAEPEN Sandra, CTP/ICA</dc:creator>
  <cp:lastModifiedBy>Caroline Borgers</cp:lastModifiedBy>
  <cp:revision>18</cp:revision>
  <cp:lastPrinted>2022-06-16T14:52:23Z</cp:lastPrinted>
  <dcterms:created xsi:type="dcterms:W3CDTF">2022-01-25T14:34:37Z</dcterms:created>
  <dcterms:modified xsi:type="dcterms:W3CDTF">2022-06-21T17:25:30Z</dcterms:modified>
</cp:coreProperties>
</file>