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4.xml" ContentType="application/vnd.openxmlformats-officedocument.themeOverr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5.xml" ContentType="application/vnd.openxmlformats-officedocument.themeOverr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6.xml" ContentType="application/vnd.openxmlformats-officedocument.themeOverr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7.xml" ContentType="application/vnd.openxmlformats-officedocument.themeOverr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8.xml" ContentType="application/vnd.openxmlformats-officedocument.themeOverr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9.xml" ContentType="application/vnd.openxmlformats-officedocument.themeOverr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0.xml" ContentType="application/vnd.openxmlformats-officedocument.themeOverride+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11.xml" ContentType="application/vnd.openxmlformats-officedocument.themeOverride+xml"/>
  <Override PartName="/ppt/notesSlides/notesSlide3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heme/themeOverride12.xml" ContentType="application/vnd.openxmlformats-officedocument.themeOverride+xml"/>
  <Override PartName="/ppt/notesSlides/notesSlide3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heme/themeOverride13.xml" ContentType="application/vnd.openxmlformats-officedocument.themeOverride+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14.xml" ContentType="application/vnd.openxmlformats-officedocument.themeOverride+xml"/>
  <Override PartName="/ppt/notesSlides/notesSlide4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heme/themeOverride15.xml" ContentType="application/vnd.openxmlformats-officedocument.themeOverride+xml"/>
  <Override PartName="/ppt/notesSlides/notesSlide4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heme/themeOverride16.xml" ContentType="application/vnd.openxmlformats-officedocument.themeOverride+xml"/>
  <Override PartName="/ppt/notesSlides/notesSlide4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heme/themeOverride17.xml" ContentType="application/vnd.openxmlformats-officedocument.themeOverride+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heme/themeOverride18.xml" ContentType="application/vnd.openxmlformats-officedocument.themeOverr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58"/>
  </p:notesMasterIdLst>
  <p:sldIdLst>
    <p:sldId id="256" r:id="rId7"/>
    <p:sldId id="257" r:id="rId8"/>
    <p:sldId id="406" r:id="rId9"/>
    <p:sldId id="407" r:id="rId10"/>
    <p:sldId id="391" r:id="rId11"/>
    <p:sldId id="259" r:id="rId12"/>
    <p:sldId id="408" r:id="rId13"/>
    <p:sldId id="383" r:id="rId14"/>
    <p:sldId id="465" r:id="rId15"/>
    <p:sldId id="472" r:id="rId16"/>
    <p:sldId id="410" r:id="rId17"/>
    <p:sldId id="409" r:id="rId18"/>
    <p:sldId id="261" r:id="rId19"/>
    <p:sldId id="467" r:id="rId20"/>
    <p:sldId id="411" r:id="rId21"/>
    <p:sldId id="413" r:id="rId22"/>
    <p:sldId id="468" r:id="rId23"/>
    <p:sldId id="414" r:id="rId24"/>
    <p:sldId id="418" r:id="rId25"/>
    <p:sldId id="427" r:id="rId26"/>
    <p:sldId id="428" r:id="rId27"/>
    <p:sldId id="429" r:id="rId28"/>
    <p:sldId id="430" r:id="rId29"/>
    <p:sldId id="431" r:id="rId30"/>
    <p:sldId id="469" r:id="rId31"/>
    <p:sldId id="433" r:id="rId32"/>
    <p:sldId id="263" r:id="rId33"/>
    <p:sldId id="451" r:id="rId34"/>
    <p:sldId id="452" r:id="rId35"/>
    <p:sldId id="457" r:id="rId36"/>
    <p:sldId id="453" r:id="rId37"/>
    <p:sldId id="454" r:id="rId38"/>
    <p:sldId id="455" r:id="rId39"/>
    <p:sldId id="456" r:id="rId40"/>
    <p:sldId id="435" r:id="rId41"/>
    <p:sldId id="470" r:id="rId42"/>
    <p:sldId id="437" r:id="rId43"/>
    <p:sldId id="443" r:id="rId44"/>
    <p:sldId id="438" r:id="rId45"/>
    <p:sldId id="459" r:id="rId46"/>
    <p:sldId id="460" r:id="rId47"/>
    <p:sldId id="447" r:id="rId48"/>
    <p:sldId id="471" r:id="rId49"/>
    <p:sldId id="446" r:id="rId50"/>
    <p:sldId id="448" r:id="rId51"/>
    <p:sldId id="473" r:id="rId52"/>
    <p:sldId id="449" r:id="rId53"/>
    <p:sldId id="462" r:id="rId54"/>
    <p:sldId id="464" r:id="rId55"/>
    <p:sldId id="474" r:id="rId56"/>
    <p:sldId id="463" r:id="rId5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6F90"/>
    <a:srgbClr val="3C88A3"/>
    <a:srgbClr val="156082"/>
    <a:srgbClr val="8499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243B7-CF8C-4FE1-BAE4-6D9BDC33B41B}" v="4" dt="2025-09-11T10:09:50.72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01" autoAdjust="0"/>
  </p:normalViewPr>
  <p:slideViewPr>
    <p:cSldViewPr snapToGrid="0">
      <p:cViewPr varScale="1">
        <p:scale>
          <a:sx n="120" d="100"/>
          <a:sy n="120" d="100"/>
        </p:scale>
        <p:origin x="18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Coeckelberghs" userId="778121f4-ebf8-4e72-8518-afac8f58d25d" providerId="ADAL" clId="{50E243B7-CF8C-4FE1-BAE4-6D9BDC33B41B}"/>
    <pc:docChg chg="undo custSel delSld modSld sldOrd">
      <pc:chgData name="Stijn Coeckelberghs" userId="778121f4-ebf8-4e72-8518-afac8f58d25d" providerId="ADAL" clId="{50E243B7-CF8C-4FE1-BAE4-6D9BDC33B41B}" dt="2025-09-11T10:09:50.725" v="84" actId="478"/>
      <pc:docMkLst>
        <pc:docMk/>
      </pc:docMkLst>
      <pc:sldChg chg="modNotesTx">
        <pc:chgData name="Stijn Coeckelberghs" userId="778121f4-ebf8-4e72-8518-afac8f58d25d" providerId="ADAL" clId="{50E243B7-CF8C-4FE1-BAE4-6D9BDC33B41B}" dt="2025-09-11T10:06:19.905" v="4" actId="6549"/>
        <pc:sldMkLst>
          <pc:docMk/>
          <pc:sldMk cId="1359903518" sldId="410"/>
        </pc:sldMkLst>
      </pc:sldChg>
      <pc:sldChg chg="modSp">
        <pc:chgData name="Stijn Coeckelberghs" userId="778121f4-ebf8-4e72-8518-afac8f58d25d" providerId="ADAL" clId="{50E243B7-CF8C-4FE1-BAE4-6D9BDC33B41B}" dt="2025-09-11T10:09:50.725" v="84" actId="478"/>
        <pc:sldMkLst>
          <pc:docMk/>
          <pc:sldMk cId="192960579" sldId="448"/>
        </pc:sldMkLst>
        <pc:graphicFrameChg chg="mod">
          <ac:chgData name="Stijn Coeckelberghs" userId="778121f4-ebf8-4e72-8518-afac8f58d25d" providerId="ADAL" clId="{50E243B7-CF8C-4FE1-BAE4-6D9BDC33B41B}" dt="2025-09-11T10:09:50.725" v="84" actId="478"/>
          <ac:graphicFrameMkLst>
            <pc:docMk/>
            <pc:sldMk cId="192960579" sldId="448"/>
            <ac:graphicFrameMk id="6" creationId="{ECCE51B0-EEEB-C3B8-759C-9A036B23AE24}"/>
          </ac:graphicFrameMkLst>
        </pc:graphicFrameChg>
      </pc:sldChg>
      <pc:sldChg chg="ord modNotesTx">
        <pc:chgData name="Stijn Coeckelberghs" userId="778121f4-ebf8-4e72-8518-afac8f58d25d" providerId="ADAL" clId="{50E243B7-CF8C-4FE1-BAE4-6D9BDC33B41B}" dt="2025-09-11T10:09:05.699" v="83" actId="20577"/>
        <pc:sldMkLst>
          <pc:docMk/>
          <pc:sldMk cId="3408120474" sldId="465"/>
        </pc:sldMkLst>
      </pc:sldChg>
      <pc:sldChg chg="del">
        <pc:chgData name="Stijn Coeckelberghs" userId="778121f4-ebf8-4e72-8518-afac8f58d25d" providerId="ADAL" clId="{50E243B7-CF8C-4FE1-BAE4-6D9BDC33B41B}" dt="2025-09-10T16:23:41.930" v="0" actId="47"/>
        <pc:sldMkLst>
          <pc:docMk/>
          <pc:sldMk cId="1197567533" sldId="466"/>
        </pc:sldMkLst>
      </pc:sldChg>
      <pc:sldChg chg="ord">
        <pc:chgData name="Stijn Coeckelberghs" userId="778121f4-ebf8-4e72-8518-afac8f58d25d" providerId="ADAL" clId="{50E243B7-CF8C-4FE1-BAE4-6D9BDC33B41B}" dt="2025-09-11T10:07:21.113" v="8"/>
        <pc:sldMkLst>
          <pc:docMk/>
          <pc:sldMk cId="452877845" sldId="47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ata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ata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ata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ata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ata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5" Type="http://schemas.openxmlformats.org/officeDocument/2006/relationships/image" Target="../media/image108.png"/><Relationship Id="rId4" Type="http://schemas.openxmlformats.org/officeDocument/2006/relationships/image" Target="../media/image107.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C8D69-12BE-41D2-9E9F-A6F5DFFE76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B0CD80C-582D-460D-86ED-5497A8298D0F}">
      <dgm:prSet/>
      <dgm:spPr/>
      <dgm:t>
        <a:bodyPr/>
        <a:lstStyle/>
        <a:p>
          <a:pPr>
            <a:lnSpc>
              <a:spcPct val="100000"/>
            </a:lnSpc>
          </a:pPr>
          <a:r>
            <a:rPr lang="nl-BE" b="1" cap="none" spc="0">
              <a:ln w="0"/>
              <a:solidFill>
                <a:schemeClr val="accent1"/>
              </a:solidFill>
              <a:effectLst>
                <a:outerShdw blurRad="38100" dist="25400" dir="5400000" algn="ctr" rotWithShape="0">
                  <a:srgbClr val="6E747A">
                    <a:alpha val="43000"/>
                  </a:srgbClr>
                </a:outerShdw>
              </a:effectLst>
            </a:rPr>
            <a:t>De </a:t>
          </a:r>
          <a:r>
            <a:rPr lang="nl-BE" b="1" cap="none" spc="0">
              <a:ln w="0"/>
              <a:solidFill>
                <a:srgbClr val="156082"/>
              </a:solidFill>
              <a:effectLst>
                <a:outerShdw blurRad="38100" dist="25400" dir="5400000" algn="ctr" rotWithShape="0">
                  <a:srgbClr val="6E747A">
                    <a:alpha val="43000"/>
                  </a:srgbClr>
                </a:outerShdw>
              </a:effectLst>
            </a:rPr>
            <a:t>financiële</a:t>
          </a:r>
          <a:r>
            <a:rPr lang="nl-BE" b="1" cap="none" spc="0">
              <a:ln w="0"/>
              <a:solidFill>
                <a:schemeClr val="accent1"/>
              </a:solidFill>
              <a:effectLst>
                <a:outerShdw blurRad="38100" dist="25400" dir="5400000" algn="ctr" rotWithShape="0">
                  <a:srgbClr val="6E747A">
                    <a:alpha val="43000"/>
                  </a:srgbClr>
                </a:outerShdw>
              </a:effectLst>
            </a:rPr>
            <a:t> positie van het land</a:t>
          </a:r>
          <a:endParaRPr lang="en-US" b="1" cap="none" spc="0">
            <a:ln w="0"/>
            <a:solidFill>
              <a:schemeClr val="accent1"/>
            </a:solidFill>
            <a:effectLst>
              <a:outerShdw blurRad="38100" dist="25400" dir="5400000" algn="ctr" rotWithShape="0">
                <a:srgbClr val="6E747A">
                  <a:alpha val="43000"/>
                </a:srgbClr>
              </a:outerShdw>
            </a:effectLst>
          </a:endParaRPr>
        </a:p>
      </dgm:t>
    </dgm:pt>
    <dgm:pt modelId="{5E7331DB-F777-4C41-A53D-30234796BE1A}" type="parTrans" cxnId="{DBD4818A-31EE-4532-8F1F-C0741D336071}">
      <dgm:prSet/>
      <dgm:spPr/>
      <dgm:t>
        <a:bodyPr/>
        <a:lstStyle/>
        <a:p>
          <a:endParaRPr lang="en-US"/>
        </a:p>
      </dgm:t>
    </dgm:pt>
    <dgm:pt modelId="{F91ADC49-B194-41EE-9713-A45C1EBA8045}" type="sibTrans" cxnId="{DBD4818A-31EE-4532-8F1F-C0741D336071}">
      <dgm:prSet/>
      <dgm:spPr/>
      <dgm:t>
        <a:bodyPr/>
        <a:lstStyle/>
        <a:p>
          <a:endParaRPr lang="en-US"/>
        </a:p>
      </dgm:t>
    </dgm:pt>
    <dgm:pt modelId="{BBE53EB9-481D-4545-B586-9836272AEDDE}">
      <dgm:prSet custT="1"/>
      <dgm:spPr/>
      <dgm:t>
        <a:bodyPr/>
        <a:lstStyle/>
        <a:p>
          <a:pPr>
            <a:lnSpc>
              <a:spcPct val="100000"/>
            </a:lnSpc>
          </a:pPr>
          <a:r>
            <a:rPr lang="nl-BE" sz="1600" b="1" kern="1200">
              <a:solidFill>
                <a:srgbClr val="156082"/>
              </a:solidFill>
              <a:latin typeface="Aptos" panose="02110004020202020204"/>
              <a:ea typeface="+mn-ea"/>
              <a:cs typeface="+mn-cs"/>
            </a:rPr>
            <a:t>Planbureau</a:t>
          </a:r>
          <a:endParaRPr lang="en-US" sz="1600" b="1" kern="1200">
            <a:solidFill>
              <a:srgbClr val="156082"/>
            </a:solidFill>
            <a:latin typeface="Aptos" panose="02110004020202020204"/>
            <a:ea typeface="+mn-ea"/>
            <a:cs typeface="+mn-cs"/>
          </a:endParaRPr>
        </a:p>
      </dgm:t>
    </dgm:pt>
    <dgm:pt modelId="{E2A4C684-8E1A-4FB6-89B2-96520E8F23B0}" type="parTrans" cxnId="{F6E4E4CB-168E-476D-88F8-619AE643C429}">
      <dgm:prSet/>
      <dgm:spPr/>
      <dgm:t>
        <a:bodyPr/>
        <a:lstStyle/>
        <a:p>
          <a:endParaRPr lang="en-US"/>
        </a:p>
      </dgm:t>
    </dgm:pt>
    <dgm:pt modelId="{94F13B01-F97B-4C60-BE2C-9570D4C28CC0}" type="sibTrans" cxnId="{F6E4E4CB-168E-476D-88F8-619AE643C429}">
      <dgm:prSet/>
      <dgm:spPr/>
      <dgm:t>
        <a:bodyPr/>
        <a:lstStyle/>
        <a:p>
          <a:endParaRPr lang="en-US"/>
        </a:p>
      </dgm:t>
    </dgm:pt>
    <dgm:pt modelId="{B4D668C5-5EF9-4738-95E5-64EAC8B22650}">
      <dgm:prSet custT="1"/>
      <dgm:spPr/>
      <dgm:t>
        <a:bodyPr/>
        <a:lstStyle/>
        <a:p>
          <a:pPr>
            <a:lnSpc>
              <a:spcPct val="100000"/>
            </a:lnSpc>
          </a:pPr>
          <a:r>
            <a:rPr lang="nl-BE" sz="1600" b="1" kern="1200">
              <a:solidFill>
                <a:srgbClr val="156082"/>
              </a:solidFill>
              <a:latin typeface="Aptos" panose="02110004020202020204"/>
              <a:ea typeface="+mn-ea"/>
              <a:cs typeface="+mn-cs"/>
            </a:rPr>
            <a:t>Met welke riemen zullen we roeien?</a:t>
          </a:r>
          <a:endParaRPr lang="en-US" sz="1600" b="1" kern="1200">
            <a:solidFill>
              <a:srgbClr val="156082"/>
            </a:solidFill>
            <a:latin typeface="Aptos" panose="02110004020202020204"/>
            <a:ea typeface="+mn-ea"/>
            <a:cs typeface="+mn-cs"/>
          </a:endParaRPr>
        </a:p>
      </dgm:t>
    </dgm:pt>
    <dgm:pt modelId="{C5388BB1-5139-4BA1-8C48-A55D5DCA95D3}" type="parTrans" cxnId="{572EEF13-054D-4E1C-A9CF-F53495AA07D6}">
      <dgm:prSet/>
      <dgm:spPr/>
      <dgm:t>
        <a:bodyPr/>
        <a:lstStyle/>
        <a:p>
          <a:endParaRPr lang="en-US"/>
        </a:p>
      </dgm:t>
    </dgm:pt>
    <dgm:pt modelId="{3C44FD67-30BD-4AEB-956D-C7A27432C95C}" type="sibTrans" cxnId="{572EEF13-054D-4E1C-A9CF-F53495AA07D6}">
      <dgm:prSet/>
      <dgm:spPr/>
      <dgm:t>
        <a:bodyPr/>
        <a:lstStyle/>
        <a:p>
          <a:endParaRPr lang="en-US"/>
        </a:p>
      </dgm:t>
    </dgm:pt>
    <dgm:pt modelId="{FBE28CCE-E806-4C77-8F60-2731B6D0E525}">
      <dgm:prSet custT="1"/>
      <dgm:spPr/>
      <dgm:t>
        <a:bodyPr/>
        <a:lstStyle/>
        <a:p>
          <a:pPr>
            <a:lnSpc>
              <a:spcPct val="100000"/>
            </a:lnSpc>
          </a:pPr>
          <a:r>
            <a:rPr lang="nl-BE" sz="1600" b="1" kern="1200">
              <a:solidFill>
                <a:srgbClr val="156082"/>
              </a:solidFill>
              <a:latin typeface="Aptos" panose="02110004020202020204"/>
              <a:ea typeface="+mn-ea"/>
              <a:cs typeface="+mn-cs"/>
            </a:rPr>
            <a:t>Arizonahervormingen gekaderd</a:t>
          </a:r>
          <a:endParaRPr lang="en-US" sz="1600" b="1" kern="1200">
            <a:solidFill>
              <a:srgbClr val="156082"/>
            </a:solidFill>
            <a:latin typeface="Aptos" panose="02110004020202020204"/>
            <a:ea typeface="+mn-ea"/>
            <a:cs typeface="+mn-cs"/>
          </a:endParaRPr>
        </a:p>
      </dgm:t>
    </dgm:pt>
    <dgm:pt modelId="{76716481-5050-4C99-BCD3-861503CD8CC7}" type="parTrans" cxnId="{3E6EBA59-26B0-4370-9157-ED23EB0878BA}">
      <dgm:prSet/>
      <dgm:spPr/>
      <dgm:t>
        <a:bodyPr/>
        <a:lstStyle/>
        <a:p>
          <a:endParaRPr lang="en-US"/>
        </a:p>
      </dgm:t>
    </dgm:pt>
    <dgm:pt modelId="{F4F3ED8F-8389-470E-B21E-82B75345C16F}" type="sibTrans" cxnId="{3E6EBA59-26B0-4370-9157-ED23EB0878BA}">
      <dgm:prSet/>
      <dgm:spPr/>
      <dgm:t>
        <a:bodyPr/>
        <a:lstStyle/>
        <a:p>
          <a:endParaRPr lang="en-US"/>
        </a:p>
      </dgm:t>
    </dgm:pt>
    <dgm:pt modelId="{1D3AEAF9-9600-4C13-89FB-2CA0EF336660}">
      <dgm:prSet/>
      <dgm:spPr/>
      <dgm:t>
        <a:bodyPr/>
        <a:lstStyle/>
        <a:p>
          <a:pPr>
            <a:lnSpc>
              <a:spcPct val="100000"/>
            </a:lnSpc>
          </a:pPr>
          <a:r>
            <a:rPr lang="nl-BE" b="1" cap="none" spc="0">
              <a:ln w="0"/>
              <a:solidFill>
                <a:schemeClr val="accent1"/>
              </a:solidFill>
              <a:effectLst>
                <a:outerShdw blurRad="38100" dist="25400" dir="5400000" algn="ctr" rotWithShape="0">
                  <a:srgbClr val="6E747A">
                    <a:alpha val="43000"/>
                  </a:srgbClr>
                </a:outerShdw>
              </a:effectLst>
            </a:rPr>
            <a:t>De fiscale plannen van de </a:t>
          </a:r>
        </a:p>
        <a:p>
          <a:pPr>
            <a:lnSpc>
              <a:spcPct val="100000"/>
            </a:lnSpc>
          </a:pPr>
          <a:r>
            <a:rPr lang="nl-BE" b="1" cap="none" spc="0">
              <a:ln w="0"/>
              <a:solidFill>
                <a:schemeClr val="accent1"/>
              </a:solidFill>
              <a:effectLst>
                <a:outerShdw blurRad="38100" dist="25400" dir="5400000" algn="ctr" rotWithShape="0">
                  <a:srgbClr val="6E747A">
                    <a:alpha val="43000"/>
                  </a:srgbClr>
                </a:outerShdw>
              </a:effectLst>
            </a:rPr>
            <a:t>Arizonaregering in 4 werven</a:t>
          </a:r>
          <a:endParaRPr lang="en-US" b="1" cap="none" spc="0">
            <a:ln w="0"/>
            <a:solidFill>
              <a:schemeClr val="accent1"/>
            </a:solidFill>
            <a:effectLst>
              <a:outerShdw blurRad="38100" dist="25400" dir="5400000" algn="ctr" rotWithShape="0">
                <a:srgbClr val="6E747A">
                  <a:alpha val="43000"/>
                </a:srgbClr>
              </a:outerShdw>
            </a:effectLst>
          </a:endParaRPr>
        </a:p>
      </dgm:t>
    </dgm:pt>
    <dgm:pt modelId="{7B9C0492-39B2-4396-94C6-F55FC4C320AB}" type="parTrans" cxnId="{6BFB60CE-FF8A-4E8A-857D-6CF10DB8CFEE}">
      <dgm:prSet/>
      <dgm:spPr/>
      <dgm:t>
        <a:bodyPr/>
        <a:lstStyle/>
        <a:p>
          <a:endParaRPr lang="en-US"/>
        </a:p>
      </dgm:t>
    </dgm:pt>
    <dgm:pt modelId="{941EFBCB-D9C5-4EE1-875C-F8CF3A3C7396}" type="sibTrans" cxnId="{6BFB60CE-FF8A-4E8A-857D-6CF10DB8CFEE}">
      <dgm:prSet/>
      <dgm:spPr/>
      <dgm:t>
        <a:bodyPr/>
        <a:lstStyle/>
        <a:p>
          <a:endParaRPr lang="en-US"/>
        </a:p>
      </dgm:t>
    </dgm:pt>
    <dgm:pt modelId="{FF4F64FD-912C-47F0-8381-F6C4AB5D821F}">
      <dgm:prSet custT="1"/>
      <dgm:spPr/>
      <dgm:t>
        <a:bodyPr/>
        <a:lstStyle/>
        <a:p>
          <a:pPr>
            <a:lnSpc>
              <a:spcPct val="100000"/>
            </a:lnSpc>
          </a:pPr>
          <a:r>
            <a:rPr lang="nl-BE" sz="1600" b="1">
              <a:solidFill>
                <a:srgbClr val="156082"/>
              </a:solidFill>
            </a:rPr>
            <a:t>1) De Programmawet</a:t>
          </a:r>
          <a:endParaRPr lang="en-US" sz="1600" b="1">
            <a:solidFill>
              <a:srgbClr val="156082"/>
            </a:solidFill>
          </a:endParaRPr>
        </a:p>
      </dgm:t>
    </dgm:pt>
    <dgm:pt modelId="{5EDA3375-6F76-45D6-A932-FF7F8B242022}" type="parTrans" cxnId="{E3D86C96-AF1E-4274-9D0C-531B5CC7F1C7}">
      <dgm:prSet/>
      <dgm:spPr/>
      <dgm:t>
        <a:bodyPr/>
        <a:lstStyle/>
        <a:p>
          <a:endParaRPr lang="en-US"/>
        </a:p>
      </dgm:t>
    </dgm:pt>
    <dgm:pt modelId="{22201791-5E78-4852-A47A-C12AD4623625}" type="sibTrans" cxnId="{E3D86C96-AF1E-4274-9D0C-531B5CC7F1C7}">
      <dgm:prSet/>
      <dgm:spPr/>
      <dgm:t>
        <a:bodyPr/>
        <a:lstStyle/>
        <a:p>
          <a:endParaRPr lang="en-US"/>
        </a:p>
      </dgm:t>
    </dgm:pt>
    <dgm:pt modelId="{0AD4E80B-7DEB-463D-B1B9-7FA67E5E17DA}">
      <dgm:prSet custT="1"/>
      <dgm:spPr/>
      <dgm:t>
        <a:bodyPr/>
        <a:lstStyle/>
        <a:p>
          <a:pPr>
            <a:lnSpc>
              <a:spcPct val="100000"/>
            </a:lnSpc>
          </a:pPr>
          <a:r>
            <a:rPr lang="nl-BE" sz="1600" b="1">
              <a:solidFill>
                <a:srgbClr val="156082"/>
              </a:solidFill>
            </a:rPr>
            <a:t>2) De Wet Diverse Bepalingen</a:t>
          </a:r>
          <a:endParaRPr lang="en-US" sz="1600" b="1">
            <a:solidFill>
              <a:srgbClr val="156082"/>
            </a:solidFill>
          </a:endParaRPr>
        </a:p>
      </dgm:t>
    </dgm:pt>
    <dgm:pt modelId="{1937A10D-9D3B-484E-BF6E-5C9E318E1B29}" type="parTrans" cxnId="{1934453D-5C1B-44DC-8641-EBFE8E429DB7}">
      <dgm:prSet/>
      <dgm:spPr/>
      <dgm:t>
        <a:bodyPr/>
        <a:lstStyle/>
        <a:p>
          <a:endParaRPr lang="en-US"/>
        </a:p>
      </dgm:t>
    </dgm:pt>
    <dgm:pt modelId="{45F80739-DE4D-4D3C-B986-6325CFC38F10}" type="sibTrans" cxnId="{1934453D-5C1B-44DC-8641-EBFE8E429DB7}">
      <dgm:prSet/>
      <dgm:spPr/>
      <dgm:t>
        <a:bodyPr/>
        <a:lstStyle/>
        <a:p>
          <a:endParaRPr lang="en-US"/>
        </a:p>
      </dgm:t>
    </dgm:pt>
    <dgm:pt modelId="{48E20A52-8E5F-4A47-8D21-11FAC7318FBD}">
      <dgm:prSet custT="1"/>
      <dgm:spPr/>
      <dgm:t>
        <a:bodyPr/>
        <a:lstStyle/>
        <a:p>
          <a:pPr>
            <a:lnSpc>
              <a:spcPct val="100000"/>
            </a:lnSpc>
          </a:pPr>
          <a:r>
            <a:rPr lang="nl-BE" sz="1600" b="1">
              <a:solidFill>
                <a:srgbClr val="156082"/>
              </a:solidFill>
            </a:rPr>
            <a:t>3) Het Zomerakkoord / de hervorming van de personenbelasting</a:t>
          </a:r>
          <a:endParaRPr lang="en-US" sz="1600" b="1">
            <a:solidFill>
              <a:srgbClr val="156082"/>
            </a:solidFill>
          </a:endParaRPr>
        </a:p>
      </dgm:t>
    </dgm:pt>
    <dgm:pt modelId="{F01C1391-15CE-451C-83A3-8EA6E6CDDFF7}" type="parTrans" cxnId="{F5A9AB5B-C46E-490E-9551-684968717172}">
      <dgm:prSet/>
      <dgm:spPr/>
      <dgm:t>
        <a:bodyPr/>
        <a:lstStyle/>
        <a:p>
          <a:endParaRPr lang="en-US"/>
        </a:p>
      </dgm:t>
    </dgm:pt>
    <dgm:pt modelId="{D150A384-E7EC-4980-A0CF-5D0F42E6050E}" type="sibTrans" cxnId="{F5A9AB5B-C46E-490E-9551-684968717172}">
      <dgm:prSet/>
      <dgm:spPr/>
      <dgm:t>
        <a:bodyPr/>
        <a:lstStyle/>
        <a:p>
          <a:endParaRPr lang="en-US"/>
        </a:p>
      </dgm:t>
    </dgm:pt>
    <dgm:pt modelId="{F260E39D-6923-4848-89B8-489F45F05EA2}">
      <dgm:prSet custT="1"/>
      <dgm:spPr/>
      <dgm:t>
        <a:bodyPr/>
        <a:lstStyle/>
        <a:p>
          <a:pPr>
            <a:lnSpc>
              <a:spcPct val="100000"/>
            </a:lnSpc>
          </a:pPr>
          <a:r>
            <a:rPr lang="nl-BE" sz="1600" b="1">
              <a:solidFill>
                <a:srgbClr val="156082"/>
              </a:solidFill>
            </a:rPr>
            <a:t>4) Meerwaardebelasting</a:t>
          </a:r>
          <a:endParaRPr lang="en-US" sz="1600" b="1">
            <a:solidFill>
              <a:srgbClr val="156082"/>
            </a:solidFill>
          </a:endParaRPr>
        </a:p>
      </dgm:t>
    </dgm:pt>
    <dgm:pt modelId="{E9F96A58-7713-4840-9C33-7AA8F8B5C4B7}" type="parTrans" cxnId="{DED6020F-0DFB-4CE2-BD5D-63235505D1CD}">
      <dgm:prSet/>
      <dgm:spPr/>
      <dgm:t>
        <a:bodyPr/>
        <a:lstStyle/>
        <a:p>
          <a:endParaRPr lang="en-US"/>
        </a:p>
      </dgm:t>
    </dgm:pt>
    <dgm:pt modelId="{6B90ACB6-B81F-452C-B237-931800889398}" type="sibTrans" cxnId="{DED6020F-0DFB-4CE2-BD5D-63235505D1CD}">
      <dgm:prSet/>
      <dgm:spPr/>
      <dgm:t>
        <a:bodyPr/>
        <a:lstStyle/>
        <a:p>
          <a:endParaRPr lang="en-US"/>
        </a:p>
      </dgm:t>
    </dgm:pt>
    <dgm:pt modelId="{8A4241AC-3703-42D4-A036-5EBE857D972D}">
      <dgm:prSet/>
      <dgm:spPr/>
      <dgm:t>
        <a:bodyPr/>
        <a:lstStyle/>
        <a:p>
          <a:pPr>
            <a:lnSpc>
              <a:spcPct val="100000"/>
            </a:lnSpc>
          </a:pPr>
          <a:r>
            <a:rPr lang="nl-BE" b="1" cap="none" spc="0">
              <a:ln w="0"/>
              <a:solidFill>
                <a:schemeClr val="accent1"/>
              </a:solidFill>
              <a:effectLst>
                <a:outerShdw blurRad="38100" dist="25400" dir="5400000" algn="ctr" rotWithShape="0">
                  <a:srgbClr val="6E747A">
                    <a:alpha val="43000"/>
                  </a:srgbClr>
                </a:outerShdw>
              </a:effectLst>
            </a:rPr>
            <a:t>Conclusie</a:t>
          </a:r>
          <a:endParaRPr lang="en-US" b="1" cap="none" spc="0">
            <a:ln w="0"/>
            <a:solidFill>
              <a:schemeClr val="accent1"/>
            </a:solidFill>
            <a:effectLst>
              <a:outerShdw blurRad="38100" dist="25400" dir="5400000" algn="ctr" rotWithShape="0">
                <a:srgbClr val="6E747A">
                  <a:alpha val="43000"/>
                </a:srgbClr>
              </a:outerShdw>
            </a:effectLst>
          </a:endParaRPr>
        </a:p>
      </dgm:t>
    </dgm:pt>
    <dgm:pt modelId="{2C711A6B-6530-4C38-8D83-B20C1300E237}" type="parTrans" cxnId="{242E2EDA-BC59-48C6-AB03-C2ADE6DE4ADE}">
      <dgm:prSet/>
      <dgm:spPr/>
      <dgm:t>
        <a:bodyPr/>
        <a:lstStyle/>
        <a:p>
          <a:endParaRPr lang="en-US"/>
        </a:p>
      </dgm:t>
    </dgm:pt>
    <dgm:pt modelId="{65809A4B-C280-4285-B7EA-70C09F7003E2}" type="sibTrans" cxnId="{242E2EDA-BC59-48C6-AB03-C2ADE6DE4ADE}">
      <dgm:prSet/>
      <dgm:spPr/>
      <dgm:t>
        <a:bodyPr/>
        <a:lstStyle/>
        <a:p>
          <a:endParaRPr lang="en-US"/>
        </a:p>
      </dgm:t>
    </dgm:pt>
    <dgm:pt modelId="{1B62453A-F802-45CC-A538-76A65C0AF9AB}" type="pres">
      <dgm:prSet presAssocID="{62DC8D69-12BE-41D2-9E9F-A6F5DFFE76D4}" presName="root" presStyleCnt="0">
        <dgm:presLayoutVars>
          <dgm:dir/>
          <dgm:resizeHandles val="exact"/>
        </dgm:presLayoutVars>
      </dgm:prSet>
      <dgm:spPr/>
    </dgm:pt>
    <dgm:pt modelId="{E4CA1944-D910-4687-9DB9-37D74AE4B5D4}" type="pres">
      <dgm:prSet presAssocID="{0B0CD80C-582D-460D-86ED-5497A8298D0F}" presName="compNode" presStyleCnt="0"/>
      <dgm:spPr/>
    </dgm:pt>
    <dgm:pt modelId="{9EA42E60-5DB1-415B-A0CE-FD495CD5B139}" type="pres">
      <dgm:prSet presAssocID="{0B0CD80C-582D-460D-86ED-5497A8298D0F}" presName="bgRect" presStyleLbl="bgShp" presStyleIdx="0" presStyleCnt="3" custScaleY="182915" custLinFactNeighborX="-2760" custLinFactNeighborY="-1872"/>
      <dgm:spPr/>
    </dgm:pt>
    <dgm:pt modelId="{08DBDBC6-7BE8-410A-BEDD-4D6EF62413FA}" type="pres">
      <dgm:prSet presAssocID="{0B0CD80C-582D-460D-86ED-5497A8298D0F}" presName="iconRect" presStyleLbl="node1" presStyleIdx="0" presStyleCnt="3" custLinFactNeighborX="-596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k"/>
        </a:ext>
      </dgm:extLst>
    </dgm:pt>
    <dgm:pt modelId="{4FFF7D93-F61E-416B-A88B-6026EA2F5E21}" type="pres">
      <dgm:prSet presAssocID="{0B0CD80C-582D-460D-86ED-5497A8298D0F}" presName="spaceRect" presStyleCnt="0"/>
      <dgm:spPr/>
    </dgm:pt>
    <dgm:pt modelId="{401CC474-C5B6-45C4-9C22-4608D612287C}" type="pres">
      <dgm:prSet presAssocID="{0B0CD80C-582D-460D-86ED-5497A8298D0F}" presName="parTx" presStyleLbl="revTx" presStyleIdx="0" presStyleCnt="5" custScaleX="161188" custLinFactNeighborX="24450" custLinFactNeighborY="-1504">
        <dgm:presLayoutVars>
          <dgm:chMax val="0"/>
          <dgm:chPref val="0"/>
        </dgm:presLayoutVars>
      </dgm:prSet>
      <dgm:spPr/>
    </dgm:pt>
    <dgm:pt modelId="{067A2E97-47A2-42C5-BE03-EAEBBDF66A3B}" type="pres">
      <dgm:prSet presAssocID="{0B0CD80C-582D-460D-86ED-5497A8298D0F}" presName="desTx" presStyleLbl="revTx" presStyleIdx="1" presStyleCnt="5" custLinFactNeighborX="-3310">
        <dgm:presLayoutVars/>
      </dgm:prSet>
      <dgm:spPr/>
    </dgm:pt>
    <dgm:pt modelId="{D10BC1FF-B1F2-4831-BB33-07D9F2FD56C5}" type="pres">
      <dgm:prSet presAssocID="{F91ADC49-B194-41EE-9713-A45C1EBA8045}" presName="sibTrans" presStyleCnt="0"/>
      <dgm:spPr/>
    </dgm:pt>
    <dgm:pt modelId="{5746BFCB-60BD-4E4B-9473-33BA55E8A09E}" type="pres">
      <dgm:prSet presAssocID="{1D3AEAF9-9600-4C13-89FB-2CA0EF336660}" presName="compNode" presStyleCnt="0"/>
      <dgm:spPr/>
    </dgm:pt>
    <dgm:pt modelId="{2DD12DBC-2C31-4F62-BBE7-B9139629BAE5}" type="pres">
      <dgm:prSet presAssocID="{1D3AEAF9-9600-4C13-89FB-2CA0EF336660}" presName="bgRect" presStyleLbl="bgShp" presStyleIdx="1" presStyleCnt="3" custScaleY="256734" custLinFactNeighborX="3601" custLinFactNeighborY="-3269"/>
      <dgm:spPr/>
    </dgm:pt>
    <dgm:pt modelId="{D57F5E70-EF20-453C-BDD9-B166AEEE31FC}" type="pres">
      <dgm:prSet presAssocID="{1D3AEAF9-9600-4C13-89FB-2CA0EF336660}" presName="iconRect" presStyleLbl="node1" presStyleIdx="1" presStyleCnt="3" custLinFactNeighborX="75287" custLinFactNeighborY="-198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05550E32-E25C-4284-9F8F-884367523155}" type="pres">
      <dgm:prSet presAssocID="{1D3AEAF9-9600-4C13-89FB-2CA0EF336660}" presName="spaceRect" presStyleCnt="0"/>
      <dgm:spPr/>
    </dgm:pt>
    <dgm:pt modelId="{5AA3DC6D-0AE2-4028-B1D0-A5995CE52D11}" type="pres">
      <dgm:prSet presAssocID="{1D3AEAF9-9600-4C13-89FB-2CA0EF336660}" presName="parTx" presStyleLbl="revTx" presStyleIdx="2" presStyleCnt="5" custLinFactNeighborX="5521" custLinFactNeighborY="-1090">
        <dgm:presLayoutVars>
          <dgm:chMax val="0"/>
          <dgm:chPref val="0"/>
        </dgm:presLayoutVars>
      </dgm:prSet>
      <dgm:spPr/>
    </dgm:pt>
    <dgm:pt modelId="{2B5E3A22-E400-4A6F-ABA1-1D9E83B6EB0B}" type="pres">
      <dgm:prSet presAssocID="{1D3AEAF9-9600-4C13-89FB-2CA0EF336660}" presName="desTx" presStyleLbl="revTx" presStyleIdx="3" presStyleCnt="5" custScaleX="73079" custLinFactNeighborX="-2604" custLinFactNeighborY="2639">
        <dgm:presLayoutVars/>
      </dgm:prSet>
      <dgm:spPr/>
    </dgm:pt>
    <dgm:pt modelId="{CD6A7B80-641A-4954-BAB4-A07F90ACE300}" type="pres">
      <dgm:prSet presAssocID="{941EFBCB-D9C5-4EE1-875C-F8CF3A3C7396}" presName="sibTrans" presStyleCnt="0"/>
      <dgm:spPr/>
    </dgm:pt>
    <dgm:pt modelId="{80879962-C081-41F9-BEB3-DEDBDDCB644A}" type="pres">
      <dgm:prSet presAssocID="{8A4241AC-3703-42D4-A036-5EBE857D972D}" presName="compNode" presStyleCnt="0"/>
      <dgm:spPr/>
    </dgm:pt>
    <dgm:pt modelId="{CD165553-C324-4DB8-AC58-571BD8244903}" type="pres">
      <dgm:prSet presAssocID="{8A4241AC-3703-42D4-A036-5EBE857D972D}" presName="bgRect" presStyleLbl="bgShp" presStyleIdx="2" presStyleCnt="3" custLinFactNeighborX="3381" custLinFactNeighborY="720"/>
      <dgm:spPr/>
    </dgm:pt>
    <dgm:pt modelId="{3C3CBAC6-DAEA-4EB0-A236-44564088A8F4}" type="pres">
      <dgm:prSet presAssocID="{8A4241AC-3703-42D4-A036-5EBE857D972D}" presName="iconRect" presStyleLbl="node1" presStyleIdx="2" presStyleCnt="3" custLinFactNeighborX="83212" custLinFactNeighborY="-19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mer"/>
        </a:ext>
      </dgm:extLst>
    </dgm:pt>
    <dgm:pt modelId="{B5DCA9B1-0738-4C37-A4DA-A6FDAD5C56D4}" type="pres">
      <dgm:prSet presAssocID="{8A4241AC-3703-42D4-A036-5EBE857D972D}" presName="spaceRect" presStyleCnt="0"/>
      <dgm:spPr/>
    </dgm:pt>
    <dgm:pt modelId="{864E78F8-203B-4ECF-A563-4517CB1371D7}" type="pres">
      <dgm:prSet presAssocID="{8A4241AC-3703-42D4-A036-5EBE857D972D}" presName="parTx" presStyleLbl="revTx" presStyleIdx="4" presStyleCnt="5" custLinFactNeighborX="3919">
        <dgm:presLayoutVars>
          <dgm:chMax val="0"/>
          <dgm:chPref val="0"/>
        </dgm:presLayoutVars>
      </dgm:prSet>
      <dgm:spPr/>
    </dgm:pt>
  </dgm:ptLst>
  <dgm:cxnLst>
    <dgm:cxn modelId="{89D7230A-AFC8-41F6-93F4-2347FE766240}" type="presOf" srcId="{F260E39D-6923-4848-89B8-489F45F05EA2}" destId="{2B5E3A22-E400-4A6F-ABA1-1D9E83B6EB0B}" srcOrd="0" destOrd="3" presId="urn:microsoft.com/office/officeart/2018/2/layout/IconVerticalSolidList"/>
    <dgm:cxn modelId="{DED6020F-0DFB-4CE2-BD5D-63235505D1CD}" srcId="{1D3AEAF9-9600-4C13-89FB-2CA0EF336660}" destId="{F260E39D-6923-4848-89B8-489F45F05EA2}" srcOrd="3" destOrd="0" parTransId="{E9F96A58-7713-4840-9C33-7AA8F8B5C4B7}" sibTransId="{6B90ACB6-B81F-452C-B237-931800889398}"/>
    <dgm:cxn modelId="{74EFFB0F-925D-42AE-8174-20A02BB54459}" type="presOf" srcId="{62DC8D69-12BE-41D2-9E9F-A6F5DFFE76D4}" destId="{1B62453A-F802-45CC-A538-76A65C0AF9AB}" srcOrd="0" destOrd="0" presId="urn:microsoft.com/office/officeart/2018/2/layout/IconVerticalSolidList"/>
    <dgm:cxn modelId="{572EEF13-054D-4E1C-A9CF-F53495AA07D6}" srcId="{0B0CD80C-582D-460D-86ED-5497A8298D0F}" destId="{B4D668C5-5EF9-4738-95E5-64EAC8B22650}" srcOrd="1" destOrd="0" parTransId="{C5388BB1-5139-4BA1-8C48-A55D5DCA95D3}" sibTransId="{3C44FD67-30BD-4AEB-956D-C7A27432C95C}"/>
    <dgm:cxn modelId="{CB78212E-0EBF-4ED2-A28D-1CDA7C72BDC2}" type="presOf" srcId="{FF4F64FD-912C-47F0-8381-F6C4AB5D821F}" destId="{2B5E3A22-E400-4A6F-ABA1-1D9E83B6EB0B}" srcOrd="0" destOrd="0" presId="urn:microsoft.com/office/officeart/2018/2/layout/IconVerticalSolidList"/>
    <dgm:cxn modelId="{1934453D-5C1B-44DC-8641-EBFE8E429DB7}" srcId="{1D3AEAF9-9600-4C13-89FB-2CA0EF336660}" destId="{0AD4E80B-7DEB-463D-B1B9-7FA67E5E17DA}" srcOrd="1" destOrd="0" parTransId="{1937A10D-9D3B-484E-BF6E-5C9E318E1B29}" sibTransId="{45F80739-DE4D-4D3C-B986-6325CFC38F10}"/>
    <dgm:cxn modelId="{F5A9AB5B-C46E-490E-9551-684968717172}" srcId="{1D3AEAF9-9600-4C13-89FB-2CA0EF336660}" destId="{48E20A52-8E5F-4A47-8D21-11FAC7318FBD}" srcOrd="2" destOrd="0" parTransId="{F01C1391-15CE-451C-83A3-8EA6E6CDDFF7}" sibTransId="{D150A384-E7EC-4980-A0CF-5D0F42E6050E}"/>
    <dgm:cxn modelId="{6FEBEC69-D21C-4B3F-ABC7-CFC85E640F5F}" type="presOf" srcId="{0B0CD80C-582D-460D-86ED-5497A8298D0F}" destId="{401CC474-C5B6-45C4-9C22-4608D612287C}" srcOrd="0" destOrd="0" presId="urn:microsoft.com/office/officeart/2018/2/layout/IconVerticalSolidList"/>
    <dgm:cxn modelId="{EE1A456D-3FCA-4668-8132-FE4C681D6850}" type="presOf" srcId="{1D3AEAF9-9600-4C13-89FB-2CA0EF336660}" destId="{5AA3DC6D-0AE2-4028-B1D0-A5995CE52D11}" srcOrd="0" destOrd="0" presId="urn:microsoft.com/office/officeart/2018/2/layout/IconVerticalSolidList"/>
    <dgm:cxn modelId="{951D1053-39C1-419D-B8F0-DFB58FFCA275}" type="presOf" srcId="{B4D668C5-5EF9-4738-95E5-64EAC8B22650}" destId="{067A2E97-47A2-42C5-BE03-EAEBBDF66A3B}" srcOrd="0" destOrd="1" presId="urn:microsoft.com/office/officeart/2018/2/layout/IconVerticalSolidList"/>
    <dgm:cxn modelId="{7A4E8558-F678-40FF-9BB7-F7E392E0919D}" type="presOf" srcId="{BBE53EB9-481D-4545-B586-9836272AEDDE}" destId="{067A2E97-47A2-42C5-BE03-EAEBBDF66A3B}" srcOrd="0" destOrd="0" presId="urn:microsoft.com/office/officeart/2018/2/layout/IconVerticalSolidList"/>
    <dgm:cxn modelId="{3E6EBA59-26B0-4370-9157-ED23EB0878BA}" srcId="{0B0CD80C-582D-460D-86ED-5497A8298D0F}" destId="{FBE28CCE-E806-4C77-8F60-2731B6D0E525}" srcOrd="2" destOrd="0" parTransId="{76716481-5050-4C99-BCD3-861503CD8CC7}" sibTransId="{F4F3ED8F-8389-470E-B21E-82B75345C16F}"/>
    <dgm:cxn modelId="{DBD4818A-31EE-4532-8F1F-C0741D336071}" srcId="{62DC8D69-12BE-41D2-9E9F-A6F5DFFE76D4}" destId="{0B0CD80C-582D-460D-86ED-5497A8298D0F}" srcOrd="0" destOrd="0" parTransId="{5E7331DB-F777-4C41-A53D-30234796BE1A}" sibTransId="{F91ADC49-B194-41EE-9713-A45C1EBA8045}"/>
    <dgm:cxn modelId="{E3D86C96-AF1E-4274-9D0C-531B5CC7F1C7}" srcId="{1D3AEAF9-9600-4C13-89FB-2CA0EF336660}" destId="{FF4F64FD-912C-47F0-8381-F6C4AB5D821F}" srcOrd="0" destOrd="0" parTransId="{5EDA3375-6F76-45D6-A932-FF7F8B242022}" sibTransId="{22201791-5E78-4852-A47A-C12AD4623625}"/>
    <dgm:cxn modelId="{339923B8-55DD-4573-8921-E4A991824A59}" type="presOf" srcId="{48E20A52-8E5F-4A47-8D21-11FAC7318FBD}" destId="{2B5E3A22-E400-4A6F-ABA1-1D9E83B6EB0B}" srcOrd="0" destOrd="2" presId="urn:microsoft.com/office/officeart/2018/2/layout/IconVerticalSolidList"/>
    <dgm:cxn modelId="{3BF8B0C8-3BAC-4455-92EA-539BC29E95E9}" type="presOf" srcId="{FBE28CCE-E806-4C77-8F60-2731B6D0E525}" destId="{067A2E97-47A2-42C5-BE03-EAEBBDF66A3B}" srcOrd="0" destOrd="2" presId="urn:microsoft.com/office/officeart/2018/2/layout/IconVerticalSolidList"/>
    <dgm:cxn modelId="{F6E4E4CB-168E-476D-88F8-619AE643C429}" srcId="{0B0CD80C-582D-460D-86ED-5497A8298D0F}" destId="{BBE53EB9-481D-4545-B586-9836272AEDDE}" srcOrd="0" destOrd="0" parTransId="{E2A4C684-8E1A-4FB6-89B2-96520E8F23B0}" sibTransId="{94F13B01-F97B-4C60-BE2C-9570D4C28CC0}"/>
    <dgm:cxn modelId="{6BFB60CE-FF8A-4E8A-857D-6CF10DB8CFEE}" srcId="{62DC8D69-12BE-41D2-9E9F-A6F5DFFE76D4}" destId="{1D3AEAF9-9600-4C13-89FB-2CA0EF336660}" srcOrd="1" destOrd="0" parTransId="{7B9C0492-39B2-4396-94C6-F55FC4C320AB}" sibTransId="{941EFBCB-D9C5-4EE1-875C-F8CF3A3C7396}"/>
    <dgm:cxn modelId="{E16EE7D4-6C70-4601-8781-D025E4F8C2D3}" type="presOf" srcId="{8A4241AC-3703-42D4-A036-5EBE857D972D}" destId="{864E78F8-203B-4ECF-A563-4517CB1371D7}" srcOrd="0" destOrd="0" presId="urn:microsoft.com/office/officeart/2018/2/layout/IconVerticalSolidList"/>
    <dgm:cxn modelId="{242E2EDA-BC59-48C6-AB03-C2ADE6DE4ADE}" srcId="{62DC8D69-12BE-41D2-9E9F-A6F5DFFE76D4}" destId="{8A4241AC-3703-42D4-A036-5EBE857D972D}" srcOrd="2" destOrd="0" parTransId="{2C711A6B-6530-4C38-8D83-B20C1300E237}" sibTransId="{65809A4B-C280-4285-B7EA-70C09F7003E2}"/>
    <dgm:cxn modelId="{F3AD23E8-34EF-480E-A048-365D5DCDAA0D}" type="presOf" srcId="{0AD4E80B-7DEB-463D-B1B9-7FA67E5E17DA}" destId="{2B5E3A22-E400-4A6F-ABA1-1D9E83B6EB0B}" srcOrd="0" destOrd="1" presId="urn:microsoft.com/office/officeart/2018/2/layout/IconVerticalSolidList"/>
    <dgm:cxn modelId="{737F4F6B-A801-4F33-8338-2C71C2C74B24}" type="presParOf" srcId="{1B62453A-F802-45CC-A538-76A65C0AF9AB}" destId="{E4CA1944-D910-4687-9DB9-37D74AE4B5D4}" srcOrd="0" destOrd="0" presId="urn:microsoft.com/office/officeart/2018/2/layout/IconVerticalSolidList"/>
    <dgm:cxn modelId="{DF38096B-CF0A-4D8B-8C9A-CF1DDDCF7C03}" type="presParOf" srcId="{E4CA1944-D910-4687-9DB9-37D74AE4B5D4}" destId="{9EA42E60-5DB1-415B-A0CE-FD495CD5B139}" srcOrd="0" destOrd="0" presId="urn:microsoft.com/office/officeart/2018/2/layout/IconVerticalSolidList"/>
    <dgm:cxn modelId="{C0E0AC08-AE88-4382-B342-FF637A4BA9EE}" type="presParOf" srcId="{E4CA1944-D910-4687-9DB9-37D74AE4B5D4}" destId="{08DBDBC6-7BE8-410A-BEDD-4D6EF62413FA}" srcOrd="1" destOrd="0" presId="urn:microsoft.com/office/officeart/2018/2/layout/IconVerticalSolidList"/>
    <dgm:cxn modelId="{B8FCF171-FF9B-4842-B80A-C2FEEA9260E4}" type="presParOf" srcId="{E4CA1944-D910-4687-9DB9-37D74AE4B5D4}" destId="{4FFF7D93-F61E-416B-A88B-6026EA2F5E21}" srcOrd="2" destOrd="0" presId="urn:microsoft.com/office/officeart/2018/2/layout/IconVerticalSolidList"/>
    <dgm:cxn modelId="{8CA92400-CF08-4CFE-B79F-8F2BA2FB694B}" type="presParOf" srcId="{E4CA1944-D910-4687-9DB9-37D74AE4B5D4}" destId="{401CC474-C5B6-45C4-9C22-4608D612287C}" srcOrd="3" destOrd="0" presId="urn:microsoft.com/office/officeart/2018/2/layout/IconVerticalSolidList"/>
    <dgm:cxn modelId="{8C8C51F3-055A-4603-BB2F-8371FA876E0A}" type="presParOf" srcId="{E4CA1944-D910-4687-9DB9-37D74AE4B5D4}" destId="{067A2E97-47A2-42C5-BE03-EAEBBDF66A3B}" srcOrd="4" destOrd="0" presId="urn:microsoft.com/office/officeart/2018/2/layout/IconVerticalSolidList"/>
    <dgm:cxn modelId="{F7EAA16E-46EA-459E-99A2-B03B56BABC63}" type="presParOf" srcId="{1B62453A-F802-45CC-A538-76A65C0AF9AB}" destId="{D10BC1FF-B1F2-4831-BB33-07D9F2FD56C5}" srcOrd="1" destOrd="0" presId="urn:microsoft.com/office/officeart/2018/2/layout/IconVerticalSolidList"/>
    <dgm:cxn modelId="{787E9C1C-465A-4DE9-911E-47B0E55C3B6A}" type="presParOf" srcId="{1B62453A-F802-45CC-A538-76A65C0AF9AB}" destId="{5746BFCB-60BD-4E4B-9473-33BA55E8A09E}" srcOrd="2" destOrd="0" presId="urn:microsoft.com/office/officeart/2018/2/layout/IconVerticalSolidList"/>
    <dgm:cxn modelId="{73C6E2E7-1B8C-4A5C-A42A-58833A572B51}" type="presParOf" srcId="{5746BFCB-60BD-4E4B-9473-33BA55E8A09E}" destId="{2DD12DBC-2C31-4F62-BBE7-B9139629BAE5}" srcOrd="0" destOrd="0" presId="urn:microsoft.com/office/officeart/2018/2/layout/IconVerticalSolidList"/>
    <dgm:cxn modelId="{D7024037-924A-4DE1-B7FD-380E339D87A9}" type="presParOf" srcId="{5746BFCB-60BD-4E4B-9473-33BA55E8A09E}" destId="{D57F5E70-EF20-453C-BDD9-B166AEEE31FC}" srcOrd="1" destOrd="0" presId="urn:microsoft.com/office/officeart/2018/2/layout/IconVerticalSolidList"/>
    <dgm:cxn modelId="{06658A65-E24B-4FED-90D2-63A7EFEEB9F1}" type="presParOf" srcId="{5746BFCB-60BD-4E4B-9473-33BA55E8A09E}" destId="{05550E32-E25C-4284-9F8F-884367523155}" srcOrd="2" destOrd="0" presId="urn:microsoft.com/office/officeart/2018/2/layout/IconVerticalSolidList"/>
    <dgm:cxn modelId="{1E2156CD-4686-405D-9429-B113BADA3042}" type="presParOf" srcId="{5746BFCB-60BD-4E4B-9473-33BA55E8A09E}" destId="{5AA3DC6D-0AE2-4028-B1D0-A5995CE52D11}" srcOrd="3" destOrd="0" presId="urn:microsoft.com/office/officeart/2018/2/layout/IconVerticalSolidList"/>
    <dgm:cxn modelId="{831D23B2-CBA5-4017-BF6C-BDB93FFA6D1E}" type="presParOf" srcId="{5746BFCB-60BD-4E4B-9473-33BA55E8A09E}" destId="{2B5E3A22-E400-4A6F-ABA1-1D9E83B6EB0B}" srcOrd="4" destOrd="0" presId="urn:microsoft.com/office/officeart/2018/2/layout/IconVerticalSolidList"/>
    <dgm:cxn modelId="{B71B4C12-7985-440D-841A-C37B34CE12CE}" type="presParOf" srcId="{1B62453A-F802-45CC-A538-76A65C0AF9AB}" destId="{CD6A7B80-641A-4954-BAB4-A07F90ACE300}" srcOrd="3" destOrd="0" presId="urn:microsoft.com/office/officeart/2018/2/layout/IconVerticalSolidList"/>
    <dgm:cxn modelId="{21FB6F57-7860-47C0-B95D-49B5A6E0A420}" type="presParOf" srcId="{1B62453A-F802-45CC-A538-76A65C0AF9AB}" destId="{80879962-C081-41F9-BEB3-DEDBDDCB644A}" srcOrd="4" destOrd="0" presId="urn:microsoft.com/office/officeart/2018/2/layout/IconVerticalSolidList"/>
    <dgm:cxn modelId="{13BF9616-6273-4236-B962-6D1503F87600}" type="presParOf" srcId="{80879962-C081-41F9-BEB3-DEDBDDCB644A}" destId="{CD165553-C324-4DB8-AC58-571BD8244903}" srcOrd="0" destOrd="0" presId="urn:microsoft.com/office/officeart/2018/2/layout/IconVerticalSolidList"/>
    <dgm:cxn modelId="{4C566418-DD30-413A-9E35-2A8E4DDFE6FC}" type="presParOf" srcId="{80879962-C081-41F9-BEB3-DEDBDDCB644A}" destId="{3C3CBAC6-DAEA-4EB0-A236-44564088A8F4}" srcOrd="1" destOrd="0" presId="urn:microsoft.com/office/officeart/2018/2/layout/IconVerticalSolidList"/>
    <dgm:cxn modelId="{4037E77B-1AA0-4FC4-A8A6-F97C186DA0FD}" type="presParOf" srcId="{80879962-C081-41F9-BEB3-DEDBDDCB644A}" destId="{B5DCA9B1-0738-4C37-A4DA-A6FDAD5C56D4}" srcOrd="2" destOrd="0" presId="urn:microsoft.com/office/officeart/2018/2/layout/IconVerticalSolidList"/>
    <dgm:cxn modelId="{7193E79E-A916-47C3-AC9B-C63347CD4632}" type="presParOf" srcId="{80879962-C081-41F9-BEB3-DEDBDDCB644A}" destId="{864E78F8-203B-4ECF-A563-4517CB1371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87EA17-2708-46A2-AC3F-C0A019EF98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2874D7-6C45-45FA-A8FD-F182F648A24C}">
      <dgm:prSet custT="1"/>
      <dgm:spPr/>
      <dgm:t>
        <a:bodyPr/>
        <a:lstStyle/>
        <a:p>
          <a:pPr>
            <a:lnSpc>
              <a:spcPct val="100000"/>
            </a:lnSpc>
          </a:pPr>
          <a:r>
            <a:rPr lang="nl-BE" sz="2800" b="1">
              <a:solidFill>
                <a:srgbClr val="3C88A3"/>
              </a:solidFill>
            </a:rPr>
            <a:t>Groepering per wet </a:t>
          </a:r>
          <a:r>
            <a:rPr lang="nl-BE" sz="2800" b="1">
              <a:solidFill>
                <a:srgbClr val="3C88A3"/>
              </a:solidFill>
              <a:sym typeface="Wingdings" panose="05000000000000000000" pitchFamily="2" charset="2"/>
            </a:rPr>
            <a:t></a:t>
          </a:r>
          <a:r>
            <a:rPr lang="nl-BE" sz="2800" b="1">
              <a:solidFill>
                <a:srgbClr val="3C88A3"/>
              </a:solidFill>
            </a:rPr>
            <a:t> thematisch</a:t>
          </a:r>
          <a:endParaRPr lang="en-US" sz="2800" b="1">
            <a:solidFill>
              <a:srgbClr val="3C88A3"/>
            </a:solidFill>
          </a:endParaRPr>
        </a:p>
      </dgm:t>
    </dgm:pt>
    <dgm:pt modelId="{D6FE0F8B-6FD1-4C9F-916C-3727C40B1179}" type="parTrans" cxnId="{3A3AF1E1-0284-477D-932F-32D3A99B75BA}">
      <dgm:prSet/>
      <dgm:spPr/>
      <dgm:t>
        <a:bodyPr/>
        <a:lstStyle/>
        <a:p>
          <a:endParaRPr lang="en-US"/>
        </a:p>
      </dgm:t>
    </dgm:pt>
    <dgm:pt modelId="{DC7C247E-EC4B-4C70-AD70-6C61B751C56B}" type="sibTrans" cxnId="{3A3AF1E1-0284-477D-932F-32D3A99B75BA}">
      <dgm:prSet/>
      <dgm:spPr/>
      <dgm:t>
        <a:bodyPr/>
        <a:lstStyle/>
        <a:p>
          <a:endParaRPr lang="en-US"/>
        </a:p>
      </dgm:t>
    </dgm:pt>
    <dgm:pt modelId="{99C2B2DE-9963-406A-80AF-7CE97AC753D8}">
      <dgm:prSet custT="1"/>
      <dgm:spPr/>
      <dgm:t>
        <a:bodyPr/>
        <a:lstStyle/>
        <a:p>
          <a:pPr>
            <a:lnSpc>
              <a:spcPct val="100000"/>
            </a:lnSpc>
          </a:pPr>
          <a:r>
            <a:rPr lang="nl-BE" sz="2800" b="1">
              <a:solidFill>
                <a:srgbClr val="3C88A3"/>
              </a:solidFill>
            </a:rPr>
            <a:t>Duidelijkheid, rechtvaardigheid en budgettaire solidariteit</a:t>
          </a:r>
          <a:endParaRPr lang="en-US" sz="2800" b="1">
            <a:solidFill>
              <a:srgbClr val="3C88A3"/>
            </a:solidFill>
          </a:endParaRPr>
        </a:p>
      </dgm:t>
    </dgm:pt>
    <dgm:pt modelId="{7294E676-8E8C-4DE1-A0D7-62020308FA3C}" type="parTrans" cxnId="{E547CB12-3F2C-4690-9980-8616EBA1468A}">
      <dgm:prSet/>
      <dgm:spPr/>
      <dgm:t>
        <a:bodyPr/>
        <a:lstStyle/>
        <a:p>
          <a:endParaRPr lang="en-US"/>
        </a:p>
      </dgm:t>
    </dgm:pt>
    <dgm:pt modelId="{E231B44F-77D4-4760-90C7-ECD07CA96A58}" type="sibTrans" cxnId="{E547CB12-3F2C-4690-9980-8616EBA1468A}">
      <dgm:prSet/>
      <dgm:spPr/>
      <dgm:t>
        <a:bodyPr/>
        <a:lstStyle/>
        <a:p>
          <a:endParaRPr lang="en-US"/>
        </a:p>
      </dgm:t>
    </dgm:pt>
    <dgm:pt modelId="{FF8F711F-5490-4176-B00D-64254D08CE51}">
      <dgm:prSet custT="1"/>
      <dgm:spPr/>
      <dgm:t>
        <a:bodyPr/>
        <a:lstStyle/>
        <a:p>
          <a:pPr>
            <a:lnSpc>
              <a:spcPct val="100000"/>
            </a:lnSpc>
          </a:pPr>
          <a:r>
            <a:rPr lang="nl-BE" sz="2800" b="1">
              <a:solidFill>
                <a:srgbClr val="3C88A3"/>
              </a:solidFill>
            </a:rPr>
            <a:t>Werken en ondernemen belonen</a:t>
          </a:r>
          <a:endParaRPr lang="en-US" sz="2800" b="1">
            <a:solidFill>
              <a:srgbClr val="3C88A3"/>
            </a:solidFill>
          </a:endParaRPr>
        </a:p>
      </dgm:t>
    </dgm:pt>
    <dgm:pt modelId="{65A3A027-7029-44B5-9E12-D84728A048A0}" type="parTrans" cxnId="{90B61A4E-83D7-438C-A343-07818BB103C2}">
      <dgm:prSet/>
      <dgm:spPr/>
      <dgm:t>
        <a:bodyPr/>
        <a:lstStyle/>
        <a:p>
          <a:endParaRPr lang="en-US"/>
        </a:p>
      </dgm:t>
    </dgm:pt>
    <dgm:pt modelId="{BE51564A-C870-4627-82CC-1C79381080DC}" type="sibTrans" cxnId="{90B61A4E-83D7-438C-A343-07818BB103C2}">
      <dgm:prSet/>
      <dgm:spPr/>
      <dgm:t>
        <a:bodyPr/>
        <a:lstStyle/>
        <a:p>
          <a:endParaRPr lang="en-US"/>
        </a:p>
      </dgm:t>
    </dgm:pt>
    <dgm:pt modelId="{DE40C273-D499-4556-81D2-BD80C48B2026}">
      <dgm:prSet custT="1"/>
      <dgm:spPr/>
      <dgm:t>
        <a:bodyPr/>
        <a:lstStyle/>
        <a:p>
          <a:pPr>
            <a:lnSpc>
              <a:spcPct val="100000"/>
            </a:lnSpc>
          </a:pPr>
          <a:r>
            <a:rPr lang="nl-BE" sz="2800" b="1">
              <a:solidFill>
                <a:srgbClr val="3C88A3"/>
              </a:solidFill>
            </a:rPr>
            <a:t>Prikkels tot inactiviteit afbouwen</a:t>
          </a:r>
          <a:endParaRPr lang="en-US" sz="2800" b="1">
            <a:solidFill>
              <a:srgbClr val="3C88A3"/>
            </a:solidFill>
          </a:endParaRPr>
        </a:p>
      </dgm:t>
    </dgm:pt>
    <dgm:pt modelId="{962D8B4F-91B5-46D8-B64B-2E27D48EF724}" type="parTrans" cxnId="{68C10A6E-F074-4F8F-9942-5E374AF8AB33}">
      <dgm:prSet/>
      <dgm:spPr/>
      <dgm:t>
        <a:bodyPr/>
        <a:lstStyle/>
        <a:p>
          <a:endParaRPr lang="en-US"/>
        </a:p>
      </dgm:t>
    </dgm:pt>
    <dgm:pt modelId="{29C7ABA2-D878-4183-95D0-DAFE09169E0B}" type="sibTrans" cxnId="{68C10A6E-F074-4F8F-9942-5E374AF8AB33}">
      <dgm:prSet/>
      <dgm:spPr/>
      <dgm:t>
        <a:bodyPr/>
        <a:lstStyle/>
        <a:p>
          <a:endParaRPr lang="en-US"/>
        </a:p>
      </dgm:t>
    </dgm:pt>
    <dgm:pt modelId="{224C662C-9D00-4E71-ACBB-ED2C374154C2}">
      <dgm:prSet custT="1"/>
      <dgm:spPr/>
      <dgm:t>
        <a:bodyPr/>
        <a:lstStyle/>
        <a:p>
          <a:pPr>
            <a:lnSpc>
              <a:spcPct val="100000"/>
            </a:lnSpc>
          </a:pPr>
          <a:r>
            <a:rPr lang="nl-BE" sz="2800" b="1">
              <a:solidFill>
                <a:srgbClr val="3C88A3"/>
              </a:solidFill>
            </a:rPr>
            <a:t>Lastenverdeling tussen arbeid en kapitaal</a:t>
          </a:r>
          <a:endParaRPr lang="en-US" sz="2800" b="1">
            <a:solidFill>
              <a:srgbClr val="3C88A3"/>
            </a:solidFill>
          </a:endParaRPr>
        </a:p>
      </dgm:t>
    </dgm:pt>
    <dgm:pt modelId="{4D687628-BC3D-4410-A0A3-15B5AD2D1564}" type="parTrans" cxnId="{E8E036EE-1053-424A-876B-AC48BB6D10EB}">
      <dgm:prSet/>
      <dgm:spPr/>
      <dgm:t>
        <a:bodyPr/>
        <a:lstStyle/>
        <a:p>
          <a:endParaRPr lang="en-US"/>
        </a:p>
      </dgm:t>
    </dgm:pt>
    <dgm:pt modelId="{0CEBBDA5-5DE7-4944-A105-996509E752E3}" type="sibTrans" cxnId="{E8E036EE-1053-424A-876B-AC48BB6D10EB}">
      <dgm:prSet/>
      <dgm:spPr/>
      <dgm:t>
        <a:bodyPr/>
        <a:lstStyle/>
        <a:p>
          <a:endParaRPr lang="en-US"/>
        </a:p>
      </dgm:t>
    </dgm:pt>
    <dgm:pt modelId="{E5584900-2D7D-43BB-98E4-8F9CCC1346EB}">
      <dgm:prSet custT="1"/>
      <dgm:spPr/>
      <dgm:t>
        <a:bodyPr/>
        <a:lstStyle/>
        <a:p>
          <a:pPr>
            <a:lnSpc>
              <a:spcPct val="100000"/>
            </a:lnSpc>
          </a:pPr>
          <a:r>
            <a:rPr lang="nl-BE" sz="2800" b="1">
              <a:solidFill>
                <a:srgbClr val="3C88A3"/>
              </a:solidFill>
            </a:rPr>
            <a:t>Geheel </a:t>
          </a:r>
          <a:r>
            <a:rPr lang="nl-BE" sz="2800" b="1">
              <a:solidFill>
                <a:srgbClr val="3C88A3"/>
              </a:solidFill>
              <a:sym typeface="Wingdings" panose="05000000000000000000" pitchFamily="2" charset="2"/>
            </a:rPr>
            <a:t></a:t>
          </a:r>
          <a:r>
            <a:rPr lang="nl-BE" sz="2800" b="1">
              <a:solidFill>
                <a:srgbClr val="3C88A3"/>
              </a:solidFill>
            </a:rPr>
            <a:t> isoleren van maatregelen</a:t>
          </a:r>
          <a:endParaRPr lang="en-US" sz="2800" b="1">
            <a:solidFill>
              <a:srgbClr val="3C88A3"/>
            </a:solidFill>
          </a:endParaRPr>
        </a:p>
      </dgm:t>
    </dgm:pt>
    <dgm:pt modelId="{CD205862-E2E4-4388-8F17-80D454BAEC7F}" type="parTrans" cxnId="{0EE10DC1-7E50-4BB2-ACFA-997FEA6AE45D}">
      <dgm:prSet/>
      <dgm:spPr/>
      <dgm:t>
        <a:bodyPr/>
        <a:lstStyle/>
        <a:p>
          <a:endParaRPr lang="en-US"/>
        </a:p>
      </dgm:t>
    </dgm:pt>
    <dgm:pt modelId="{BB608915-C453-4FDE-B200-098AF644BF3C}" type="sibTrans" cxnId="{0EE10DC1-7E50-4BB2-ACFA-997FEA6AE45D}">
      <dgm:prSet/>
      <dgm:spPr/>
      <dgm:t>
        <a:bodyPr/>
        <a:lstStyle/>
        <a:p>
          <a:endParaRPr lang="en-US"/>
        </a:p>
      </dgm:t>
    </dgm:pt>
    <dgm:pt modelId="{E61C8466-46CE-425B-9A23-8AB8CF623EA7}" type="pres">
      <dgm:prSet presAssocID="{C587EA17-2708-46A2-AC3F-C0A019EF9888}" presName="root" presStyleCnt="0">
        <dgm:presLayoutVars>
          <dgm:dir/>
          <dgm:resizeHandles val="exact"/>
        </dgm:presLayoutVars>
      </dgm:prSet>
      <dgm:spPr/>
    </dgm:pt>
    <dgm:pt modelId="{0B2748A7-A0D9-476B-ACCE-3CCFF0C19A28}" type="pres">
      <dgm:prSet presAssocID="{312874D7-6C45-45FA-A8FD-F182F648A24C}" presName="compNode" presStyleCnt="0"/>
      <dgm:spPr/>
    </dgm:pt>
    <dgm:pt modelId="{CB5CF7DA-D243-4B85-BAA9-D546441826CC}" type="pres">
      <dgm:prSet presAssocID="{312874D7-6C45-45FA-A8FD-F182F648A24C}" presName="bgRect" presStyleLbl="bgShp" presStyleIdx="0" presStyleCnt="6"/>
      <dgm:spPr/>
    </dgm:pt>
    <dgm:pt modelId="{B0986A55-C375-40A2-AFB1-B27446EA2CB2}" type="pres">
      <dgm:prSet presAssocID="{312874D7-6C45-45FA-A8FD-F182F648A24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ërarchie"/>
        </a:ext>
      </dgm:extLst>
    </dgm:pt>
    <dgm:pt modelId="{8294FF66-9BB8-48BB-9A01-A66C96DDD7C1}" type="pres">
      <dgm:prSet presAssocID="{312874D7-6C45-45FA-A8FD-F182F648A24C}" presName="spaceRect" presStyleCnt="0"/>
      <dgm:spPr/>
    </dgm:pt>
    <dgm:pt modelId="{53C6AD1A-071D-4241-91BB-5BCFE5EF8DB1}" type="pres">
      <dgm:prSet presAssocID="{312874D7-6C45-45FA-A8FD-F182F648A24C}" presName="parTx" presStyleLbl="revTx" presStyleIdx="0" presStyleCnt="6">
        <dgm:presLayoutVars>
          <dgm:chMax val="0"/>
          <dgm:chPref val="0"/>
        </dgm:presLayoutVars>
      </dgm:prSet>
      <dgm:spPr/>
    </dgm:pt>
    <dgm:pt modelId="{ECD37A94-53EB-4697-A0BA-853F1385C77C}" type="pres">
      <dgm:prSet presAssocID="{DC7C247E-EC4B-4C70-AD70-6C61B751C56B}" presName="sibTrans" presStyleCnt="0"/>
      <dgm:spPr/>
    </dgm:pt>
    <dgm:pt modelId="{623A4E7D-0A54-4B77-B519-2F2B6E322883}" type="pres">
      <dgm:prSet presAssocID="{99C2B2DE-9963-406A-80AF-7CE97AC753D8}" presName="compNode" presStyleCnt="0"/>
      <dgm:spPr/>
    </dgm:pt>
    <dgm:pt modelId="{129AEB1D-1672-4C9D-88DE-2F123081E22A}" type="pres">
      <dgm:prSet presAssocID="{99C2B2DE-9963-406A-80AF-7CE97AC753D8}" presName="bgRect" presStyleLbl="bgShp" presStyleIdx="1" presStyleCnt="6"/>
      <dgm:spPr/>
    </dgm:pt>
    <dgm:pt modelId="{CC079409-B653-4BFF-935B-0D5C531A7432}" type="pres">
      <dgm:prSet presAssocID="{99C2B2DE-9963-406A-80AF-7CE97AC753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87B5BC52-92E4-4C38-B2E9-B90AE0FBF83B}" type="pres">
      <dgm:prSet presAssocID="{99C2B2DE-9963-406A-80AF-7CE97AC753D8}" presName="spaceRect" presStyleCnt="0"/>
      <dgm:spPr/>
    </dgm:pt>
    <dgm:pt modelId="{78C29F4B-EEE8-4D9E-8F36-C16992EBD640}" type="pres">
      <dgm:prSet presAssocID="{99C2B2DE-9963-406A-80AF-7CE97AC753D8}" presName="parTx" presStyleLbl="revTx" presStyleIdx="1" presStyleCnt="6">
        <dgm:presLayoutVars>
          <dgm:chMax val="0"/>
          <dgm:chPref val="0"/>
        </dgm:presLayoutVars>
      </dgm:prSet>
      <dgm:spPr/>
    </dgm:pt>
    <dgm:pt modelId="{DC4A6329-829D-4189-89D3-96EE8D6C7FF0}" type="pres">
      <dgm:prSet presAssocID="{E231B44F-77D4-4760-90C7-ECD07CA96A58}" presName="sibTrans" presStyleCnt="0"/>
      <dgm:spPr/>
    </dgm:pt>
    <dgm:pt modelId="{A5565745-3443-46E0-860E-C8EB69D03F86}" type="pres">
      <dgm:prSet presAssocID="{FF8F711F-5490-4176-B00D-64254D08CE51}" presName="compNode" presStyleCnt="0"/>
      <dgm:spPr/>
    </dgm:pt>
    <dgm:pt modelId="{CB2CA0D8-BB43-46CE-9FEF-27C12E1A9EEF}" type="pres">
      <dgm:prSet presAssocID="{FF8F711F-5490-4176-B00D-64254D08CE51}" presName="bgRect" presStyleLbl="bgShp" presStyleIdx="2" presStyleCnt="6"/>
      <dgm:spPr/>
    </dgm:pt>
    <dgm:pt modelId="{AAA09F86-9970-4BF5-8B0F-ABB87F601C07}" type="pres">
      <dgm:prSet presAssocID="{FF8F711F-5490-4176-B00D-64254D08CE5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nt"/>
        </a:ext>
      </dgm:extLst>
    </dgm:pt>
    <dgm:pt modelId="{39338FD4-81EF-4DF3-A9FD-BECEB99954CD}" type="pres">
      <dgm:prSet presAssocID="{FF8F711F-5490-4176-B00D-64254D08CE51}" presName="spaceRect" presStyleCnt="0"/>
      <dgm:spPr/>
    </dgm:pt>
    <dgm:pt modelId="{27D0DE17-9FF9-4C2C-AB7C-49E858A2583D}" type="pres">
      <dgm:prSet presAssocID="{FF8F711F-5490-4176-B00D-64254D08CE51}" presName="parTx" presStyleLbl="revTx" presStyleIdx="2" presStyleCnt="6">
        <dgm:presLayoutVars>
          <dgm:chMax val="0"/>
          <dgm:chPref val="0"/>
        </dgm:presLayoutVars>
      </dgm:prSet>
      <dgm:spPr/>
    </dgm:pt>
    <dgm:pt modelId="{FC3B4129-6E9A-459A-AE04-8B7EBC845D18}" type="pres">
      <dgm:prSet presAssocID="{BE51564A-C870-4627-82CC-1C79381080DC}" presName="sibTrans" presStyleCnt="0"/>
      <dgm:spPr/>
    </dgm:pt>
    <dgm:pt modelId="{54F52000-8AFE-4D54-926C-E01AA6937665}" type="pres">
      <dgm:prSet presAssocID="{DE40C273-D499-4556-81D2-BD80C48B2026}" presName="compNode" presStyleCnt="0"/>
      <dgm:spPr/>
    </dgm:pt>
    <dgm:pt modelId="{8FAD376F-1EA8-4DA9-BB4F-9E80538A916F}" type="pres">
      <dgm:prSet presAssocID="{DE40C273-D499-4556-81D2-BD80C48B2026}" presName="bgRect" presStyleLbl="bgShp" presStyleIdx="3" presStyleCnt="6"/>
      <dgm:spPr/>
    </dgm:pt>
    <dgm:pt modelId="{33F702E5-FCC0-47C3-8A11-5B9E6216D05F}" type="pres">
      <dgm:prSet presAssocID="{DE40C273-D499-4556-81D2-BD80C48B202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pen"/>
        </a:ext>
      </dgm:extLst>
    </dgm:pt>
    <dgm:pt modelId="{14833803-46FB-478C-B066-978F0B2655C0}" type="pres">
      <dgm:prSet presAssocID="{DE40C273-D499-4556-81D2-BD80C48B2026}" presName="spaceRect" presStyleCnt="0"/>
      <dgm:spPr/>
    </dgm:pt>
    <dgm:pt modelId="{D557DCCC-5A4C-4805-96F7-5BA42FEA02CA}" type="pres">
      <dgm:prSet presAssocID="{DE40C273-D499-4556-81D2-BD80C48B2026}" presName="parTx" presStyleLbl="revTx" presStyleIdx="3" presStyleCnt="6">
        <dgm:presLayoutVars>
          <dgm:chMax val="0"/>
          <dgm:chPref val="0"/>
        </dgm:presLayoutVars>
      </dgm:prSet>
      <dgm:spPr/>
    </dgm:pt>
    <dgm:pt modelId="{B737D6E9-E0CA-41A5-B640-E806C5D162EF}" type="pres">
      <dgm:prSet presAssocID="{29C7ABA2-D878-4183-95D0-DAFE09169E0B}" presName="sibTrans" presStyleCnt="0"/>
      <dgm:spPr/>
    </dgm:pt>
    <dgm:pt modelId="{DA316F69-C4D0-4E9B-B93E-37E9CFD0A269}" type="pres">
      <dgm:prSet presAssocID="{224C662C-9D00-4E71-ACBB-ED2C374154C2}" presName="compNode" presStyleCnt="0"/>
      <dgm:spPr/>
    </dgm:pt>
    <dgm:pt modelId="{2D70F081-38B0-4ED1-AC82-A774B5E35925}" type="pres">
      <dgm:prSet presAssocID="{224C662C-9D00-4E71-ACBB-ED2C374154C2}" presName="bgRect" presStyleLbl="bgShp" presStyleIdx="4" presStyleCnt="6"/>
      <dgm:spPr/>
    </dgm:pt>
    <dgm:pt modelId="{6B88E460-AF22-444B-9C8E-23A8B4D0E900}" type="pres">
      <dgm:prSet presAssocID="{224C662C-9D00-4E71-ACBB-ED2C374154C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ep mannen"/>
        </a:ext>
      </dgm:extLst>
    </dgm:pt>
    <dgm:pt modelId="{C797C935-B47D-4785-A14C-360CB3D85E75}" type="pres">
      <dgm:prSet presAssocID="{224C662C-9D00-4E71-ACBB-ED2C374154C2}" presName="spaceRect" presStyleCnt="0"/>
      <dgm:spPr/>
    </dgm:pt>
    <dgm:pt modelId="{699F9B36-E53C-4878-AB73-2647D5904A41}" type="pres">
      <dgm:prSet presAssocID="{224C662C-9D00-4E71-ACBB-ED2C374154C2}" presName="parTx" presStyleLbl="revTx" presStyleIdx="4" presStyleCnt="6">
        <dgm:presLayoutVars>
          <dgm:chMax val="0"/>
          <dgm:chPref val="0"/>
        </dgm:presLayoutVars>
      </dgm:prSet>
      <dgm:spPr/>
    </dgm:pt>
    <dgm:pt modelId="{D8A0BA51-6638-484D-B34A-4292D40EA611}" type="pres">
      <dgm:prSet presAssocID="{0CEBBDA5-5DE7-4944-A105-996509E752E3}" presName="sibTrans" presStyleCnt="0"/>
      <dgm:spPr/>
    </dgm:pt>
    <dgm:pt modelId="{1AAB848A-4739-4A85-AD82-F3919C572011}" type="pres">
      <dgm:prSet presAssocID="{E5584900-2D7D-43BB-98E4-8F9CCC1346EB}" presName="compNode" presStyleCnt="0"/>
      <dgm:spPr/>
    </dgm:pt>
    <dgm:pt modelId="{FCC9AC3A-F108-42CD-A7C2-5808BB01EE07}" type="pres">
      <dgm:prSet presAssocID="{E5584900-2D7D-43BB-98E4-8F9CCC1346EB}" presName="bgRect" presStyleLbl="bgShp" presStyleIdx="5" presStyleCnt="6"/>
      <dgm:spPr/>
    </dgm:pt>
    <dgm:pt modelId="{21937E37-2DCA-490C-84E1-C178F2289909}" type="pres">
      <dgm:prSet presAssocID="{E5584900-2D7D-43BB-98E4-8F9CCC1346E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rain in head"/>
        </a:ext>
      </dgm:extLst>
    </dgm:pt>
    <dgm:pt modelId="{E4A06E77-AD55-454A-B6F8-0D28AA6B2A4D}" type="pres">
      <dgm:prSet presAssocID="{E5584900-2D7D-43BB-98E4-8F9CCC1346EB}" presName="spaceRect" presStyleCnt="0"/>
      <dgm:spPr/>
    </dgm:pt>
    <dgm:pt modelId="{53F45FA9-A525-4FE3-BCD5-6DB1C9C4AE56}" type="pres">
      <dgm:prSet presAssocID="{E5584900-2D7D-43BB-98E4-8F9CCC1346EB}" presName="parTx" presStyleLbl="revTx" presStyleIdx="5" presStyleCnt="6">
        <dgm:presLayoutVars>
          <dgm:chMax val="0"/>
          <dgm:chPref val="0"/>
        </dgm:presLayoutVars>
      </dgm:prSet>
      <dgm:spPr/>
    </dgm:pt>
  </dgm:ptLst>
  <dgm:cxnLst>
    <dgm:cxn modelId="{8B309205-76C4-47FD-BF63-C9B2D74DE9E0}" type="presOf" srcId="{312874D7-6C45-45FA-A8FD-F182F648A24C}" destId="{53C6AD1A-071D-4241-91BB-5BCFE5EF8DB1}" srcOrd="0" destOrd="0" presId="urn:microsoft.com/office/officeart/2018/2/layout/IconVerticalSolidList"/>
    <dgm:cxn modelId="{E547CB12-3F2C-4690-9980-8616EBA1468A}" srcId="{C587EA17-2708-46A2-AC3F-C0A019EF9888}" destId="{99C2B2DE-9963-406A-80AF-7CE97AC753D8}" srcOrd="1" destOrd="0" parTransId="{7294E676-8E8C-4DE1-A0D7-62020308FA3C}" sibTransId="{E231B44F-77D4-4760-90C7-ECD07CA96A58}"/>
    <dgm:cxn modelId="{6419B71D-C600-446F-9AEE-36A8DB2D6121}" type="presOf" srcId="{C587EA17-2708-46A2-AC3F-C0A019EF9888}" destId="{E61C8466-46CE-425B-9A23-8AB8CF623EA7}" srcOrd="0" destOrd="0" presId="urn:microsoft.com/office/officeart/2018/2/layout/IconVerticalSolidList"/>
    <dgm:cxn modelId="{6DB9BA3D-FA0C-45DD-9EAF-BCAA4A3ABFF7}" type="presOf" srcId="{E5584900-2D7D-43BB-98E4-8F9CCC1346EB}" destId="{53F45FA9-A525-4FE3-BCD5-6DB1C9C4AE56}" srcOrd="0" destOrd="0" presId="urn:microsoft.com/office/officeart/2018/2/layout/IconVerticalSolidList"/>
    <dgm:cxn modelId="{68C10A6E-F074-4F8F-9942-5E374AF8AB33}" srcId="{C587EA17-2708-46A2-AC3F-C0A019EF9888}" destId="{DE40C273-D499-4556-81D2-BD80C48B2026}" srcOrd="3" destOrd="0" parTransId="{962D8B4F-91B5-46D8-B64B-2E27D48EF724}" sibTransId="{29C7ABA2-D878-4183-95D0-DAFE09169E0B}"/>
    <dgm:cxn modelId="{90B61A4E-83D7-438C-A343-07818BB103C2}" srcId="{C587EA17-2708-46A2-AC3F-C0A019EF9888}" destId="{FF8F711F-5490-4176-B00D-64254D08CE51}" srcOrd="2" destOrd="0" parTransId="{65A3A027-7029-44B5-9E12-D84728A048A0}" sibTransId="{BE51564A-C870-4627-82CC-1C79381080DC}"/>
    <dgm:cxn modelId="{CC9E0C59-E224-4B48-8B8F-F59D6CE6E5C3}" type="presOf" srcId="{FF8F711F-5490-4176-B00D-64254D08CE51}" destId="{27D0DE17-9FF9-4C2C-AB7C-49E858A2583D}" srcOrd="0" destOrd="0" presId="urn:microsoft.com/office/officeart/2018/2/layout/IconVerticalSolidList"/>
    <dgm:cxn modelId="{BCDCD080-C15E-4C1F-9F47-52F3C887AEB6}" type="presOf" srcId="{DE40C273-D499-4556-81D2-BD80C48B2026}" destId="{D557DCCC-5A4C-4805-96F7-5BA42FEA02CA}" srcOrd="0" destOrd="0" presId="urn:microsoft.com/office/officeart/2018/2/layout/IconVerticalSolidList"/>
    <dgm:cxn modelId="{0EE10DC1-7E50-4BB2-ACFA-997FEA6AE45D}" srcId="{C587EA17-2708-46A2-AC3F-C0A019EF9888}" destId="{E5584900-2D7D-43BB-98E4-8F9CCC1346EB}" srcOrd="5" destOrd="0" parTransId="{CD205862-E2E4-4388-8F17-80D454BAEC7F}" sibTransId="{BB608915-C453-4FDE-B200-098AF644BF3C}"/>
    <dgm:cxn modelId="{F867BAC5-9E64-4CC9-B0F4-6C9E3D063F76}" type="presOf" srcId="{99C2B2DE-9963-406A-80AF-7CE97AC753D8}" destId="{78C29F4B-EEE8-4D9E-8F36-C16992EBD640}" srcOrd="0" destOrd="0" presId="urn:microsoft.com/office/officeart/2018/2/layout/IconVerticalSolidList"/>
    <dgm:cxn modelId="{3A666CD3-F2B8-439B-9C90-D73FA6426058}" type="presOf" srcId="{224C662C-9D00-4E71-ACBB-ED2C374154C2}" destId="{699F9B36-E53C-4878-AB73-2647D5904A41}" srcOrd="0" destOrd="0" presId="urn:microsoft.com/office/officeart/2018/2/layout/IconVerticalSolidList"/>
    <dgm:cxn modelId="{3A3AF1E1-0284-477D-932F-32D3A99B75BA}" srcId="{C587EA17-2708-46A2-AC3F-C0A019EF9888}" destId="{312874D7-6C45-45FA-A8FD-F182F648A24C}" srcOrd="0" destOrd="0" parTransId="{D6FE0F8B-6FD1-4C9F-916C-3727C40B1179}" sibTransId="{DC7C247E-EC4B-4C70-AD70-6C61B751C56B}"/>
    <dgm:cxn modelId="{E8E036EE-1053-424A-876B-AC48BB6D10EB}" srcId="{C587EA17-2708-46A2-AC3F-C0A019EF9888}" destId="{224C662C-9D00-4E71-ACBB-ED2C374154C2}" srcOrd="4" destOrd="0" parTransId="{4D687628-BC3D-4410-A0A3-15B5AD2D1564}" sibTransId="{0CEBBDA5-5DE7-4944-A105-996509E752E3}"/>
    <dgm:cxn modelId="{409DBE54-9B9A-48F9-9831-C9A8856867A1}" type="presParOf" srcId="{E61C8466-46CE-425B-9A23-8AB8CF623EA7}" destId="{0B2748A7-A0D9-476B-ACCE-3CCFF0C19A28}" srcOrd="0" destOrd="0" presId="urn:microsoft.com/office/officeart/2018/2/layout/IconVerticalSolidList"/>
    <dgm:cxn modelId="{79A969EA-6256-462A-AEE7-B0729AFF1BDF}" type="presParOf" srcId="{0B2748A7-A0D9-476B-ACCE-3CCFF0C19A28}" destId="{CB5CF7DA-D243-4B85-BAA9-D546441826CC}" srcOrd="0" destOrd="0" presId="urn:microsoft.com/office/officeart/2018/2/layout/IconVerticalSolidList"/>
    <dgm:cxn modelId="{91ECCE33-70AE-403F-B8FC-60061F8DF8DC}" type="presParOf" srcId="{0B2748A7-A0D9-476B-ACCE-3CCFF0C19A28}" destId="{B0986A55-C375-40A2-AFB1-B27446EA2CB2}" srcOrd="1" destOrd="0" presId="urn:microsoft.com/office/officeart/2018/2/layout/IconVerticalSolidList"/>
    <dgm:cxn modelId="{E9292A0A-3398-45A2-AF35-2950E58518B2}" type="presParOf" srcId="{0B2748A7-A0D9-476B-ACCE-3CCFF0C19A28}" destId="{8294FF66-9BB8-48BB-9A01-A66C96DDD7C1}" srcOrd="2" destOrd="0" presId="urn:microsoft.com/office/officeart/2018/2/layout/IconVerticalSolidList"/>
    <dgm:cxn modelId="{89A95FB9-43B9-40F6-B99D-45F38BF1A2AA}" type="presParOf" srcId="{0B2748A7-A0D9-476B-ACCE-3CCFF0C19A28}" destId="{53C6AD1A-071D-4241-91BB-5BCFE5EF8DB1}" srcOrd="3" destOrd="0" presId="urn:microsoft.com/office/officeart/2018/2/layout/IconVerticalSolidList"/>
    <dgm:cxn modelId="{944FBC19-4F03-4601-B28E-05BD562B4FBB}" type="presParOf" srcId="{E61C8466-46CE-425B-9A23-8AB8CF623EA7}" destId="{ECD37A94-53EB-4697-A0BA-853F1385C77C}" srcOrd="1" destOrd="0" presId="urn:microsoft.com/office/officeart/2018/2/layout/IconVerticalSolidList"/>
    <dgm:cxn modelId="{8CF5BFBD-5674-4FEF-994D-C8C59572FFFC}" type="presParOf" srcId="{E61C8466-46CE-425B-9A23-8AB8CF623EA7}" destId="{623A4E7D-0A54-4B77-B519-2F2B6E322883}" srcOrd="2" destOrd="0" presId="urn:microsoft.com/office/officeart/2018/2/layout/IconVerticalSolidList"/>
    <dgm:cxn modelId="{22B2B29F-E8E2-4F1A-A1EC-C93A2E72495A}" type="presParOf" srcId="{623A4E7D-0A54-4B77-B519-2F2B6E322883}" destId="{129AEB1D-1672-4C9D-88DE-2F123081E22A}" srcOrd="0" destOrd="0" presId="urn:microsoft.com/office/officeart/2018/2/layout/IconVerticalSolidList"/>
    <dgm:cxn modelId="{3A48F6AD-BF25-41BF-8573-A875E171FC33}" type="presParOf" srcId="{623A4E7D-0A54-4B77-B519-2F2B6E322883}" destId="{CC079409-B653-4BFF-935B-0D5C531A7432}" srcOrd="1" destOrd="0" presId="urn:microsoft.com/office/officeart/2018/2/layout/IconVerticalSolidList"/>
    <dgm:cxn modelId="{F53F28A5-8B0A-4F0C-BE37-1DAA989B93F5}" type="presParOf" srcId="{623A4E7D-0A54-4B77-B519-2F2B6E322883}" destId="{87B5BC52-92E4-4C38-B2E9-B90AE0FBF83B}" srcOrd="2" destOrd="0" presId="urn:microsoft.com/office/officeart/2018/2/layout/IconVerticalSolidList"/>
    <dgm:cxn modelId="{E9694D0C-8653-4565-9465-ADC9705D04FD}" type="presParOf" srcId="{623A4E7D-0A54-4B77-B519-2F2B6E322883}" destId="{78C29F4B-EEE8-4D9E-8F36-C16992EBD640}" srcOrd="3" destOrd="0" presId="urn:microsoft.com/office/officeart/2018/2/layout/IconVerticalSolidList"/>
    <dgm:cxn modelId="{C2CA0DE9-EEF6-449F-9510-A6E1050164D8}" type="presParOf" srcId="{E61C8466-46CE-425B-9A23-8AB8CF623EA7}" destId="{DC4A6329-829D-4189-89D3-96EE8D6C7FF0}" srcOrd="3" destOrd="0" presId="urn:microsoft.com/office/officeart/2018/2/layout/IconVerticalSolidList"/>
    <dgm:cxn modelId="{E7DD7456-3A2E-4670-83FB-2F7FF5612778}" type="presParOf" srcId="{E61C8466-46CE-425B-9A23-8AB8CF623EA7}" destId="{A5565745-3443-46E0-860E-C8EB69D03F86}" srcOrd="4" destOrd="0" presId="urn:microsoft.com/office/officeart/2018/2/layout/IconVerticalSolidList"/>
    <dgm:cxn modelId="{9D5CA39E-B762-4C5B-8C28-3C990631A722}" type="presParOf" srcId="{A5565745-3443-46E0-860E-C8EB69D03F86}" destId="{CB2CA0D8-BB43-46CE-9FEF-27C12E1A9EEF}" srcOrd="0" destOrd="0" presId="urn:microsoft.com/office/officeart/2018/2/layout/IconVerticalSolidList"/>
    <dgm:cxn modelId="{B01E5FE6-A0DF-446C-AE45-E65E3D8B5FCC}" type="presParOf" srcId="{A5565745-3443-46E0-860E-C8EB69D03F86}" destId="{AAA09F86-9970-4BF5-8B0F-ABB87F601C07}" srcOrd="1" destOrd="0" presId="urn:microsoft.com/office/officeart/2018/2/layout/IconVerticalSolidList"/>
    <dgm:cxn modelId="{3894EBC0-10C8-47EE-BA7D-AC5DE282482B}" type="presParOf" srcId="{A5565745-3443-46E0-860E-C8EB69D03F86}" destId="{39338FD4-81EF-4DF3-A9FD-BECEB99954CD}" srcOrd="2" destOrd="0" presId="urn:microsoft.com/office/officeart/2018/2/layout/IconVerticalSolidList"/>
    <dgm:cxn modelId="{76419C3F-8A15-48E2-8417-FBD72BB7CECA}" type="presParOf" srcId="{A5565745-3443-46E0-860E-C8EB69D03F86}" destId="{27D0DE17-9FF9-4C2C-AB7C-49E858A2583D}" srcOrd="3" destOrd="0" presId="urn:microsoft.com/office/officeart/2018/2/layout/IconVerticalSolidList"/>
    <dgm:cxn modelId="{3137CE7F-25C9-44F0-872E-9827A4B26F00}" type="presParOf" srcId="{E61C8466-46CE-425B-9A23-8AB8CF623EA7}" destId="{FC3B4129-6E9A-459A-AE04-8B7EBC845D18}" srcOrd="5" destOrd="0" presId="urn:microsoft.com/office/officeart/2018/2/layout/IconVerticalSolidList"/>
    <dgm:cxn modelId="{F0D12E61-BD4D-493B-BCDA-7080E3A4D2C9}" type="presParOf" srcId="{E61C8466-46CE-425B-9A23-8AB8CF623EA7}" destId="{54F52000-8AFE-4D54-926C-E01AA6937665}" srcOrd="6" destOrd="0" presId="urn:microsoft.com/office/officeart/2018/2/layout/IconVerticalSolidList"/>
    <dgm:cxn modelId="{418B8F17-5B73-4E76-937A-112B6EF057D4}" type="presParOf" srcId="{54F52000-8AFE-4D54-926C-E01AA6937665}" destId="{8FAD376F-1EA8-4DA9-BB4F-9E80538A916F}" srcOrd="0" destOrd="0" presId="urn:microsoft.com/office/officeart/2018/2/layout/IconVerticalSolidList"/>
    <dgm:cxn modelId="{55149BBF-6AC5-47C5-8778-05C2A94E42F1}" type="presParOf" srcId="{54F52000-8AFE-4D54-926C-E01AA6937665}" destId="{33F702E5-FCC0-47C3-8A11-5B9E6216D05F}" srcOrd="1" destOrd="0" presId="urn:microsoft.com/office/officeart/2018/2/layout/IconVerticalSolidList"/>
    <dgm:cxn modelId="{6B5A3D27-6B83-4252-921B-087DABD16500}" type="presParOf" srcId="{54F52000-8AFE-4D54-926C-E01AA6937665}" destId="{14833803-46FB-478C-B066-978F0B2655C0}" srcOrd="2" destOrd="0" presId="urn:microsoft.com/office/officeart/2018/2/layout/IconVerticalSolidList"/>
    <dgm:cxn modelId="{8D6BFE3C-5F00-4D07-BE76-D25052E48B53}" type="presParOf" srcId="{54F52000-8AFE-4D54-926C-E01AA6937665}" destId="{D557DCCC-5A4C-4805-96F7-5BA42FEA02CA}" srcOrd="3" destOrd="0" presId="urn:microsoft.com/office/officeart/2018/2/layout/IconVerticalSolidList"/>
    <dgm:cxn modelId="{002F1CCA-B497-424F-A7A6-2E9E5C2D86F4}" type="presParOf" srcId="{E61C8466-46CE-425B-9A23-8AB8CF623EA7}" destId="{B737D6E9-E0CA-41A5-B640-E806C5D162EF}" srcOrd="7" destOrd="0" presId="urn:microsoft.com/office/officeart/2018/2/layout/IconVerticalSolidList"/>
    <dgm:cxn modelId="{2F052821-460F-4237-BA6E-D4790F6FCF46}" type="presParOf" srcId="{E61C8466-46CE-425B-9A23-8AB8CF623EA7}" destId="{DA316F69-C4D0-4E9B-B93E-37E9CFD0A269}" srcOrd="8" destOrd="0" presId="urn:microsoft.com/office/officeart/2018/2/layout/IconVerticalSolidList"/>
    <dgm:cxn modelId="{A32E974E-EF52-42AD-93C0-779F384C6480}" type="presParOf" srcId="{DA316F69-C4D0-4E9B-B93E-37E9CFD0A269}" destId="{2D70F081-38B0-4ED1-AC82-A774B5E35925}" srcOrd="0" destOrd="0" presId="urn:microsoft.com/office/officeart/2018/2/layout/IconVerticalSolidList"/>
    <dgm:cxn modelId="{73497F1C-531E-48E0-8575-DA89DBFE8492}" type="presParOf" srcId="{DA316F69-C4D0-4E9B-B93E-37E9CFD0A269}" destId="{6B88E460-AF22-444B-9C8E-23A8B4D0E900}" srcOrd="1" destOrd="0" presId="urn:microsoft.com/office/officeart/2018/2/layout/IconVerticalSolidList"/>
    <dgm:cxn modelId="{DDCD1576-4F0C-473B-8D95-B472218DD0E1}" type="presParOf" srcId="{DA316F69-C4D0-4E9B-B93E-37E9CFD0A269}" destId="{C797C935-B47D-4785-A14C-360CB3D85E75}" srcOrd="2" destOrd="0" presId="urn:microsoft.com/office/officeart/2018/2/layout/IconVerticalSolidList"/>
    <dgm:cxn modelId="{7F8D7212-4A68-4F1F-8DC8-0A84D74C5AF6}" type="presParOf" srcId="{DA316F69-C4D0-4E9B-B93E-37E9CFD0A269}" destId="{699F9B36-E53C-4878-AB73-2647D5904A41}" srcOrd="3" destOrd="0" presId="urn:microsoft.com/office/officeart/2018/2/layout/IconVerticalSolidList"/>
    <dgm:cxn modelId="{442836C5-2173-404D-88A4-068CAC795232}" type="presParOf" srcId="{E61C8466-46CE-425B-9A23-8AB8CF623EA7}" destId="{D8A0BA51-6638-484D-B34A-4292D40EA611}" srcOrd="9" destOrd="0" presId="urn:microsoft.com/office/officeart/2018/2/layout/IconVerticalSolidList"/>
    <dgm:cxn modelId="{F05CDD18-3FA4-43F4-A585-783A1FDEEE5E}" type="presParOf" srcId="{E61C8466-46CE-425B-9A23-8AB8CF623EA7}" destId="{1AAB848A-4739-4A85-AD82-F3919C572011}" srcOrd="10" destOrd="0" presId="urn:microsoft.com/office/officeart/2018/2/layout/IconVerticalSolidList"/>
    <dgm:cxn modelId="{927C4817-8FA0-4F59-B2E5-D0398B362822}" type="presParOf" srcId="{1AAB848A-4739-4A85-AD82-F3919C572011}" destId="{FCC9AC3A-F108-42CD-A7C2-5808BB01EE07}" srcOrd="0" destOrd="0" presId="urn:microsoft.com/office/officeart/2018/2/layout/IconVerticalSolidList"/>
    <dgm:cxn modelId="{075D1806-619E-478A-9AB2-CBDDC42E9825}" type="presParOf" srcId="{1AAB848A-4739-4A85-AD82-F3919C572011}" destId="{21937E37-2DCA-490C-84E1-C178F2289909}" srcOrd="1" destOrd="0" presId="urn:microsoft.com/office/officeart/2018/2/layout/IconVerticalSolidList"/>
    <dgm:cxn modelId="{93B7F6FD-00C2-416E-BD29-332A45E60090}" type="presParOf" srcId="{1AAB848A-4739-4A85-AD82-F3919C572011}" destId="{E4A06E77-AD55-454A-B6F8-0D28AA6B2A4D}" srcOrd="2" destOrd="0" presId="urn:microsoft.com/office/officeart/2018/2/layout/IconVerticalSolidList"/>
    <dgm:cxn modelId="{85491EAB-C9CB-47FF-A354-0EA4A80D592D}" type="presParOf" srcId="{1AAB848A-4739-4A85-AD82-F3919C572011}" destId="{53F45FA9-A525-4FE3-BCD5-6DB1C9C4AE5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9A0B88-51A4-49D2-8211-D12A8B5F36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dgm:spPr/>
      <dgm:t>
        <a:bodyPr/>
        <a:lstStyle/>
        <a:p>
          <a:pPr>
            <a:lnSpc>
              <a:spcPct val="100000"/>
            </a:lnSpc>
          </a:pPr>
          <a:r>
            <a:rPr lang="nl-BE" b="1">
              <a:solidFill>
                <a:srgbClr val="3C88A3"/>
              </a:solidFill>
            </a:rPr>
            <a:t>Eerste lezing – regering </a:t>
          </a:r>
          <a:endParaRPr lang="en-US"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dgm:spPr/>
      <dgm:t>
        <a:bodyPr/>
        <a:lstStyle/>
        <a:p>
          <a:pPr>
            <a:lnSpc>
              <a:spcPct val="100000"/>
            </a:lnSpc>
          </a:pPr>
          <a:r>
            <a:rPr lang="nl-BE" b="1">
              <a:solidFill>
                <a:srgbClr val="3C88A3"/>
              </a:solidFill>
            </a:rPr>
            <a:t>Adviezen en overleg</a:t>
          </a:r>
          <a:endParaRPr lang="en-US"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dgm:spPr/>
      <dgm:t>
        <a:bodyPr/>
        <a:lstStyle/>
        <a:p>
          <a:pPr>
            <a:lnSpc>
              <a:spcPct val="100000"/>
            </a:lnSpc>
          </a:pPr>
          <a:r>
            <a:rPr lang="nl-BE" b="1">
              <a:solidFill>
                <a:srgbClr val="3C88A3"/>
              </a:solidFill>
            </a:rPr>
            <a:t>Tweede lezing – regering </a:t>
          </a:r>
          <a:endParaRPr lang="en-US" b="1">
            <a:solidFill>
              <a:srgbClr val="3C88A3"/>
            </a:solidFill>
          </a:endParaRP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EC96497C-F3F5-4A5E-BDCF-F8CA56A9519D}">
      <dgm:prSet/>
      <dgm:spPr/>
      <dgm:t>
        <a:bodyPr/>
        <a:lstStyle/>
        <a:p>
          <a:endParaRPr lang="en-US"/>
        </a:p>
      </dgm:t>
    </dgm:pt>
    <dgm:pt modelId="{04745E35-BAB5-4D1E-9F9A-7ADB38578741}" type="parTrans" cxnId="{3010085F-53E2-4AFB-AEB8-322D27AFC350}">
      <dgm:prSet/>
      <dgm:spPr/>
      <dgm:t>
        <a:bodyPr/>
        <a:lstStyle/>
        <a:p>
          <a:endParaRPr lang="en-US"/>
        </a:p>
      </dgm:t>
    </dgm:pt>
    <dgm:pt modelId="{6B62D732-B4FC-4EED-91AD-507B883ED2DC}" type="sibTrans" cxnId="{3010085F-53E2-4AFB-AEB8-322D27AFC350}">
      <dgm:prSet/>
      <dgm:spPr/>
      <dgm:t>
        <a:bodyPr/>
        <a:lstStyle/>
        <a:p>
          <a:endParaRPr lang="en-US"/>
        </a:p>
      </dgm:t>
    </dgm:pt>
    <dgm:pt modelId="{6D2781E8-2F0D-44E4-A70D-A42DC37C8BB4}">
      <dgm:prSet custT="1"/>
      <dgm:spPr/>
      <dgm:t>
        <a:bodyPr/>
        <a:lstStyle/>
        <a:p>
          <a:pPr>
            <a:lnSpc>
              <a:spcPct val="100000"/>
            </a:lnSpc>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gm:t>
    </dgm:pt>
    <dgm:pt modelId="{49B7BE14-C097-442C-BF2D-CC505797FD47}" type="parTrans" cxnId="{7E8A302A-DF11-4E4F-AD7E-47DDC15F4578}">
      <dgm:prSet/>
      <dgm:spPr/>
      <dgm:t>
        <a:bodyPr/>
        <a:lstStyle/>
        <a:p>
          <a:endParaRPr lang="nl-BE"/>
        </a:p>
      </dgm:t>
    </dgm:pt>
    <dgm:pt modelId="{BA60DDD1-9925-483F-96C7-4B85614AE55D}" type="sibTrans" cxnId="{7E8A302A-DF11-4E4F-AD7E-47DDC15F4578}">
      <dgm:prSet/>
      <dgm:spPr/>
      <dgm:t>
        <a:bodyPr/>
        <a:lstStyle/>
        <a:p>
          <a:endParaRPr lang="nl-BE"/>
        </a:p>
      </dgm:t>
    </dgm:pt>
    <dgm:pt modelId="{B16F39B7-B3B3-4E19-9944-A02B8477E1C6}">
      <dgm:prSet/>
      <dgm:spPr/>
      <dgm:t>
        <a:bodyPr/>
        <a:lstStyle/>
        <a:p>
          <a:pPr>
            <a:lnSpc>
              <a:spcPct val="100000"/>
            </a:lnSpc>
          </a:pPr>
          <a:r>
            <a:rPr lang="en-US" b="1">
              <a:solidFill>
                <a:srgbClr val="3C88A3"/>
              </a:solidFill>
            </a:rPr>
            <a:t>Parlement </a:t>
          </a:r>
        </a:p>
      </dgm:t>
    </dgm:pt>
    <dgm:pt modelId="{69619D98-D776-4C8C-8382-EF6365AA4116}" type="parTrans" cxnId="{86B8C45B-BE4B-4994-AB1A-E0FE15D81917}">
      <dgm:prSet/>
      <dgm:spPr/>
      <dgm:t>
        <a:bodyPr/>
        <a:lstStyle/>
        <a:p>
          <a:endParaRPr lang="nl-BE"/>
        </a:p>
      </dgm:t>
    </dgm:pt>
    <dgm:pt modelId="{AA1B73B4-707C-4A7C-9773-94E94B501D05}" type="sibTrans" cxnId="{86B8C45B-BE4B-4994-AB1A-E0FE15D81917}">
      <dgm:prSet/>
      <dgm:spPr/>
      <dgm:t>
        <a:bodyPr/>
        <a:lstStyle/>
        <a:p>
          <a:endParaRPr lang="nl-BE"/>
        </a:p>
      </dgm:t>
    </dgm:pt>
    <dgm:pt modelId="{9172B2D7-B9D2-4898-8354-5EA02ABB92DC}" type="pres">
      <dgm:prSet presAssocID="{BE9A0B88-51A4-49D2-8211-D12A8B5F3650}" presName="root" presStyleCnt="0">
        <dgm:presLayoutVars>
          <dgm:dir/>
          <dgm:resizeHandles val="exact"/>
        </dgm:presLayoutVars>
      </dgm:prSet>
      <dgm:spPr/>
    </dgm:pt>
    <dgm:pt modelId="{1FDF99DD-654B-4F9A-B4D8-723F4199F402}" type="pres">
      <dgm:prSet presAssocID="{5972EC54-F448-4FC5-846E-53DDB80B2029}" presName="compNode" presStyleCnt="0"/>
      <dgm:spPr/>
    </dgm:pt>
    <dgm:pt modelId="{03DA5091-F7B2-4F66-A067-480195CADE87}" type="pres">
      <dgm:prSet presAssocID="{5972EC54-F448-4FC5-846E-53DDB80B2029}" presName="iconRect" presStyleLbl="node1" presStyleIdx="0" presStyleCnt="5" custLinFactNeighborX="21961" custLinFactNeighborY="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eker"/>
        </a:ext>
      </dgm:extLst>
    </dgm:pt>
    <dgm:pt modelId="{35ABEFD6-8D13-48D0-9AE4-3AAB8CC8AFED}" type="pres">
      <dgm:prSet presAssocID="{5972EC54-F448-4FC5-846E-53DDB80B2029}" presName="spaceRect" presStyleCnt="0"/>
      <dgm:spPr/>
    </dgm:pt>
    <dgm:pt modelId="{16D1938B-77E4-4C46-B911-8A595E3A5B67}" type="pres">
      <dgm:prSet presAssocID="{5972EC54-F448-4FC5-846E-53DDB80B2029}" presName="textRect" presStyleLbl="revTx" presStyleIdx="0" presStyleCnt="5" custLinFactNeighborX="5692" custLinFactNeighborY="25130">
        <dgm:presLayoutVars>
          <dgm:chMax val="1"/>
          <dgm:chPref val="1"/>
        </dgm:presLayoutVars>
      </dgm:prSet>
      <dgm:spPr/>
    </dgm:pt>
    <dgm:pt modelId="{161D1323-6F38-4C90-B7F6-0CD476A9310B}" type="pres">
      <dgm:prSet presAssocID="{2312F98F-7FB1-457E-8593-97520E747E1B}" presName="sibTrans" presStyleCnt="0"/>
      <dgm:spPr/>
    </dgm:pt>
    <dgm:pt modelId="{0107A389-54FC-4EA1-A6F7-DA9B9F757D04}" type="pres">
      <dgm:prSet presAssocID="{92C7DBD8-D281-4B33-B2B3-ADDB5D75602E}" presName="compNode" presStyleCnt="0"/>
      <dgm:spPr/>
    </dgm:pt>
    <dgm:pt modelId="{DCE7F5AD-CB6E-4363-838B-863FD916B68A}" type="pres">
      <dgm:prSet presAssocID="{92C7DBD8-D281-4B33-B2B3-ADDB5D7560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ten"/>
        </a:ext>
      </dgm:extLst>
    </dgm:pt>
    <dgm:pt modelId="{5721054E-94FD-449A-B623-9048F0A6B493}" type="pres">
      <dgm:prSet presAssocID="{92C7DBD8-D281-4B33-B2B3-ADDB5D75602E}" presName="spaceRect" presStyleCnt="0"/>
      <dgm:spPr/>
    </dgm:pt>
    <dgm:pt modelId="{F765A69C-D093-4676-A190-C24BE29B7F78}" type="pres">
      <dgm:prSet presAssocID="{92C7DBD8-D281-4B33-B2B3-ADDB5D75602E}" presName="textRect" presStyleLbl="revTx" presStyleIdx="1" presStyleCnt="5" custLinFactNeighborX="1898" custLinFactNeighborY="25130">
        <dgm:presLayoutVars>
          <dgm:chMax val="1"/>
          <dgm:chPref val="1"/>
        </dgm:presLayoutVars>
      </dgm:prSet>
      <dgm:spPr/>
    </dgm:pt>
    <dgm:pt modelId="{31AAA323-5202-4C07-96DE-D249F8006691}" type="pres">
      <dgm:prSet presAssocID="{69BD8506-4CB7-45FD-BFD7-04180973D63D}" presName="sibTrans" presStyleCnt="0"/>
      <dgm:spPr/>
    </dgm:pt>
    <dgm:pt modelId="{A2F29225-A75F-4408-97E3-F6E3F2541678}" type="pres">
      <dgm:prSet presAssocID="{2B50DF22-7ACA-4863-ACDB-7E81AF14F21F}" presName="compNode" presStyleCnt="0"/>
      <dgm:spPr/>
    </dgm:pt>
    <dgm:pt modelId="{4D2313BC-2D5F-4865-B1FE-D249D41FC6D8}" type="pres">
      <dgm:prSet presAssocID="{2B50DF22-7ACA-4863-ACDB-7E81AF14F21F}" presName="iconRect" presStyleLbl="node1" presStyleIdx="2" presStyleCnt="5" custLinFactNeighborX="2370" custLinFactNeighborY="37"/>
      <dgm:spPr>
        <a:blipFill>
          <a:blip xmlns:r="http://schemas.openxmlformats.org/officeDocument/2006/relationships" r:embed="rId5"/>
          <a:srcRect/>
          <a:stretch>
            <a:fillRect/>
          </a:stretch>
        </a:blipFill>
      </dgm:spPr>
    </dgm:pt>
    <dgm:pt modelId="{0195D91F-9E2C-4D58-87E5-B2BB1FBD1EAA}" type="pres">
      <dgm:prSet presAssocID="{2B50DF22-7ACA-4863-ACDB-7E81AF14F21F}" presName="spaceRect" presStyleCnt="0"/>
      <dgm:spPr/>
    </dgm:pt>
    <dgm:pt modelId="{CE68B6FC-269C-4C47-B05E-5B17C67C3BB9}" type="pres">
      <dgm:prSet presAssocID="{2B50DF22-7ACA-4863-ACDB-7E81AF14F21F}" presName="textRect" presStyleLbl="revTx" presStyleIdx="2" presStyleCnt="5" custLinFactNeighborX="3823" custLinFactNeighborY="25130">
        <dgm:presLayoutVars>
          <dgm:chMax val="1"/>
          <dgm:chPref val="1"/>
        </dgm:presLayoutVars>
      </dgm:prSet>
      <dgm:spPr/>
    </dgm:pt>
    <dgm:pt modelId="{A5E1E689-5FB2-41BC-9085-A5B2F20CB070}" type="pres">
      <dgm:prSet presAssocID="{7D6CC305-240F-455C-988D-A0E9E70594AF}" presName="sibTrans" presStyleCnt="0"/>
      <dgm:spPr/>
    </dgm:pt>
    <dgm:pt modelId="{89D64791-74EA-4087-9486-E1CC1E30D1BC}" type="pres">
      <dgm:prSet presAssocID="{B16F39B7-B3B3-4E19-9944-A02B8477E1C6}" presName="compNode" presStyleCnt="0"/>
      <dgm:spPr/>
    </dgm:pt>
    <dgm:pt modelId="{98B22201-A255-4478-89FD-E8FA576E1CB5}" type="pres">
      <dgm:prSet presAssocID="{B16F39B7-B3B3-4E19-9944-A02B8477E1C6}"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iekse tempel met effen opvulling"/>
        </a:ext>
      </dgm:extLst>
    </dgm:pt>
    <dgm:pt modelId="{5B987895-F298-4A02-B8DD-36DBF9F5DF8D}" type="pres">
      <dgm:prSet presAssocID="{B16F39B7-B3B3-4E19-9944-A02B8477E1C6}" presName="spaceRect" presStyleCnt="0"/>
      <dgm:spPr/>
    </dgm:pt>
    <dgm:pt modelId="{9616DCD3-33FC-4CD1-9928-08E5A73BBBE4}" type="pres">
      <dgm:prSet presAssocID="{B16F39B7-B3B3-4E19-9944-A02B8477E1C6}" presName="textRect" presStyleLbl="revTx" presStyleIdx="3" presStyleCnt="5" custLinFactNeighborX="677" custLinFactNeighborY="38947">
        <dgm:presLayoutVars>
          <dgm:chMax val="1"/>
          <dgm:chPref val="1"/>
        </dgm:presLayoutVars>
      </dgm:prSet>
      <dgm:spPr/>
    </dgm:pt>
    <dgm:pt modelId="{8D1DC498-8352-43B2-8B41-4EAEE76D212A}" type="pres">
      <dgm:prSet presAssocID="{AA1B73B4-707C-4A7C-9773-94E94B501D05}" presName="sibTrans" presStyleCnt="0"/>
      <dgm:spPr/>
    </dgm:pt>
    <dgm:pt modelId="{435FEA18-AF0D-46BB-81A5-788556697981}" type="pres">
      <dgm:prSet presAssocID="{6D2781E8-2F0D-44E4-A70D-A42DC37C8BB4}" presName="compNode" presStyleCnt="0"/>
      <dgm:spPr/>
    </dgm:pt>
    <dgm:pt modelId="{6BA73F96-FC97-4BFC-BA11-BDB617F82A6A}" type="pres">
      <dgm:prSet presAssocID="{6D2781E8-2F0D-44E4-A70D-A42DC37C8BB4}"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roon met effen opvulling"/>
        </a:ext>
      </dgm:extLst>
    </dgm:pt>
    <dgm:pt modelId="{4D215FB0-B4D8-4612-87FD-2D028F4A7F09}" type="pres">
      <dgm:prSet presAssocID="{6D2781E8-2F0D-44E4-A70D-A42DC37C8BB4}" presName="spaceRect" presStyleCnt="0"/>
      <dgm:spPr/>
    </dgm:pt>
    <dgm:pt modelId="{BF26F72B-558B-487B-8EF0-A42B58AF1E16}" type="pres">
      <dgm:prSet presAssocID="{6D2781E8-2F0D-44E4-A70D-A42DC37C8BB4}" presName="textRect" presStyleLbl="revTx" presStyleIdx="4" presStyleCnt="5" custScaleX="103190" custLinFactNeighborX="724" custLinFactNeighborY="29724">
        <dgm:presLayoutVars>
          <dgm:chMax val="1"/>
          <dgm:chPref val="1"/>
        </dgm:presLayoutVars>
      </dgm:prSet>
      <dgm:spPr/>
    </dgm:pt>
  </dgm:ptLst>
  <dgm:cxnLst>
    <dgm:cxn modelId="{D762D50D-0A60-4500-B90B-659F4244A965}" type="presOf" srcId="{BE9A0B88-51A4-49D2-8211-D12A8B5F3650}" destId="{9172B2D7-B9D2-4898-8354-5EA02ABB92DC}" srcOrd="0" destOrd="0" presId="urn:microsoft.com/office/officeart/2018/2/layout/IconLabelList"/>
    <dgm:cxn modelId="{12F4D715-2896-4E45-AEDF-55C9E163176D}" type="presOf" srcId="{5972EC54-F448-4FC5-846E-53DDB80B2029}" destId="{16D1938B-77E4-4C46-B911-8A595E3A5B67}" srcOrd="0" destOrd="0" presId="urn:microsoft.com/office/officeart/2018/2/layout/IconLabelList"/>
    <dgm:cxn modelId="{7E8A302A-DF11-4E4F-AD7E-47DDC15F4578}" srcId="{BE9A0B88-51A4-49D2-8211-D12A8B5F3650}" destId="{6D2781E8-2F0D-44E4-A70D-A42DC37C8BB4}" srcOrd="4" destOrd="0" parTransId="{49B7BE14-C097-442C-BF2D-CC505797FD47}" sibTransId="{BA60DDD1-9925-483F-96C7-4B85614AE55D}"/>
    <dgm:cxn modelId="{B392495B-88AA-4852-8776-A726B2E0FF2E}" srcId="{BE9A0B88-51A4-49D2-8211-D12A8B5F3650}" destId="{2B50DF22-7ACA-4863-ACDB-7E81AF14F21F}" srcOrd="2" destOrd="0" parTransId="{32D5A5A8-8BAB-4419-804B-715F51D308A5}" sibTransId="{7D6CC305-240F-455C-988D-A0E9E70594AF}"/>
    <dgm:cxn modelId="{86B8C45B-BE4B-4994-AB1A-E0FE15D81917}" srcId="{BE9A0B88-51A4-49D2-8211-D12A8B5F3650}" destId="{B16F39B7-B3B3-4E19-9944-A02B8477E1C6}" srcOrd="3" destOrd="0" parTransId="{69619D98-D776-4C8C-8382-EF6365AA4116}" sibTransId="{AA1B73B4-707C-4A7C-9773-94E94B501D05}"/>
    <dgm:cxn modelId="{7F03D55B-907E-4DE9-BB65-2F5AD8A0572B}" srcId="{BE9A0B88-51A4-49D2-8211-D12A8B5F3650}" destId="{92C7DBD8-D281-4B33-B2B3-ADDB5D75602E}" srcOrd="1" destOrd="0" parTransId="{EC9779BA-493E-4BC4-8E54-2A6A429A425D}" sibTransId="{69BD8506-4CB7-45FD-BFD7-04180973D63D}"/>
    <dgm:cxn modelId="{3010085F-53E2-4AFB-AEB8-322D27AFC350}" srcId="{6D2781E8-2F0D-44E4-A70D-A42DC37C8BB4}" destId="{EC96497C-F3F5-4A5E-BDCF-F8CA56A9519D}" srcOrd="0" destOrd="0" parTransId="{04745E35-BAB5-4D1E-9F9A-7ADB38578741}" sibTransId="{6B62D732-B4FC-4EED-91AD-507B883ED2DC}"/>
    <dgm:cxn modelId="{3D146294-003D-476F-8947-DB2A17AE6A31}" type="presOf" srcId="{2B50DF22-7ACA-4863-ACDB-7E81AF14F21F}" destId="{CE68B6FC-269C-4C47-B05E-5B17C67C3BB9}" srcOrd="0" destOrd="0" presId="urn:microsoft.com/office/officeart/2018/2/layout/IconLabelList"/>
    <dgm:cxn modelId="{F10D5898-859C-4D0F-AC86-325352236B4B}" srcId="{BE9A0B88-51A4-49D2-8211-D12A8B5F3650}" destId="{5972EC54-F448-4FC5-846E-53DDB80B2029}" srcOrd="0" destOrd="0" parTransId="{B6805E50-3475-410C-AD17-A309998A1C51}" sibTransId="{2312F98F-7FB1-457E-8593-97520E747E1B}"/>
    <dgm:cxn modelId="{71CC2DA6-403A-45C5-91AF-0191F4BC9F2E}" type="presOf" srcId="{92C7DBD8-D281-4B33-B2B3-ADDB5D75602E}" destId="{F765A69C-D093-4676-A190-C24BE29B7F78}" srcOrd="0" destOrd="0" presId="urn:microsoft.com/office/officeart/2018/2/layout/IconLabelList"/>
    <dgm:cxn modelId="{6A3ABAD3-9457-4B03-84A5-F2D32F0F876C}" type="presOf" srcId="{B16F39B7-B3B3-4E19-9944-A02B8477E1C6}" destId="{9616DCD3-33FC-4CD1-9928-08E5A73BBBE4}" srcOrd="0" destOrd="0" presId="urn:microsoft.com/office/officeart/2018/2/layout/IconLabelList"/>
    <dgm:cxn modelId="{ED4AACD9-D6E3-41B6-A123-C42AE82208F1}" type="presOf" srcId="{6D2781E8-2F0D-44E4-A70D-A42DC37C8BB4}" destId="{BF26F72B-558B-487B-8EF0-A42B58AF1E16}" srcOrd="0" destOrd="0" presId="urn:microsoft.com/office/officeart/2018/2/layout/IconLabelList"/>
    <dgm:cxn modelId="{1FB3919B-43C4-4551-85AF-2A705765FD27}" type="presParOf" srcId="{9172B2D7-B9D2-4898-8354-5EA02ABB92DC}" destId="{1FDF99DD-654B-4F9A-B4D8-723F4199F402}" srcOrd="0" destOrd="0" presId="urn:microsoft.com/office/officeart/2018/2/layout/IconLabelList"/>
    <dgm:cxn modelId="{FF29DB37-E254-4E35-892F-A9A455C76EDA}" type="presParOf" srcId="{1FDF99DD-654B-4F9A-B4D8-723F4199F402}" destId="{03DA5091-F7B2-4F66-A067-480195CADE87}" srcOrd="0" destOrd="0" presId="urn:microsoft.com/office/officeart/2018/2/layout/IconLabelList"/>
    <dgm:cxn modelId="{9FD484FD-8969-4422-911E-B55E83A2AF4F}" type="presParOf" srcId="{1FDF99DD-654B-4F9A-B4D8-723F4199F402}" destId="{35ABEFD6-8D13-48D0-9AE4-3AAB8CC8AFED}" srcOrd="1" destOrd="0" presId="urn:microsoft.com/office/officeart/2018/2/layout/IconLabelList"/>
    <dgm:cxn modelId="{38AD9CFD-018E-479B-AD1B-9035E8426F81}" type="presParOf" srcId="{1FDF99DD-654B-4F9A-B4D8-723F4199F402}" destId="{16D1938B-77E4-4C46-B911-8A595E3A5B67}" srcOrd="2" destOrd="0" presId="urn:microsoft.com/office/officeart/2018/2/layout/IconLabelList"/>
    <dgm:cxn modelId="{CB8F3810-FEB9-4078-A004-0DD3A2864A53}" type="presParOf" srcId="{9172B2D7-B9D2-4898-8354-5EA02ABB92DC}" destId="{161D1323-6F38-4C90-B7F6-0CD476A9310B}" srcOrd="1" destOrd="0" presId="urn:microsoft.com/office/officeart/2018/2/layout/IconLabelList"/>
    <dgm:cxn modelId="{3CEA227A-7AD0-40AD-B38F-110CBFCD1538}" type="presParOf" srcId="{9172B2D7-B9D2-4898-8354-5EA02ABB92DC}" destId="{0107A389-54FC-4EA1-A6F7-DA9B9F757D04}" srcOrd="2" destOrd="0" presId="urn:microsoft.com/office/officeart/2018/2/layout/IconLabelList"/>
    <dgm:cxn modelId="{714D3D43-774C-4A44-8176-2F6BC3D9D53C}" type="presParOf" srcId="{0107A389-54FC-4EA1-A6F7-DA9B9F757D04}" destId="{DCE7F5AD-CB6E-4363-838B-863FD916B68A}" srcOrd="0" destOrd="0" presId="urn:microsoft.com/office/officeart/2018/2/layout/IconLabelList"/>
    <dgm:cxn modelId="{628C0A7E-6827-400C-B388-D271BA2E0947}" type="presParOf" srcId="{0107A389-54FC-4EA1-A6F7-DA9B9F757D04}" destId="{5721054E-94FD-449A-B623-9048F0A6B493}" srcOrd="1" destOrd="0" presId="urn:microsoft.com/office/officeart/2018/2/layout/IconLabelList"/>
    <dgm:cxn modelId="{DD6ECC85-6C57-40C3-B884-C8DAD84EEBCE}" type="presParOf" srcId="{0107A389-54FC-4EA1-A6F7-DA9B9F757D04}" destId="{F765A69C-D093-4676-A190-C24BE29B7F78}" srcOrd="2" destOrd="0" presId="urn:microsoft.com/office/officeart/2018/2/layout/IconLabelList"/>
    <dgm:cxn modelId="{8AF00C9A-A004-4CF1-AD59-C0F5666A19FC}" type="presParOf" srcId="{9172B2D7-B9D2-4898-8354-5EA02ABB92DC}" destId="{31AAA323-5202-4C07-96DE-D249F8006691}" srcOrd="3" destOrd="0" presId="urn:microsoft.com/office/officeart/2018/2/layout/IconLabelList"/>
    <dgm:cxn modelId="{D48C50B3-97D9-47E1-9794-0417E056ACC2}" type="presParOf" srcId="{9172B2D7-B9D2-4898-8354-5EA02ABB92DC}" destId="{A2F29225-A75F-4408-97E3-F6E3F2541678}" srcOrd="4" destOrd="0" presId="urn:microsoft.com/office/officeart/2018/2/layout/IconLabelList"/>
    <dgm:cxn modelId="{4AF6F1E9-647B-481E-80C5-D1A2690433A1}" type="presParOf" srcId="{A2F29225-A75F-4408-97E3-F6E3F2541678}" destId="{4D2313BC-2D5F-4865-B1FE-D249D41FC6D8}" srcOrd="0" destOrd="0" presId="urn:microsoft.com/office/officeart/2018/2/layout/IconLabelList"/>
    <dgm:cxn modelId="{F74218B8-4EA4-42FA-8A70-0B37BFBD60C4}" type="presParOf" srcId="{A2F29225-A75F-4408-97E3-F6E3F2541678}" destId="{0195D91F-9E2C-4D58-87E5-B2BB1FBD1EAA}" srcOrd="1" destOrd="0" presId="urn:microsoft.com/office/officeart/2018/2/layout/IconLabelList"/>
    <dgm:cxn modelId="{12226E6E-10C9-4B94-B31E-DAEB2C459402}" type="presParOf" srcId="{A2F29225-A75F-4408-97E3-F6E3F2541678}" destId="{CE68B6FC-269C-4C47-B05E-5B17C67C3BB9}" srcOrd="2" destOrd="0" presId="urn:microsoft.com/office/officeart/2018/2/layout/IconLabelList"/>
    <dgm:cxn modelId="{E78F788D-C0E1-44CD-B2DA-4DCD632E4534}" type="presParOf" srcId="{9172B2D7-B9D2-4898-8354-5EA02ABB92DC}" destId="{A5E1E689-5FB2-41BC-9085-A5B2F20CB070}" srcOrd="5" destOrd="0" presId="urn:microsoft.com/office/officeart/2018/2/layout/IconLabelList"/>
    <dgm:cxn modelId="{3FD71033-5042-4DF9-9C35-698C38A94D89}" type="presParOf" srcId="{9172B2D7-B9D2-4898-8354-5EA02ABB92DC}" destId="{89D64791-74EA-4087-9486-E1CC1E30D1BC}" srcOrd="6" destOrd="0" presId="urn:microsoft.com/office/officeart/2018/2/layout/IconLabelList"/>
    <dgm:cxn modelId="{62A431FF-9AC3-49B5-BDC0-43AB6D63DF41}" type="presParOf" srcId="{89D64791-74EA-4087-9486-E1CC1E30D1BC}" destId="{98B22201-A255-4478-89FD-E8FA576E1CB5}" srcOrd="0" destOrd="0" presId="urn:microsoft.com/office/officeart/2018/2/layout/IconLabelList"/>
    <dgm:cxn modelId="{40D0A24B-A025-400A-9F7B-86727467DF0D}" type="presParOf" srcId="{89D64791-74EA-4087-9486-E1CC1E30D1BC}" destId="{5B987895-F298-4A02-B8DD-36DBF9F5DF8D}" srcOrd="1" destOrd="0" presId="urn:microsoft.com/office/officeart/2018/2/layout/IconLabelList"/>
    <dgm:cxn modelId="{F4AD451E-6A06-4565-B7A2-71C1BD881CAD}" type="presParOf" srcId="{89D64791-74EA-4087-9486-E1CC1E30D1BC}" destId="{9616DCD3-33FC-4CD1-9928-08E5A73BBBE4}" srcOrd="2" destOrd="0" presId="urn:microsoft.com/office/officeart/2018/2/layout/IconLabelList"/>
    <dgm:cxn modelId="{779BFC61-EA46-4DDB-8406-8E46F1361AA8}" type="presParOf" srcId="{9172B2D7-B9D2-4898-8354-5EA02ABB92DC}" destId="{8D1DC498-8352-43B2-8B41-4EAEE76D212A}" srcOrd="7" destOrd="0" presId="urn:microsoft.com/office/officeart/2018/2/layout/IconLabelList"/>
    <dgm:cxn modelId="{BF0ED2D3-D261-4E09-80AD-A302D2A72538}" type="presParOf" srcId="{9172B2D7-B9D2-4898-8354-5EA02ABB92DC}" destId="{435FEA18-AF0D-46BB-81A5-788556697981}" srcOrd="8" destOrd="0" presId="urn:microsoft.com/office/officeart/2018/2/layout/IconLabelList"/>
    <dgm:cxn modelId="{F5F6B683-FD3A-4A2F-B58A-57962125A26B}" type="presParOf" srcId="{435FEA18-AF0D-46BB-81A5-788556697981}" destId="{6BA73F96-FC97-4BFC-BA11-BDB617F82A6A}" srcOrd="0" destOrd="0" presId="urn:microsoft.com/office/officeart/2018/2/layout/IconLabelList"/>
    <dgm:cxn modelId="{4BDDC808-F035-4B0E-B748-6A20EBEB3C6D}" type="presParOf" srcId="{435FEA18-AF0D-46BB-81A5-788556697981}" destId="{4D215FB0-B4D8-4612-87FD-2D028F4A7F09}" srcOrd="1" destOrd="0" presId="urn:microsoft.com/office/officeart/2018/2/layout/IconLabelList"/>
    <dgm:cxn modelId="{A1B7088B-123E-440B-B303-7866CA8A061F}" type="presParOf" srcId="{435FEA18-AF0D-46BB-81A5-788556697981}" destId="{BF26F72B-558B-487B-8EF0-A42B58AF1E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329AA-6949-4ACD-92AA-6D090D5C84C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13B71C4-57CD-4959-9879-223B047EC143}">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000" b="1" cap="none" spc="0">
              <a:ln w="0"/>
              <a:solidFill>
                <a:schemeClr val="bg1"/>
              </a:solidFill>
              <a:effectLst>
                <a:outerShdw blurRad="38100" dist="19050" dir="2700000" algn="tl" rotWithShape="0">
                  <a:schemeClr val="dk1">
                    <a:alpha val="40000"/>
                  </a:schemeClr>
                </a:outerShdw>
              </a:effectLst>
            </a:rPr>
            <a:t>1 miljard </a:t>
          </a:r>
          <a:r>
            <a:rPr lang="nl-BE" sz="2400" b="0" cap="none" spc="0">
              <a:ln w="0"/>
              <a:solidFill>
                <a:schemeClr val="bg1"/>
              </a:solidFill>
              <a:effectLst>
                <a:outerShdw blurRad="38100" dist="19050" dir="2700000" algn="tl" rotWithShape="0">
                  <a:schemeClr val="dk1">
                    <a:alpha val="40000"/>
                  </a:schemeClr>
                </a:outerShdw>
              </a:effectLst>
            </a:rPr>
            <a:t>euro </a:t>
          </a:r>
          <a:r>
            <a:rPr lang="nl-BE" sz="1900" b="0" cap="none" spc="0">
              <a:ln w="0"/>
              <a:solidFill>
                <a:schemeClr val="bg1"/>
              </a:solidFill>
              <a:effectLst>
                <a:outerShdw blurRad="38100" dist="19050" dir="2700000" algn="tl" rotWithShape="0">
                  <a:schemeClr val="dk1">
                    <a:alpha val="40000"/>
                  </a:schemeClr>
                </a:outerShdw>
              </a:effectLst>
            </a:rPr>
            <a:t>verschuivingen, verminderingen en verhogingen</a:t>
          </a:r>
          <a:endParaRPr lang="en-US" sz="1900" b="0" cap="none" spc="0">
            <a:ln w="0"/>
            <a:solidFill>
              <a:schemeClr val="bg1"/>
            </a:solidFill>
            <a:effectLst>
              <a:outerShdw blurRad="38100" dist="19050" dir="2700000" algn="tl" rotWithShape="0">
                <a:schemeClr val="dk1">
                  <a:alpha val="40000"/>
                </a:schemeClr>
              </a:outerShdw>
            </a:effectLst>
          </a:endParaRPr>
        </a:p>
      </dgm:t>
    </dgm:pt>
    <dgm:pt modelId="{BA7A8830-4920-41B5-8859-6A84829F042C}" type="parTrans" cxnId="{35CEC3C5-B4F4-4511-8C5B-449DC8D9AE00}">
      <dgm:prSet/>
      <dgm:spPr/>
      <dgm:t>
        <a:bodyPr/>
        <a:lstStyle/>
        <a:p>
          <a:endParaRPr lang="en-US"/>
        </a:p>
      </dgm:t>
    </dgm:pt>
    <dgm:pt modelId="{63EED13A-8A77-42B7-9E36-58E658720125}" type="sibTrans" cxnId="{35CEC3C5-B4F4-4511-8C5B-449DC8D9AE00}">
      <dgm:prSet/>
      <dgm:spPr/>
      <dgm:t>
        <a:bodyPr/>
        <a:lstStyle/>
        <a:p>
          <a:endParaRPr lang="en-US"/>
        </a:p>
      </dgm:t>
    </dgm:pt>
    <dgm:pt modelId="{A6CD7540-50EE-4FFB-A433-9D56756169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800" b="0" cap="none" spc="0">
              <a:ln w="0"/>
              <a:solidFill>
                <a:schemeClr val="bg1"/>
              </a:solidFill>
              <a:effectLst>
                <a:outerShdw blurRad="38100" dist="19050" dir="2700000" algn="tl" rotWithShape="0">
                  <a:schemeClr val="dk1">
                    <a:alpha val="40000"/>
                  </a:schemeClr>
                </a:outerShdw>
              </a:effectLst>
            </a:rPr>
            <a:t>2029</a:t>
          </a:r>
          <a:endParaRPr lang="en-US" sz="4800" b="0" cap="none" spc="0">
            <a:ln w="0"/>
            <a:solidFill>
              <a:schemeClr val="bg1"/>
            </a:solidFill>
            <a:effectLst>
              <a:outerShdw blurRad="38100" dist="19050" dir="2700000" algn="tl" rotWithShape="0">
                <a:schemeClr val="dk1">
                  <a:alpha val="40000"/>
                </a:schemeClr>
              </a:outerShdw>
            </a:effectLst>
          </a:endParaRPr>
        </a:p>
      </dgm:t>
    </dgm:pt>
    <dgm:pt modelId="{CB1AD611-75E0-456D-9D87-7BAC3AE0BBAC}" type="parTrans" cxnId="{97B4D9B0-6032-427B-A2A5-6498393CED6E}">
      <dgm:prSet/>
      <dgm:spPr/>
      <dgm:t>
        <a:bodyPr/>
        <a:lstStyle/>
        <a:p>
          <a:endParaRPr lang="en-US"/>
        </a:p>
      </dgm:t>
    </dgm:pt>
    <dgm:pt modelId="{09A1C027-DE97-476A-A142-B347F3C4FFFC}" type="sibTrans" cxnId="{97B4D9B0-6032-427B-A2A5-6498393CED6E}">
      <dgm:prSet/>
      <dgm:spPr/>
      <dgm:t>
        <a:bodyPr/>
        <a:lstStyle/>
        <a:p>
          <a:endParaRPr lang="en-US"/>
        </a:p>
      </dgm:t>
    </dgm:pt>
    <dgm:pt modelId="{598ACB22-153D-430C-AA31-8B1E964013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2000" b="0" cap="none" spc="0">
              <a:ln w="0"/>
              <a:solidFill>
                <a:schemeClr val="bg1"/>
              </a:solidFill>
              <a:effectLst>
                <a:outerShdw blurRad="38100" dist="19050" dir="2700000" algn="tl" rotWithShape="0">
                  <a:schemeClr val="dk1">
                    <a:alpha val="40000"/>
                  </a:schemeClr>
                </a:outerShdw>
              </a:effectLst>
            </a:rPr>
            <a:t>Eerlijker</a:t>
          </a:r>
        </a:p>
        <a:p>
          <a:r>
            <a:rPr lang="nl-BE" sz="2000" b="0" cap="none" spc="0">
              <a:ln w="0"/>
              <a:solidFill>
                <a:schemeClr val="bg1"/>
              </a:solidFill>
              <a:effectLst>
                <a:outerShdw blurRad="38100" dist="19050" dir="2700000" algn="tl" rotWithShape="0">
                  <a:schemeClr val="dk1">
                    <a:alpha val="40000"/>
                  </a:schemeClr>
                </a:outerShdw>
              </a:effectLst>
            </a:rPr>
            <a:t>Duurzamer</a:t>
          </a:r>
        </a:p>
        <a:p>
          <a:r>
            <a:rPr lang="nl-BE" sz="2000" b="0" cap="none" spc="0">
              <a:ln w="0"/>
              <a:solidFill>
                <a:schemeClr val="bg1"/>
              </a:solidFill>
              <a:effectLst>
                <a:outerShdw blurRad="38100" dist="19050" dir="2700000" algn="tl" rotWithShape="0">
                  <a:schemeClr val="dk1">
                    <a:alpha val="40000"/>
                  </a:schemeClr>
                </a:outerShdw>
              </a:effectLst>
            </a:rPr>
            <a:t>Moderner</a:t>
          </a:r>
        </a:p>
        <a:p>
          <a:endParaRPr lang="en-US" sz="1800" b="0" cap="none" spc="0">
            <a:ln w="0"/>
            <a:solidFill>
              <a:schemeClr val="bg1"/>
            </a:solidFill>
            <a:effectLst>
              <a:outerShdw blurRad="38100" dist="19050" dir="2700000" algn="tl" rotWithShape="0">
                <a:schemeClr val="dk1">
                  <a:alpha val="40000"/>
                </a:schemeClr>
              </a:outerShdw>
            </a:effectLst>
          </a:endParaRPr>
        </a:p>
      </dgm:t>
    </dgm:pt>
    <dgm:pt modelId="{4058C42E-12F6-44F5-B7A3-DF9E2762CCAA}" type="parTrans" cxnId="{394A472B-28AE-4B93-9C7C-663D7E9E03B1}">
      <dgm:prSet/>
      <dgm:spPr/>
      <dgm:t>
        <a:bodyPr/>
        <a:lstStyle/>
        <a:p>
          <a:endParaRPr lang="en-US"/>
        </a:p>
      </dgm:t>
    </dgm:pt>
    <dgm:pt modelId="{1445B2B8-CFFB-4668-830F-1E32530EA2B5}" type="sibTrans" cxnId="{394A472B-28AE-4B93-9C7C-663D7E9E03B1}">
      <dgm:prSet/>
      <dgm:spPr/>
      <dgm:t>
        <a:bodyPr/>
        <a:lstStyle/>
        <a:p>
          <a:endParaRPr lang="en-US"/>
        </a:p>
      </dgm:t>
    </dgm:pt>
    <dgm:pt modelId="{18BEFFFF-9AA9-4061-BC7B-6CE9BAC7AF3D}" type="pres">
      <dgm:prSet presAssocID="{3C7329AA-6949-4ACD-92AA-6D090D5C84CF}" presName="compositeShape" presStyleCnt="0">
        <dgm:presLayoutVars>
          <dgm:chMax val="7"/>
          <dgm:dir/>
          <dgm:resizeHandles val="exact"/>
        </dgm:presLayoutVars>
      </dgm:prSet>
      <dgm:spPr/>
    </dgm:pt>
    <dgm:pt modelId="{9B606CBB-D021-4CAE-ACED-8631D94336D5}" type="pres">
      <dgm:prSet presAssocID="{513B71C4-57CD-4959-9879-223B047EC143}" presName="circ1" presStyleLbl="vennNode1" presStyleIdx="0" presStyleCnt="3" custScaleX="167144" custScaleY="146787" custLinFactNeighborX="1329" custLinFactNeighborY="1231"/>
      <dgm:spPr/>
    </dgm:pt>
    <dgm:pt modelId="{D3576A33-3D69-4C7C-96C5-429306966D0B}" type="pres">
      <dgm:prSet presAssocID="{513B71C4-57CD-4959-9879-223B047EC143}" presName="circ1Tx" presStyleLbl="revTx" presStyleIdx="0" presStyleCnt="0">
        <dgm:presLayoutVars>
          <dgm:chMax val="0"/>
          <dgm:chPref val="0"/>
          <dgm:bulletEnabled val="1"/>
        </dgm:presLayoutVars>
      </dgm:prSet>
      <dgm:spPr/>
    </dgm:pt>
    <dgm:pt modelId="{B8CF0337-3865-452D-B109-1F234FFD9238}" type="pres">
      <dgm:prSet presAssocID="{A6CD7540-50EE-4FFB-A433-9D567561695A}" presName="circ2" presStyleLbl="vennNode1" presStyleIdx="1" presStyleCnt="3" custScaleX="111669" custScaleY="113678" custLinFactNeighborX="19986" custLinFactNeighborY="-261"/>
      <dgm:spPr/>
    </dgm:pt>
    <dgm:pt modelId="{82A5FB31-A01E-4BC5-80E1-E1D358F73CDA}" type="pres">
      <dgm:prSet presAssocID="{A6CD7540-50EE-4FFB-A433-9D567561695A}" presName="circ2Tx" presStyleLbl="revTx" presStyleIdx="0" presStyleCnt="0">
        <dgm:presLayoutVars>
          <dgm:chMax val="0"/>
          <dgm:chPref val="0"/>
          <dgm:bulletEnabled val="1"/>
        </dgm:presLayoutVars>
      </dgm:prSet>
      <dgm:spPr/>
    </dgm:pt>
    <dgm:pt modelId="{DF1EB048-1C96-46A7-AE16-6648A36157BD}" type="pres">
      <dgm:prSet presAssocID="{598ACB22-153D-430C-AA31-8B1E9640135A}" presName="circ3" presStyleLbl="vennNode1" presStyleIdx="2" presStyleCnt="3" custScaleX="104391" custScaleY="105189" custLinFactNeighborX="-17200" custLinFactNeighborY="2622"/>
      <dgm:spPr/>
    </dgm:pt>
    <dgm:pt modelId="{2B96FBC5-F738-44AE-A8A9-F807A01A978A}" type="pres">
      <dgm:prSet presAssocID="{598ACB22-153D-430C-AA31-8B1E9640135A}" presName="circ3Tx" presStyleLbl="revTx" presStyleIdx="0" presStyleCnt="0">
        <dgm:presLayoutVars>
          <dgm:chMax val="0"/>
          <dgm:chPref val="0"/>
          <dgm:bulletEnabled val="1"/>
        </dgm:presLayoutVars>
      </dgm:prSet>
      <dgm:spPr/>
    </dgm:pt>
  </dgm:ptLst>
  <dgm:cxnLst>
    <dgm:cxn modelId="{5A220322-C5F9-4F51-9682-2125C760A00D}" type="presOf" srcId="{A6CD7540-50EE-4FFB-A433-9D567561695A}" destId="{82A5FB31-A01E-4BC5-80E1-E1D358F73CDA}" srcOrd="1" destOrd="0" presId="urn:microsoft.com/office/officeart/2005/8/layout/venn1"/>
    <dgm:cxn modelId="{67E74624-CD69-4187-9337-3B80F47BCCF0}" type="presOf" srcId="{A6CD7540-50EE-4FFB-A433-9D567561695A}" destId="{B8CF0337-3865-452D-B109-1F234FFD9238}" srcOrd="0" destOrd="0" presId="urn:microsoft.com/office/officeart/2005/8/layout/venn1"/>
    <dgm:cxn modelId="{394A472B-28AE-4B93-9C7C-663D7E9E03B1}" srcId="{3C7329AA-6949-4ACD-92AA-6D090D5C84CF}" destId="{598ACB22-153D-430C-AA31-8B1E9640135A}" srcOrd="2" destOrd="0" parTransId="{4058C42E-12F6-44F5-B7A3-DF9E2762CCAA}" sibTransId="{1445B2B8-CFFB-4668-830F-1E32530EA2B5}"/>
    <dgm:cxn modelId="{B3C5DA4A-5BBC-42F8-987D-7A3C8E5BA50E}" type="presOf" srcId="{513B71C4-57CD-4959-9879-223B047EC143}" destId="{D3576A33-3D69-4C7C-96C5-429306966D0B}" srcOrd="1" destOrd="0" presId="urn:microsoft.com/office/officeart/2005/8/layout/venn1"/>
    <dgm:cxn modelId="{08267E57-1A78-415D-A443-701E91673AF9}" type="presOf" srcId="{598ACB22-153D-430C-AA31-8B1E9640135A}" destId="{2B96FBC5-F738-44AE-A8A9-F807A01A978A}" srcOrd="1" destOrd="0" presId="urn:microsoft.com/office/officeart/2005/8/layout/venn1"/>
    <dgm:cxn modelId="{97B4D9B0-6032-427B-A2A5-6498393CED6E}" srcId="{3C7329AA-6949-4ACD-92AA-6D090D5C84CF}" destId="{A6CD7540-50EE-4FFB-A433-9D567561695A}" srcOrd="1" destOrd="0" parTransId="{CB1AD611-75E0-456D-9D87-7BAC3AE0BBAC}" sibTransId="{09A1C027-DE97-476A-A142-B347F3C4FFFC}"/>
    <dgm:cxn modelId="{35CEC3C5-B4F4-4511-8C5B-449DC8D9AE00}" srcId="{3C7329AA-6949-4ACD-92AA-6D090D5C84CF}" destId="{513B71C4-57CD-4959-9879-223B047EC143}" srcOrd="0" destOrd="0" parTransId="{BA7A8830-4920-41B5-8859-6A84829F042C}" sibTransId="{63EED13A-8A77-42B7-9E36-58E658720125}"/>
    <dgm:cxn modelId="{BA935BD3-C6C7-44CE-B29A-1353A1E77A91}" type="presOf" srcId="{513B71C4-57CD-4959-9879-223B047EC143}" destId="{9B606CBB-D021-4CAE-ACED-8631D94336D5}" srcOrd="0" destOrd="0" presId="urn:microsoft.com/office/officeart/2005/8/layout/venn1"/>
    <dgm:cxn modelId="{1C0471E2-ADC0-44D9-99EE-53A0B79375F7}" type="presOf" srcId="{3C7329AA-6949-4ACD-92AA-6D090D5C84CF}" destId="{18BEFFFF-9AA9-4061-BC7B-6CE9BAC7AF3D}" srcOrd="0" destOrd="0" presId="urn:microsoft.com/office/officeart/2005/8/layout/venn1"/>
    <dgm:cxn modelId="{0A72D6F1-46BA-400D-8C10-A7888445033D}" type="presOf" srcId="{598ACB22-153D-430C-AA31-8B1E9640135A}" destId="{DF1EB048-1C96-46A7-AE16-6648A36157BD}" srcOrd="0" destOrd="0" presId="urn:microsoft.com/office/officeart/2005/8/layout/venn1"/>
    <dgm:cxn modelId="{869AFC99-0271-4BCF-AF72-17C661EE53AC}" type="presParOf" srcId="{18BEFFFF-9AA9-4061-BC7B-6CE9BAC7AF3D}" destId="{9B606CBB-D021-4CAE-ACED-8631D94336D5}" srcOrd="0" destOrd="0" presId="urn:microsoft.com/office/officeart/2005/8/layout/venn1"/>
    <dgm:cxn modelId="{BADA849D-4215-437A-B9B6-4F4FDA9951FB}" type="presParOf" srcId="{18BEFFFF-9AA9-4061-BC7B-6CE9BAC7AF3D}" destId="{D3576A33-3D69-4C7C-96C5-429306966D0B}" srcOrd="1" destOrd="0" presId="urn:microsoft.com/office/officeart/2005/8/layout/venn1"/>
    <dgm:cxn modelId="{E224E73B-A141-499F-ACA5-BF042BA61785}" type="presParOf" srcId="{18BEFFFF-9AA9-4061-BC7B-6CE9BAC7AF3D}" destId="{B8CF0337-3865-452D-B109-1F234FFD9238}" srcOrd="2" destOrd="0" presId="urn:microsoft.com/office/officeart/2005/8/layout/venn1"/>
    <dgm:cxn modelId="{24DB3950-86B6-4608-A34F-C9B1400210A4}" type="presParOf" srcId="{18BEFFFF-9AA9-4061-BC7B-6CE9BAC7AF3D}" destId="{82A5FB31-A01E-4BC5-80E1-E1D358F73CDA}" srcOrd="3" destOrd="0" presId="urn:microsoft.com/office/officeart/2005/8/layout/venn1"/>
    <dgm:cxn modelId="{4CB45227-DDFF-48C6-AA2B-28497BDDD928}" type="presParOf" srcId="{18BEFFFF-9AA9-4061-BC7B-6CE9BAC7AF3D}" destId="{DF1EB048-1C96-46A7-AE16-6648A36157BD}" srcOrd="4" destOrd="0" presId="urn:microsoft.com/office/officeart/2005/8/layout/venn1"/>
    <dgm:cxn modelId="{6206C72A-7663-42C4-9F3A-ACE8B40058E0}" type="presParOf" srcId="{18BEFFFF-9AA9-4061-BC7B-6CE9BAC7AF3D}" destId="{2B96FBC5-F738-44AE-A8A9-F807A01A978A}"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9A0B88-51A4-49D2-8211-D12A8B5F36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custT="1"/>
      <dgm:spPr/>
      <dgm:t>
        <a:bodyPr/>
        <a:lstStyle/>
        <a:p>
          <a:pPr>
            <a:lnSpc>
              <a:spcPct val="100000"/>
            </a:lnSpc>
          </a:pPr>
          <a:r>
            <a:rPr lang="nl-BE" sz="2000" b="1">
              <a:solidFill>
                <a:srgbClr val="3C88A3"/>
              </a:solidFill>
            </a:rPr>
            <a:t>première </a:t>
          </a:r>
          <a:r>
            <a:rPr lang="nl-BE" sz="2000" b="1" err="1">
              <a:solidFill>
                <a:srgbClr val="3C88A3"/>
              </a:solidFill>
            </a:rPr>
            <a:t>lecture</a:t>
          </a:r>
          <a:endParaRPr lang="nl-BE" sz="2000" b="1">
            <a:solidFill>
              <a:srgbClr val="3C88A3"/>
            </a:solidFill>
          </a:endParaRPr>
        </a:p>
        <a:p>
          <a:pPr>
            <a:lnSpc>
              <a:spcPct val="100000"/>
            </a:lnSpc>
          </a:pPr>
          <a:r>
            <a:rPr lang="nl-BE" sz="2000" b="1">
              <a:solidFill>
                <a:srgbClr val="3C88A3"/>
              </a:solidFill>
            </a:rPr>
            <a:t>gouvernement </a:t>
          </a:r>
          <a:endParaRPr lang="en-US" sz="2000"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custT="1"/>
      <dgm:spPr/>
      <dgm:t>
        <a:bodyPr/>
        <a:lstStyle/>
        <a:p>
          <a:pPr>
            <a:lnSpc>
              <a:spcPct val="100000"/>
            </a:lnSpc>
          </a:pPr>
          <a:r>
            <a:rPr lang="nl-BE" sz="2000" b="1">
              <a:solidFill>
                <a:srgbClr val="3C88A3"/>
              </a:solidFill>
            </a:rPr>
            <a:t>avis et </a:t>
          </a:r>
          <a:r>
            <a:rPr lang="nl-BE" sz="2000" b="1" err="1">
              <a:solidFill>
                <a:srgbClr val="3C88A3"/>
              </a:solidFill>
            </a:rPr>
            <a:t>consultations</a:t>
          </a:r>
          <a:endParaRPr lang="en-US" sz="2000"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custT="1"/>
      <dgm:spPr/>
      <dgm:t>
        <a:bodyPr/>
        <a:lstStyle/>
        <a:p>
          <a:pPr>
            <a:lnSpc>
              <a:spcPct val="100000"/>
            </a:lnSpc>
          </a:pPr>
          <a:r>
            <a:rPr lang="nl-BE" sz="2000" b="1" err="1">
              <a:solidFill>
                <a:srgbClr val="3C88A3"/>
              </a:solidFill>
            </a:rPr>
            <a:t>deuxième</a:t>
          </a:r>
          <a:r>
            <a:rPr lang="nl-BE" sz="2000" b="1">
              <a:solidFill>
                <a:srgbClr val="3C88A3"/>
              </a:solidFill>
            </a:rPr>
            <a:t> </a:t>
          </a:r>
          <a:r>
            <a:rPr lang="nl-BE" sz="2000" b="1" err="1">
              <a:solidFill>
                <a:srgbClr val="3C88A3"/>
              </a:solidFill>
            </a:rPr>
            <a:t>lecture</a:t>
          </a:r>
          <a:r>
            <a:rPr lang="nl-BE" sz="2000" b="1">
              <a:solidFill>
                <a:srgbClr val="3C88A3"/>
              </a:solidFill>
            </a:rPr>
            <a:t> gouvernement </a:t>
          </a:r>
          <a:endParaRPr lang="en-US" sz="2000" b="1">
            <a:solidFill>
              <a:srgbClr val="3C88A3"/>
            </a:solidFill>
          </a:endParaRP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EC96497C-F3F5-4A5E-BDCF-F8CA56A9519D}">
      <dgm:prSet/>
      <dgm:spPr/>
      <dgm:t>
        <a:bodyPr/>
        <a:lstStyle/>
        <a:p>
          <a:endParaRPr lang="en-US"/>
        </a:p>
      </dgm:t>
    </dgm:pt>
    <dgm:pt modelId="{04745E35-BAB5-4D1E-9F9A-7ADB38578741}" type="parTrans" cxnId="{3010085F-53E2-4AFB-AEB8-322D27AFC350}">
      <dgm:prSet/>
      <dgm:spPr/>
      <dgm:t>
        <a:bodyPr/>
        <a:lstStyle/>
        <a:p>
          <a:endParaRPr lang="en-US"/>
        </a:p>
      </dgm:t>
    </dgm:pt>
    <dgm:pt modelId="{6B62D732-B4FC-4EED-91AD-507B883ED2DC}" type="sibTrans" cxnId="{3010085F-53E2-4AFB-AEB8-322D27AFC350}">
      <dgm:prSet/>
      <dgm:spPr/>
      <dgm:t>
        <a:bodyPr/>
        <a:lstStyle/>
        <a:p>
          <a:endParaRPr lang="en-US"/>
        </a:p>
      </dgm:t>
    </dgm:pt>
    <dgm:pt modelId="{6D2781E8-2F0D-44E4-A70D-A42DC37C8BB4}">
      <dgm:prSet custT="1"/>
      <dgm:spPr/>
      <dgm:t>
        <a:bodyPr/>
        <a:lstStyle/>
        <a:p>
          <a:pPr>
            <a:lnSpc>
              <a:spcPct val="100000"/>
            </a:lnSpc>
          </a:pPr>
          <a:r>
            <a:rPr lang="nl-BE" sz="2000" b="1" kern="1200" err="1">
              <a:solidFill>
                <a:srgbClr val="3C88A3"/>
              </a:solidFill>
              <a:latin typeface="Aptos" panose="02110004020202020204"/>
              <a:ea typeface="+mn-ea"/>
              <a:cs typeface="+mn-cs"/>
            </a:rPr>
            <a:t>promulgation</a:t>
          </a:r>
          <a:r>
            <a:rPr lang="nl-BE" sz="2000" b="1" kern="1200">
              <a:solidFill>
                <a:srgbClr val="3C88A3"/>
              </a:solidFill>
              <a:latin typeface="Aptos" panose="02110004020202020204"/>
              <a:ea typeface="+mn-ea"/>
              <a:cs typeface="+mn-cs"/>
            </a:rPr>
            <a:t> de la </a:t>
          </a:r>
          <a:r>
            <a:rPr lang="nl-BE" sz="2000" b="1" kern="1200" err="1">
              <a:solidFill>
                <a:srgbClr val="3C88A3"/>
              </a:solidFill>
              <a:latin typeface="Aptos" panose="02110004020202020204"/>
              <a:ea typeface="+mn-ea"/>
              <a:cs typeface="+mn-cs"/>
            </a:rPr>
            <a:t>loi</a:t>
          </a:r>
          <a:r>
            <a:rPr lang="nl-BE" sz="2000" b="1" kern="1200">
              <a:solidFill>
                <a:srgbClr val="3C88A3"/>
              </a:solidFill>
              <a:latin typeface="Aptos" panose="02110004020202020204"/>
              <a:ea typeface="+mn-ea"/>
              <a:cs typeface="+mn-cs"/>
            </a:rPr>
            <a:t> par </a:t>
          </a:r>
        </a:p>
        <a:p>
          <a:pPr>
            <a:lnSpc>
              <a:spcPct val="100000"/>
            </a:lnSpc>
          </a:pPr>
          <a:r>
            <a:rPr lang="nl-BE" sz="2000" b="1" kern="1200" err="1">
              <a:solidFill>
                <a:srgbClr val="3C88A3"/>
              </a:solidFill>
              <a:latin typeface="Aptos" panose="02110004020202020204"/>
              <a:ea typeface="+mn-ea"/>
              <a:cs typeface="+mn-cs"/>
            </a:rPr>
            <a:t>le</a:t>
          </a:r>
          <a:r>
            <a:rPr lang="nl-BE" sz="2000" b="1" kern="1200">
              <a:solidFill>
                <a:srgbClr val="3C88A3"/>
              </a:solidFill>
              <a:latin typeface="Aptos" panose="02110004020202020204"/>
              <a:ea typeface="+mn-ea"/>
              <a:cs typeface="+mn-cs"/>
            </a:rPr>
            <a:t> </a:t>
          </a:r>
          <a:r>
            <a:rPr lang="nl-BE" sz="2000" b="1" kern="1200" err="1">
              <a:solidFill>
                <a:srgbClr val="3C88A3"/>
              </a:solidFill>
              <a:latin typeface="Aptos" panose="02110004020202020204"/>
              <a:ea typeface="+mn-ea"/>
              <a:cs typeface="+mn-cs"/>
            </a:rPr>
            <a:t>roi</a:t>
          </a:r>
          <a:endParaRPr lang="en-US" sz="2000" b="1" kern="1200">
            <a:solidFill>
              <a:srgbClr val="3C88A3"/>
            </a:solidFill>
            <a:latin typeface="Aptos" panose="02110004020202020204"/>
            <a:ea typeface="+mn-ea"/>
            <a:cs typeface="+mn-cs"/>
          </a:endParaRPr>
        </a:p>
      </dgm:t>
    </dgm:pt>
    <dgm:pt modelId="{49B7BE14-C097-442C-BF2D-CC505797FD47}" type="parTrans" cxnId="{7E8A302A-DF11-4E4F-AD7E-47DDC15F4578}">
      <dgm:prSet/>
      <dgm:spPr/>
      <dgm:t>
        <a:bodyPr/>
        <a:lstStyle/>
        <a:p>
          <a:endParaRPr lang="nl-BE"/>
        </a:p>
      </dgm:t>
    </dgm:pt>
    <dgm:pt modelId="{BA60DDD1-9925-483F-96C7-4B85614AE55D}" type="sibTrans" cxnId="{7E8A302A-DF11-4E4F-AD7E-47DDC15F4578}">
      <dgm:prSet/>
      <dgm:spPr/>
      <dgm:t>
        <a:bodyPr/>
        <a:lstStyle/>
        <a:p>
          <a:endParaRPr lang="nl-BE"/>
        </a:p>
      </dgm:t>
    </dgm:pt>
    <dgm:pt modelId="{B16F39B7-B3B3-4E19-9944-A02B8477E1C6}">
      <dgm:prSet custT="1"/>
      <dgm:spPr/>
      <dgm:t>
        <a:bodyPr/>
        <a:lstStyle/>
        <a:p>
          <a:pPr>
            <a:lnSpc>
              <a:spcPct val="100000"/>
            </a:lnSpc>
          </a:pPr>
          <a:r>
            <a:rPr lang="en-US" sz="2000" b="1" kern="1200">
              <a:solidFill>
                <a:srgbClr val="3C88A3"/>
              </a:solidFill>
              <a:latin typeface="Aptos" panose="02110004020202020204"/>
              <a:ea typeface="+mn-ea"/>
              <a:cs typeface="+mn-cs"/>
            </a:rPr>
            <a:t>parlement</a:t>
          </a:r>
          <a:r>
            <a:rPr lang="en-US" sz="1700" b="1" kern="1200">
              <a:solidFill>
                <a:srgbClr val="3C88A3"/>
              </a:solidFill>
            </a:rPr>
            <a:t> </a:t>
          </a:r>
        </a:p>
      </dgm:t>
    </dgm:pt>
    <dgm:pt modelId="{69619D98-D776-4C8C-8382-EF6365AA4116}" type="parTrans" cxnId="{86B8C45B-BE4B-4994-AB1A-E0FE15D81917}">
      <dgm:prSet/>
      <dgm:spPr/>
      <dgm:t>
        <a:bodyPr/>
        <a:lstStyle/>
        <a:p>
          <a:endParaRPr lang="nl-BE"/>
        </a:p>
      </dgm:t>
    </dgm:pt>
    <dgm:pt modelId="{AA1B73B4-707C-4A7C-9773-94E94B501D05}" type="sibTrans" cxnId="{86B8C45B-BE4B-4994-AB1A-E0FE15D81917}">
      <dgm:prSet/>
      <dgm:spPr/>
      <dgm:t>
        <a:bodyPr/>
        <a:lstStyle/>
        <a:p>
          <a:endParaRPr lang="nl-BE"/>
        </a:p>
      </dgm:t>
    </dgm:pt>
    <dgm:pt modelId="{9172B2D7-B9D2-4898-8354-5EA02ABB92DC}" type="pres">
      <dgm:prSet presAssocID="{BE9A0B88-51A4-49D2-8211-D12A8B5F3650}" presName="root" presStyleCnt="0">
        <dgm:presLayoutVars>
          <dgm:dir/>
          <dgm:resizeHandles val="exact"/>
        </dgm:presLayoutVars>
      </dgm:prSet>
      <dgm:spPr/>
    </dgm:pt>
    <dgm:pt modelId="{1FDF99DD-654B-4F9A-B4D8-723F4199F402}" type="pres">
      <dgm:prSet presAssocID="{5972EC54-F448-4FC5-846E-53DDB80B2029}" presName="compNode" presStyleCnt="0"/>
      <dgm:spPr/>
    </dgm:pt>
    <dgm:pt modelId="{03DA5091-F7B2-4F66-A067-480195CADE87}" type="pres">
      <dgm:prSet presAssocID="{5972EC54-F448-4FC5-846E-53DDB80B2029}" presName="iconRect" presStyleLbl="node1" presStyleIdx="0" presStyleCnt="5" custLinFactNeighborX="21961" custLinFactNeighborY="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eker"/>
        </a:ext>
      </dgm:extLst>
    </dgm:pt>
    <dgm:pt modelId="{35ABEFD6-8D13-48D0-9AE4-3AAB8CC8AFED}" type="pres">
      <dgm:prSet presAssocID="{5972EC54-F448-4FC5-846E-53DDB80B2029}" presName="spaceRect" presStyleCnt="0"/>
      <dgm:spPr/>
    </dgm:pt>
    <dgm:pt modelId="{16D1938B-77E4-4C46-B911-8A595E3A5B67}" type="pres">
      <dgm:prSet presAssocID="{5972EC54-F448-4FC5-846E-53DDB80B2029}" presName="textRect" presStyleLbl="revTx" presStyleIdx="0" presStyleCnt="5" custLinFactNeighborX="5692" custLinFactNeighborY="25130">
        <dgm:presLayoutVars>
          <dgm:chMax val="1"/>
          <dgm:chPref val="1"/>
        </dgm:presLayoutVars>
      </dgm:prSet>
      <dgm:spPr/>
    </dgm:pt>
    <dgm:pt modelId="{161D1323-6F38-4C90-B7F6-0CD476A9310B}" type="pres">
      <dgm:prSet presAssocID="{2312F98F-7FB1-457E-8593-97520E747E1B}" presName="sibTrans" presStyleCnt="0"/>
      <dgm:spPr/>
    </dgm:pt>
    <dgm:pt modelId="{0107A389-54FC-4EA1-A6F7-DA9B9F757D04}" type="pres">
      <dgm:prSet presAssocID="{92C7DBD8-D281-4B33-B2B3-ADDB5D75602E}" presName="compNode" presStyleCnt="0"/>
      <dgm:spPr/>
    </dgm:pt>
    <dgm:pt modelId="{DCE7F5AD-CB6E-4363-838B-863FD916B68A}" type="pres">
      <dgm:prSet presAssocID="{92C7DBD8-D281-4B33-B2B3-ADDB5D7560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ten"/>
        </a:ext>
      </dgm:extLst>
    </dgm:pt>
    <dgm:pt modelId="{5721054E-94FD-449A-B623-9048F0A6B493}" type="pres">
      <dgm:prSet presAssocID="{92C7DBD8-D281-4B33-B2B3-ADDB5D75602E}" presName="spaceRect" presStyleCnt="0"/>
      <dgm:spPr/>
    </dgm:pt>
    <dgm:pt modelId="{F765A69C-D093-4676-A190-C24BE29B7F78}" type="pres">
      <dgm:prSet presAssocID="{92C7DBD8-D281-4B33-B2B3-ADDB5D75602E}" presName="textRect" presStyleLbl="revTx" presStyleIdx="1" presStyleCnt="5" custLinFactNeighborX="1898" custLinFactNeighborY="25130">
        <dgm:presLayoutVars>
          <dgm:chMax val="1"/>
          <dgm:chPref val="1"/>
        </dgm:presLayoutVars>
      </dgm:prSet>
      <dgm:spPr/>
    </dgm:pt>
    <dgm:pt modelId="{31AAA323-5202-4C07-96DE-D249F8006691}" type="pres">
      <dgm:prSet presAssocID="{69BD8506-4CB7-45FD-BFD7-04180973D63D}" presName="sibTrans" presStyleCnt="0"/>
      <dgm:spPr/>
    </dgm:pt>
    <dgm:pt modelId="{A2F29225-A75F-4408-97E3-F6E3F2541678}" type="pres">
      <dgm:prSet presAssocID="{2B50DF22-7ACA-4863-ACDB-7E81AF14F21F}" presName="compNode" presStyleCnt="0"/>
      <dgm:spPr/>
    </dgm:pt>
    <dgm:pt modelId="{4D2313BC-2D5F-4865-B1FE-D249D41FC6D8}" type="pres">
      <dgm:prSet presAssocID="{2B50DF22-7ACA-4863-ACDB-7E81AF14F21F}" presName="iconRect" presStyleLbl="node1" presStyleIdx="2" presStyleCnt="5" custLinFactNeighborX="2370" custLinFactNeighborY="37"/>
      <dgm:spPr>
        <a:blipFill>
          <a:blip xmlns:r="http://schemas.openxmlformats.org/officeDocument/2006/relationships" r:embed="rId5"/>
          <a:srcRect/>
          <a:stretch>
            <a:fillRect/>
          </a:stretch>
        </a:blipFill>
      </dgm:spPr>
    </dgm:pt>
    <dgm:pt modelId="{0195D91F-9E2C-4D58-87E5-B2BB1FBD1EAA}" type="pres">
      <dgm:prSet presAssocID="{2B50DF22-7ACA-4863-ACDB-7E81AF14F21F}" presName="spaceRect" presStyleCnt="0"/>
      <dgm:spPr/>
    </dgm:pt>
    <dgm:pt modelId="{CE68B6FC-269C-4C47-B05E-5B17C67C3BB9}" type="pres">
      <dgm:prSet presAssocID="{2B50DF22-7ACA-4863-ACDB-7E81AF14F21F}" presName="textRect" presStyleLbl="revTx" presStyleIdx="2" presStyleCnt="5" custLinFactNeighborX="3823" custLinFactNeighborY="25130">
        <dgm:presLayoutVars>
          <dgm:chMax val="1"/>
          <dgm:chPref val="1"/>
        </dgm:presLayoutVars>
      </dgm:prSet>
      <dgm:spPr/>
    </dgm:pt>
    <dgm:pt modelId="{A5E1E689-5FB2-41BC-9085-A5B2F20CB070}" type="pres">
      <dgm:prSet presAssocID="{7D6CC305-240F-455C-988D-A0E9E70594AF}" presName="sibTrans" presStyleCnt="0"/>
      <dgm:spPr/>
    </dgm:pt>
    <dgm:pt modelId="{89D64791-74EA-4087-9486-E1CC1E30D1BC}" type="pres">
      <dgm:prSet presAssocID="{B16F39B7-B3B3-4E19-9944-A02B8477E1C6}" presName="compNode" presStyleCnt="0"/>
      <dgm:spPr/>
    </dgm:pt>
    <dgm:pt modelId="{98B22201-A255-4478-89FD-E8FA576E1CB5}" type="pres">
      <dgm:prSet presAssocID="{B16F39B7-B3B3-4E19-9944-A02B8477E1C6}"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iekse tempel met effen opvulling"/>
        </a:ext>
      </dgm:extLst>
    </dgm:pt>
    <dgm:pt modelId="{5B987895-F298-4A02-B8DD-36DBF9F5DF8D}" type="pres">
      <dgm:prSet presAssocID="{B16F39B7-B3B3-4E19-9944-A02B8477E1C6}" presName="spaceRect" presStyleCnt="0"/>
      <dgm:spPr/>
    </dgm:pt>
    <dgm:pt modelId="{9616DCD3-33FC-4CD1-9928-08E5A73BBBE4}" type="pres">
      <dgm:prSet presAssocID="{B16F39B7-B3B3-4E19-9944-A02B8477E1C6}" presName="textRect" presStyleLbl="revTx" presStyleIdx="3" presStyleCnt="5" custLinFactNeighborX="677" custLinFactNeighborY="23559">
        <dgm:presLayoutVars>
          <dgm:chMax val="1"/>
          <dgm:chPref val="1"/>
        </dgm:presLayoutVars>
      </dgm:prSet>
      <dgm:spPr/>
    </dgm:pt>
    <dgm:pt modelId="{8D1DC498-8352-43B2-8B41-4EAEE76D212A}" type="pres">
      <dgm:prSet presAssocID="{AA1B73B4-707C-4A7C-9773-94E94B501D05}" presName="sibTrans" presStyleCnt="0"/>
      <dgm:spPr/>
    </dgm:pt>
    <dgm:pt modelId="{435FEA18-AF0D-46BB-81A5-788556697981}" type="pres">
      <dgm:prSet presAssocID="{6D2781E8-2F0D-44E4-A70D-A42DC37C8BB4}" presName="compNode" presStyleCnt="0"/>
      <dgm:spPr/>
    </dgm:pt>
    <dgm:pt modelId="{6BA73F96-FC97-4BFC-BA11-BDB617F82A6A}" type="pres">
      <dgm:prSet presAssocID="{6D2781E8-2F0D-44E4-A70D-A42DC37C8BB4}"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roon met effen opvulling"/>
        </a:ext>
      </dgm:extLst>
    </dgm:pt>
    <dgm:pt modelId="{4D215FB0-B4D8-4612-87FD-2D028F4A7F09}" type="pres">
      <dgm:prSet presAssocID="{6D2781E8-2F0D-44E4-A70D-A42DC37C8BB4}" presName="spaceRect" presStyleCnt="0"/>
      <dgm:spPr/>
    </dgm:pt>
    <dgm:pt modelId="{BF26F72B-558B-487B-8EF0-A42B58AF1E16}" type="pres">
      <dgm:prSet presAssocID="{6D2781E8-2F0D-44E4-A70D-A42DC37C8BB4}" presName="textRect" presStyleLbl="revTx" presStyleIdx="4" presStyleCnt="5" custScaleX="103190" custLinFactNeighborX="-8081" custLinFactNeighborY="23559">
        <dgm:presLayoutVars>
          <dgm:chMax val="1"/>
          <dgm:chPref val="1"/>
        </dgm:presLayoutVars>
      </dgm:prSet>
      <dgm:spPr/>
    </dgm:pt>
  </dgm:ptLst>
  <dgm:cxnLst>
    <dgm:cxn modelId="{D762D50D-0A60-4500-B90B-659F4244A965}" type="presOf" srcId="{BE9A0B88-51A4-49D2-8211-D12A8B5F3650}" destId="{9172B2D7-B9D2-4898-8354-5EA02ABB92DC}" srcOrd="0" destOrd="0" presId="urn:microsoft.com/office/officeart/2018/2/layout/IconLabelList"/>
    <dgm:cxn modelId="{12F4D715-2896-4E45-AEDF-55C9E163176D}" type="presOf" srcId="{5972EC54-F448-4FC5-846E-53DDB80B2029}" destId="{16D1938B-77E4-4C46-B911-8A595E3A5B67}" srcOrd="0" destOrd="0" presId="urn:microsoft.com/office/officeart/2018/2/layout/IconLabelList"/>
    <dgm:cxn modelId="{7E8A302A-DF11-4E4F-AD7E-47DDC15F4578}" srcId="{BE9A0B88-51A4-49D2-8211-D12A8B5F3650}" destId="{6D2781E8-2F0D-44E4-A70D-A42DC37C8BB4}" srcOrd="4" destOrd="0" parTransId="{49B7BE14-C097-442C-BF2D-CC505797FD47}" sibTransId="{BA60DDD1-9925-483F-96C7-4B85614AE55D}"/>
    <dgm:cxn modelId="{B392495B-88AA-4852-8776-A726B2E0FF2E}" srcId="{BE9A0B88-51A4-49D2-8211-D12A8B5F3650}" destId="{2B50DF22-7ACA-4863-ACDB-7E81AF14F21F}" srcOrd="2" destOrd="0" parTransId="{32D5A5A8-8BAB-4419-804B-715F51D308A5}" sibTransId="{7D6CC305-240F-455C-988D-A0E9E70594AF}"/>
    <dgm:cxn modelId="{86B8C45B-BE4B-4994-AB1A-E0FE15D81917}" srcId="{BE9A0B88-51A4-49D2-8211-D12A8B5F3650}" destId="{B16F39B7-B3B3-4E19-9944-A02B8477E1C6}" srcOrd="3" destOrd="0" parTransId="{69619D98-D776-4C8C-8382-EF6365AA4116}" sibTransId="{AA1B73B4-707C-4A7C-9773-94E94B501D05}"/>
    <dgm:cxn modelId="{7F03D55B-907E-4DE9-BB65-2F5AD8A0572B}" srcId="{BE9A0B88-51A4-49D2-8211-D12A8B5F3650}" destId="{92C7DBD8-D281-4B33-B2B3-ADDB5D75602E}" srcOrd="1" destOrd="0" parTransId="{EC9779BA-493E-4BC4-8E54-2A6A429A425D}" sibTransId="{69BD8506-4CB7-45FD-BFD7-04180973D63D}"/>
    <dgm:cxn modelId="{3010085F-53E2-4AFB-AEB8-322D27AFC350}" srcId="{6D2781E8-2F0D-44E4-A70D-A42DC37C8BB4}" destId="{EC96497C-F3F5-4A5E-BDCF-F8CA56A9519D}" srcOrd="0" destOrd="0" parTransId="{04745E35-BAB5-4D1E-9F9A-7ADB38578741}" sibTransId="{6B62D732-B4FC-4EED-91AD-507B883ED2DC}"/>
    <dgm:cxn modelId="{3D146294-003D-476F-8947-DB2A17AE6A31}" type="presOf" srcId="{2B50DF22-7ACA-4863-ACDB-7E81AF14F21F}" destId="{CE68B6FC-269C-4C47-B05E-5B17C67C3BB9}" srcOrd="0" destOrd="0" presId="urn:microsoft.com/office/officeart/2018/2/layout/IconLabelList"/>
    <dgm:cxn modelId="{F10D5898-859C-4D0F-AC86-325352236B4B}" srcId="{BE9A0B88-51A4-49D2-8211-D12A8B5F3650}" destId="{5972EC54-F448-4FC5-846E-53DDB80B2029}" srcOrd="0" destOrd="0" parTransId="{B6805E50-3475-410C-AD17-A309998A1C51}" sibTransId="{2312F98F-7FB1-457E-8593-97520E747E1B}"/>
    <dgm:cxn modelId="{71CC2DA6-403A-45C5-91AF-0191F4BC9F2E}" type="presOf" srcId="{92C7DBD8-D281-4B33-B2B3-ADDB5D75602E}" destId="{F765A69C-D093-4676-A190-C24BE29B7F78}" srcOrd="0" destOrd="0" presId="urn:microsoft.com/office/officeart/2018/2/layout/IconLabelList"/>
    <dgm:cxn modelId="{6A3ABAD3-9457-4B03-84A5-F2D32F0F876C}" type="presOf" srcId="{B16F39B7-B3B3-4E19-9944-A02B8477E1C6}" destId="{9616DCD3-33FC-4CD1-9928-08E5A73BBBE4}" srcOrd="0" destOrd="0" presId="urn:microsoft.com/office/officeart/2018/2/layout/IconLabelList"/>
    <dgm:cxn modelId="{ED4AACD9-D6E3-41B6-A123-C42AE82208F1}" type="presOf" srcId="{6D2781E8-2F0D-44E4-A70D-A42DC37C8BB4}" destId="{BF26F72B-558B-487B-8EF0-A42B58AF1E16}" srcOrd="0" destOrd="0" presId="urn:microsoft.com/office/officeart/2018/2/layout/IconLabelList"/>
    <dgm:cxn modelId="{1FB3919B-43C4-4551-85AF-2A705765FD27}" type="presParOf" srcId="{9172B2D7-B9D2-4898-8354-5EA02ABB92DC}" destId="{1FDF99DD-654B-4F9A-B4D8-723F4199F402}" srcOrd="0" destOrd="0" presId="urn:microsoft.com/office/officeart/2018/2/layout/IconLabelList"/>
    <dgm:cxn modelId="{FF29DB37-E254-4E35-892F-A9A455C76EDA}" type="presParOf" srcId="{1FDF99DD-654B-4F9A-B4D8-723F4199F402}" destId="{03DA5091-F7B2-4F66-A067-480195CADE87}" srcOrd="0" destOrd="0" presId="urn:microsoft.com/office/officeart/2018/2/layout/IconLabelList"/>
    <dgm:cxn modelId="{9FD484FD-8969-4422-911E-B55E83A2AF4F}" type="presParOf" srcId="{1FDF99DD-654B-4F9A-B4D8-723F4199F402}" destId="{35ABEFD6-8D13-48D0-9AE4-3AAB8CC8AFED}" srcOrd="1" destOrd="0" presId="urn:microsoft.com/office/officeart/2018/2/layout/IconLabelList"/>
    <dgm:cxn modelId="{38AD9CFD-018E-479B-AD1B-9035E8426F81}" type="presParOf" srcId="{1FDF99DD-654B-4F9A-B4D8-723F4199F402}" destId="{16D1938B-77E4-4C46-B911-8A595E3A5B67}" srcOrd="2" destOrd="0" presId="urn:microsoft.com/office/officeart/2018/2/layout/IconLabelList"/>
    <dgm:cxn modelId="{CB8F3810-FEB9-4078-A004-0DD3A2864A53}" type="presParOf" srcId="{9172B2D7-B9D2-4898-8354-5EA02ABB92DC}" destId="{161D1323-6F38-4C90-B7F6-0CD476A9310B}" srcOrd="1" destOrd="0" presId="urn:microsoft.com/office/officeart/2018/2/layout/IconLabelList"/>
    <dgm:cxn modelId="{3CEA227A-7AD0-40AD-B38F-110CBFCD1538}" type="presParOf" srcId="{9172B2D7-B9D2-4898-8354-5EA02ABB92DC}" destId="{0107A389-54FC-4EA1-A6F7-DA9B9F757D04}" srcOrd="2" destOrd="0" presId="urn:microsoft.com/office/officeart/2018/2/layout/IconLabelList"/>
    <dgm:cxn modelId="{714D3D43-774C-4A44-8176-2F6BC3D9D53C}" type="presParOf" srcId="{0107A389-54FC-4EA1-A6F7-DA9B9F757D04}" destId="{DCE7F5AD-CB6E-4363-838B-863FD916B68A}" srcOrd="0" destOrd="0" presId="urn:microsoft.com/office/officeart/2018/2/layout/IconLabelList"/>
    <dgm:cxn modelId="{628C0A7E-6827-400C-B388-D271BA2E0947}" type="presParOf" srcId="{0107A389-54FC-4EA1-A6F7-DA9B9F757D04}" destId="{5721054E-94FD-449A-B623-9048F0A6B493}" srcOrd="1" destOrd="0" presId="urn:microsoft.com/office/officeart/2018/2/layout/IconLabelList"/>
    <dgm:cxn modelId="{DD6ECC85-6C57-40C3-B884-C8DAD84EEBCE}" type="presParOf" srcId="{0107A389-54FC-4EA1-A6F7-DA9B9F757D04}" destId="{F765A69C-D093-4676-A190-C24BE29B7F78}" srcOrd="2" destOrd="0" presId="urn:microsoft.com/office/officeart/2018/2/layout/IconLabelList"/>
    <dgm:cxn modelId="{8AF00C9A-A004-4CF1-AD59-C0F5666A19FC}" type="presParOf" srcId="{9172B2D7-B9D2-4898-8354-5EA02ABB92DC}" destId="{31AAA323-5202-4C07-96DE-D249F8006691}" srcOrd="3" destOrd="0" presId="urn:microsoft.com/office/officeart/2018/2/layout/IconLabelList"/>
    <dgm:cxn modelId="{D48C50B3-97D9-47E1-9794-0417E056ACC2}" type="presParOf" srcId="{9172B2D7-B9D2-4898-8354-5EA02ABB92DC}" destId="{A2F29225-A75F-4408-97E3-F6E3F2541678}" srcOrd="4" destOrd="0" presId="urn:microsoft.com/office/officeart/2018/2/layout/IconLabelList"/>
    <dgm:cxn modelId="{4AF6F1E9-647B-481E-80C5-D1A2690433A1}" type="presParOf" srcId="{A2F29225-A75F-4408-97E3-F6E3F2541678}" destId="{4D2313BC-2D5F-4865-B1FE-D249D41FC6D8}" srcOrd="0" destOrd="0" presId="urn:microsoft.com/office/officeart/2018/2/layout/IconLabelList"/>
    <dgm:cxn modelId="{F74218B8-4EA4-42FA-8A70-0B37BFBD60C4}" type="presParOf" srcId="{A2F29225-A75F-4408-97E3-F6E3F2541678}" destId="{0195D91F-9E2C-4D58-87E5-B2BB1FBD1EAA}" srcOrd="1" destOrd="0" presId="urn:microsoft.com/office/officeart/2018/2/layout/IconLabelList"/>
    <dgm:cxn modelId="{12226E6E-10C9-4B94-B31E-DAEB2C459402}" type="presParOf" srcId="{A2F29225-A75F-4408-97E3-F6E3F2541678}" destId="{CE68B6FC-269C-4C47-B05E-5B17C67C3BB9}" srcOrd="2" destOrd="0" presId="urn:microsoft.com/office/officeart/2018/2/layout/IconLabelList"/>
    <dgm:cxn modelId="{E78F788D-C0E1-44CD-B2DA-4DCD632E4534}" type="presParOf" srcId="{9172B2D7-B9D2-4898-8354-5EA02ABB92DC}" destId="{A5E1E689-5FB2-41BC-9085-A5B2F20CB070}" srcOrd="5" destOrd="0" presId="urn:microsoft.com/office/officeart/2018/2/layout/IconLabelList"/>
    <dgm:cxn modelId="{3FD71033-5042-4DF9-9C35-698C38A94D89}" type="presParOf" srcId="{9172B2D7-B9D2-4898-8354-5EA02ABB92DC}" destId="{89D64791-74EA-4087-9486-E1CC1E30D1BC}" srcOrd="6" destOrd="0" presId="urn:microsoft.com/office/officeart/2018/2/layout/IconLabelList"/>
    <dgm:cxn modelId="{62A431FF-9AC3-49B5-BDC0-43AB6D63DF41}" type="presParOf" srcId="{89D64791-74EA-4087-9486-E1CC1E30D1BC}" destId="{98B22201-A255-4478-89FD-E8FA576E1CB5}" srcOrd="0" destOrd="0" presId="urn:microsoft.com/office/officeart/2018/2/layout/IconLabelList"/>
    <dgm:cxn modelId="{40D0A24B-A025-400A-9F7B-86727467DF0D}" type="presParOf" srcId="{89D64791-74EA-4087-9486-E1CC1E30D1BC}" destId="{5B987895-F298-4A02-B8DD-36DBF9F5DF8D}" srcOrd="1" destOrd="0" presId="urn:microsoft.com/office/officeart/2018/2/layout/IconLabelList"/>
    <dgm:cxn modelId="{F4AD451E-6A06-4565-B7A2-71C1BD881CAD}" type="presParOf" srcId="{89D64791-74EA-4087-9486-E1CC1E30D1BC}" destId="{9616DCD3-33FC-4CD1-9928-08E5A73BBBE4}" srcOrd="2" destOrd="0" presId="urn:microsoft.com/office/officeart/2018/2/layout/IconLabelList"/>
    <dgm:cxn modelId="{779BFC61-EA46-4DDB-8406-8E46F1361AA8}" type="presParOf" srcId="{9172B2D7-B9D2-4898-8354-5EA02ABB92DC}" destId="{8D1DC498-8352-43B2-8B41-4EAEE76D212A}" srcOrd="7" destOrd="0" presId="urn:microsoft.com/office/officeart/2018/2/layout/IconLabelList"/>
    <dgm:cxn modelId="{BF0ED2D3-D261-4E09-80AD-A302D2A72538}" type="presParOf" srcId="{9172B2D7-B9D2-4898-8354-5EA02ABB92DC}" destId="{435FEA18-AF0D-46BB-81A5-788556697981}" srcOrd="8" destOrd="0" presId="urn:microsoft.com/office/officeart/2018/2/layout/IconLabelList"/>
    <dgm:cxn modelId="{F5F6B683-FD3A-4A2F-B58A-57962125A26B}" type="presParOf" srcId="{435FEA18-AF0D-46BB-81A5-788556697981}" destId="{6BA73F96-FC97-4BFC-BA11-BDB617F82A6A}" srcOrd="0" destOrd="0" presId="urn:microsoft.com/office/officeart/2018/2/layout/IconLabelList"/>
    <dgm:cxn modelId="{4BDDC808-F035-4B0E-B748-6A20EBEB3C6D}" type="presParOf" srcId="{435FEA18-AF0D-46BB-81A5-788556697981}" destId="{4D215FB0-B4D8-4612-87FD-2D028F4A7F09}" srcOrd="1" destOrd="0" presId="urn:microsoft.com/office/officeart/2018/2/layout/IconLabelList"/>
    <dgm:cxn modelId="{A1B7088B-123E-440B-B303-7866CA8A061F}" type="presParOf" srcId="{435FEA18-AF0D-46BB-81A5-788556697981}" destId="{BF26F72B-558B-487B-8EF0-A42B58AF1E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329AA-6949-4ACD-92AA-6D090D5C84C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13B71C4-57CD-4959-9879-223B047EC143}">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000" b="1" cap="none" spc="0">
              <a:ln w="0"/>
              <a:solidFill>
                <a:schemeClr val="bg1"/>
              </a:solidFill>
              <a:effectLst>
                <a:outerShdw blurRad="38100" dist="19050" dir="2700000" algn="tl" rotWithShape="0">
                  <a:schemeClr val="dk1">
                    <a:alpha val="40000"/>
                  </a:schemeClr>
                </a:outerShdw>
              </a:effectLst>
            </a:rPr>
            <a:t>500 </a:t>
          </a:r>
          <a:r>
            <a:rPr lang="nl-BE" sz="4000" b="1" cap="none" spc="0" err="1">
              <a:ln w="0"/>
              <a:solidFill>
                <a:schemeClr val="bg1"/>
              </a:solidFill>
              <a:effectLst>
                <a:outerShdw blurRad="38100" dist="19050" dir="2700000" algn="tl" rotWithShape="0">
                  <a:schemeClr val="dk1">
                    <a:alpha val="40000"/>
                  </a:schemeClr>
                </a:outerShdw>
              </a:effectLst>
            </a:rPr>
            <a:t>millions</a:t>
          </a:r>
          <a:r>
            <a:rPr lang="nl-BE" sz="4000" b="1" cap="none" spc="0">
              <a:ln w="0"/>
              <a:solidFill>
                <a:schemeClr val="bg1"/>
              </a:solidFill>
              <a:effectLst>
                <a:outerShdw blurRad="38100" dist="19050" dir="2700000" algn="tl" rotWithShape="0">
                  <a:schemeClr val="dk1">
                    <a:alpha val="40000"/>
                  </a:schemeClr>
                </a:outerShdw>
              </a:effectLst>
            </a:rPr>
            <a:t> </a:t>
          </a:r>
          <a:r>
            <a:rPr lang="nl-BE" sz="4000" b="1" cap="none" spc="0" err="1">
              <a:ln w="0"/>
              <a:solidFill>
                <a:schemeClr val="bg1"/>
              </a:solidFill>
              <a:effectLst>
                <a:outerShdw blurRad="38100" dist="19050" dir="2700000" algn="tl" rotWithShape="0">
                  <a:schemeClr val="dk1">
                    <a:alpha val="40000"/>
                  </a:schemeClr>
                </a:outerShdw>
              </a:effectLst>
            </a:rPr>
            <a:t>d’euros</a:t>
          </a:r>
          <a:endParaRPr lang="en-US" sz="1900" b="0" cap="none" spc="0">
            <a:ln w="0"/>
            <a:solidFill>
              <a:schemeClr val="bg1"/>
            </a:solidFill>
            <a:effectLst>
              <a:outerShdw blurRad="38100" dist="19050" dir="2700000" algn="tl" rotWithShape="0">
                <a:schemeClr val="dk1">
                  <a:alpha val="40000"/>
                </a:schemeClr>
              </a:outerShdw>
            </a:effectLst>
          </a:endParaRPr>
        </a:p>
      </dgm:t>
    </dgm:pt>
    <dgm:pt modelId="{BA7A8830-4920-41B5-8859-6A84829F042C}" type="parTrans" cxnId="{35CEC3C5-B4F4-4511-8C5B-449DC8D9AE00}">
      <dgm:prSet/>
      <dgm:spPr/>
      <dgm:t>
        <a:bodyPr/>
        <a:lstStyle/>
        <a:p>
          <a:endParaRPr lang="en-US"/>
        </a:p>
      </dgm:t>
    </dgm:pt>
    <dgm:pt modelId="{63EED13A-8A77-42B7-9E36-58E658720125}" type="sibTrans" cxnId="{35CEC3C5-B4F4-4511-8C5B-449DC8D9AE00}">
      <dgm:prSet/>
      <dgm:spPr/>
      <dgm:t>
        <a:bodyPr/>
        <a:lstStyle/>
        <a:p>
          <a:endParaRPr lang="en-US"/>
        </a:p>
      </dgm:t>
    </dgm:pt>
    <dgm:pt modelId="{A6CD7540-50EE-4FFB-A433-9D56756169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400" b="0" cap="none" spc="0">
              <a:ln w="0"/>
              <a:solidFill>
                <a:schemeClr val="bg1"/>
              </a:solidFill>
              <a:effectLst>
                <a:outerShdw blurRad="38100" dist="19050" dir="2700000" algn="tl" rotWithShape="0">
                  <a:schemeClr val="dk1">
                    <a:alpha val="40000"/>
                  </a:schemeClr>
                </a:outerShdw>
              </a:effectLst>
            </a:rPr>
            <a:t>2029</a:t>
          </a:r>
          <a:endParaRPr lang="en-US" sz="4400" b="0" cap="none" spc="0">
            <a:ln w="0"/>
            <a:solidFill>
              <a:schemeClr val="bg1"/>
            </a:solidFill>
            <a:effectLst>
              <a:outerShdw blurRad="38100" dist="19050" dir="2700000" algn="tl" rotWithShape="0">
                <a:schemeClr val="dk1">
                  <a:alpha val="40000"/>
                </a:schemeClr>
              </a:outerShdw>
            </a:effectLst>
          </a:endParaRPr>
        </a:p>
      </dgm:t>
    </dgm:pt>
    <dgm:pt modelId="{CB1AD611-75E0-456D-9D87-7BAC3AE0BBAC}" type="parTrans" cxnId="{97B4D9B0-6032-427B-A2A5-6498393CED6E}">
      <dgm:prSet/>
      <dgm:spPr/>
      <dgm:t>
        <a:bodyPr/>
        <a:lstStyle/>
        <a:p>
          <a:endParaRPr lang="en-US"/>
        </a:p>
      </dgm:t>
    </dgm:pt>
    <dgm:pt modelId="{09A1C027-DE97-476A-A142-B347F3C4FFFC}" type="sibTrans" cxnId="{97B4D9B0-6032-427B-A2A5-6498393CED6E}">
      <dgm:prSet/>
      <dgm:spPr/>
      <dgm:t>
        <a:bodyPr/>
        <a:lstStyle/>
        <a:p>
          <a:endParaRPr lang="en-US"/>
        </a:p>
      </dgm:t>
    </dgm:pt>
    <dgm:pt modelId="{598ACB22-153D-430C-AA31-8B1E964013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endParaRPr lang="nl-BE" sz="20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r>
            <a:rPr lang="nl-BE" sz="1600" b="1" cap="none" spc="0">
              <a:ln w="0"/>
              <a:solidFill>
                <a:schemeClr val="bg1"/>
              </a:solidFill>
              <a:effectLst>
                <a:outerShdw blurRad="38100" dist="19050" dir="2700000" algn="tl" rotWithShape="0">
                  <a:schemeClr val="dk1">
                    <a:alpha val="40000"/>
                  </a:schemeClr>
                </a:outerShdw>
              </a:effectLst>
            </a:rPr>
            <a:t>- </a:t>
          </a:r>
          <a:r>
            <a:rPr lang="nl-BE" sz="1600" b="1" cap="none" spc="0" err="1">
              <a:ln w="0"/>
              <a:solidFill>
                <a:schemeClr val="bg1"/>
              </a:solidFill>
              <a:effectLst>
                <a:outerShdw blurRad="38100" dist="19050" dir="2700000" algn="tl" rotWithShape="0">
                  <a:schemeClr val="dk1">
                    <a:alpha val="40000"/>
                  </a:schemeClr>
                </a:outerShdw>
              </a:effectLst>
            </a:rPr>
            <a:t>Encourager</a:t>
          </a:r>
          <a:r>
            <a:rPr lang="nl-BE" sz="1600" b="1" cap="none" spc="0">
              <a:ln w="0"/>
              <a:solidFill>
                <a:schemeClr val="bg1"/>
              </a:solidFill>
              <a:effectLst>
                <a:outerShdw blurRad="38100" dist="19050" dir="2700000" algn="tl" rotWithShape="0">
                  <a:schemeClr val="dk1">
                    <a:alpha val="40000"/>
                  </a:schemeClr>
                </a:outerShdw>
              </a:effectLst>
            </a:rPr>
            <a:t> </a:t>
          </a:r>
          <a:r>
            <a:rPr lang="nl-BE" sz="1600" b="1" cap="none" spc="0" err="1">
              <a:ln w="0"/>
              <a:solidFill>
                <a:schemeClr val="bg1"/>
              </a:solidFill>
              <a:effectLst>
                <a:outerShdw blurRad="38100" dist="19050" dir="2700000" algn="tl" rotWithShape="0">
                  <a:schemeClr val="dk1">
                    <a:alpha val="40000"/>
                  </a:schemeClr>
                </a:outerShdw>
              </a:effectLst>
            </a:rPr>
            <a:t>le</a:t>
          </a:r>
          <a:r>
            <a:rPr lang="nl-BE" sz="1600" b="1" cap="none" spc="0">
              <a:ln w="0"/>
              <a:solidFill>
                <a:schemeClr val="bg1"/>
              </a:solidFill>
              <a:effectLst>
                <a:outerShdw blurRad="38100" dist="19050" dir="2700000" algn="tl" rotWithShape="0">
                  <a:schemeClr val="dk1">
                    <a:alpha val="40000"/>
                  </a:schemeClr>
                </a:outerShdw>
              </a:effectLst>
            </a:rPr>
            <a:t> </a:t>
          </a:r>
          <a:r>
            <a:rPr lang="nl-BE" sz="1600" b="1" cap="none" spc="0" err="1">
              <a:ln w="0"/>
              <a:solidFill>
                <a:schemeClr val="bg1"/>
              </a:solidFill>
              <a:effectLst>
                <a:outerShdw blurRad="38100" dist="19050" dir="2700000" algn="tl" rotWithShape="0">
                  <a:schemeClr val="dk1">
                    <a:alpha val="40000"/>
                  </a:schemeClr>
                </a:outerShdw>
              </a:effectLst>
            </a:rPr>
            <a:t>climat</a:t>
          </a:r>
          <a:r>
            <a:rPr lang="nl-BE" sz="1600" b="1" cap="none" spc="0">
              <a:ln w="0"/>
              <a:solidFill>
                <a:schemeClr val="bg1"/>
              </a:solidFill>
              <a:effectLst>
                <a:outerShdw blurRad="38100" dist="19050" dir="2700000" algn="tl" rotWithShape="0">
                  <a:schemeClr val="dk1">
                    <a:alpha val="40000"/>
                  </a:schemeClr>
                </a:outerShdw>
              </a:effectLst>
            </a:rPr>
            <a:t> </a:t>
          </a:r>
          <a:r>
            <a:rPr lang="nl-BE" sz="1600" b="1" cap="none" spc="0" err="1">
              <a:ln w="0"/>
              <a:solidFill>
                <a:schemeClr val="bg1"/>
              </a:solidFill>
              <a:effectLst>
                <a:outerShdw blurRad="38100" dist="19050" dir="2700000" algn="tl" rotWithShape="0">
                  <a:schemeClr val="dk1">
                    <a:alpha val="40000"/>
                  </a:schemeClr>
                </a:outerShdw>
              </a:effectLst>
            </a:rPr>
            <a:t>d’investissement</a:t>
          </a:r>
          <a:endParaRPr lang="nl-BE" sz="1600" b="1" cap="none" spc="0">
            <a:ln w="0"/>
            <a:solidFill>
              <a:schemeClr val="bg1"/>
            </a:solidFill>
            <a:effectLst>
              <a:outerShdw blurRad="38100" dist="19050" dir="2700000" algn="tl" rotWithShape="0">
                <a:schemeClr val="dk1">
                  <a:alpha val="40000"/>
                </a:schemeClr>
              </a:outerShdw>
            </a:effectLst>
          </a:endParaRPr>
        </a:p>
        <a:p>
          <a:r>
            <a:rPr lang="nl-BE" sz="1600" b="1" cap="none" spc="0">
              <a:ln w="0"/>
              <a:solidFill>
                <a:schemeClr val="bg1"/>
              </a:solidFill>
              <a:effectLst>
                <a:outerShdw blurRad="38100" dist="19050" dir="2700000" algn="tl" rotWithShape="0">
                  <a:schemeClr val="dk1">
                    <a:alpha val="40000"/>
                  </a:schemeClr>
                </a:outerShdw>
              </a:effectLst>
            </a:rPr>
            <a:t>- Marché du </a:t>
          </a:r>
          <a:r>
            <a:rPr lang="nl-BE" sz="1600" b="1" cap="none" spc="0" err="1">
              <a:ln w="0"/>
              <a:solidFill>
                <a:schemeClr val="bg1"/>
              </a:solidFill>
              <a:effectLst>
                <a:outerShdw blurRad="38100" dist="19050" dir="2700000" algn="tl" rotWithShape="0">
                  <a:schemeClr val="dk1">
                    <a:alpha val="40000"/>
                  </a:schemeClr>
                </a:outerShdw>
              </a:effectLst>
            </a:rPr>
            <a:t>travail</a:t>
          </a:r>
          <a:r>
            <a:rPr lang="nl-BE" sz="1600" b="1" cap="none" spc="0">
              <a:ln w="0"/>
              <a:solidFill>
                <a:schemeClr val="bg1"/>
              </a:solidFill>
              <a:effectLst>
                <a:outerShdw blurRad="38100" dist="19050" dir="2700000" algn="tl" rotWithShape="0">
                  <a:schemeClr val="dk1">
                    <a:alpha val="40000"/>
                  </a:schemeClr>
                </a:outerShdw>
              </a:effectLst>
            </a:rPr>
            <a:t> </a:t>
          </a:r>
        </a:p>
        <a:p>
          <a:endParaRPr lang="nl-BE" sz="14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endParaRPr lang="en-US" sz="1800" b="0" cap="none" spc="0">
            <a:ln w="0"/>
            <a:solidFill>
              <a:schemeClr val="bg1"/>
            </a:solidFill>
            <a:effectLst>
              <a:outerShdw blurRad="38100" dist="19050" dir="2700000" algn="tl" rotWithShape="0">
                <a:schemeClr val="dk1">
                  <a:alpha val="40000"/>
                </a:schemeClr>
              </a:outerShdw>
            </a:effectLst>
          </a:endParaRPr>
        </a:p>
      </dgm:t>
    </dgm:pt>
    <dgm:pt modelId="{4058C42E-12F6-44F5-B7A3-DF9E2762CCAA}" type="parTrans" cxnId="{394A472B-28AE-4B93-9C7C-663D7E9E03B1}">
      <dgm:prSet/>
      <dgm:spPr/>
      <dgm:t>
        <a:bodyPr/>
        <a:lstStyle/>
        <a:p>
          <a:endParaRPr lang="en-US"/>
        </a:p>
      </dgm:t>
    </dgm:pt>
    <dgm:pt modelId="{1445B2B8-CFFB-4668-830F-1E32530EA2B5}" type="sibTrans" cxnId="{394A472B-28AE-4B93-9C7C-663D7E9E03B1}">
      <dgm:prSet/>
      <dgm:spPr/>
      <dgm:t>
        <a:bodyPr/>
        <a:lstStyle/>
        <a:p>
          <a:endParaRPr lang="en-US"/>
        </a:p>
      </dgm:t>
    </dgm:pt>
    <dgm:pt modelId="{18BEFFFF-9AA9-4061-BC7B-6CE9BAC7AF3D}" type="pres">
      <dgm:prSet presAssocID="{3C7329AA-6949-4ACD-92AA-6D090D5C84CF}" presName="compositeShape" presStyleCnt="0">
        <dgm:presLayoutVars>
          <dgm:chMax val="7"/>
          <dgm:dir/>
          <dgm:resizeHandles val="exact"/>
        </dgm:presLayoutVars>
      </dgm:prSet>
      <dgm:spPr/>
    </dgm:pt>
    <dgm:pt modelId="{9B606CBB-D021-4CAE-ACED-8631D94336D5}" type="pres">
      <dgm:prSet presAssocID="{513B71C4-57CD-4959-9879-223B047EC143}" presName="circ1" presStyleLbl="vennNode1" presStyleIdx="0" presStyleCnt="3" custScaleX="167144" custScaleY="146787" custLinFactNeighborX="1329" custLinFactNeighborY="1231"/>
      <dgm:spPr/>
    </dgm:pt>
    <dgm:pt modelId="{D3576A33-3D69-4C7C-96C5-429306966D0B}" type="pres">
      <dgm:prSet presAssocID="{513B71C4-57CD-4959-9879-223B047EC143}" presName="circ1Tx" presStyleLbl="revTx" presStyleIdx="0" presStyleCnt="0">
        <dgm:presLayoutVars>
          <dgm:chMax val="0"/>
          <dgm:chPref val="0"/>
          <dgm:bulletEnabled val="1"/>
        </dgm:presLayoutVars>
      </dgm:prSet>
      <dgm:spPr/>
    </dgm:pt>
    <dgm:pt modelId="{B8CF0337-3865-452D-B109-1F234FFD9238}" type="pres">
      <dgm:prSet presAssocID="{A6CD7540-50EE-4FFB-A433-9D567561695A}" presName="circ2" presStyleLbl="vennNode1" presStyleIdx="1" presStyleCnt="3" custScaleX="111669" custScaleY="113678" custLinFactNeighborX="19986" custLinFactNeighborY="-261"/>
      <dgm:spPr/>
    </dgm:pt>
    <dgm:pt modelId="{82A5FB31-A01E-4BC5-80E1-E1D358F73CDA}" type="pres">
      <dgm:prSet presAssocID="{A6CD7540-50EE-4FFB-A433-9D567561695A}" presName="circ2Tx" presStyleLbl="revTx" presStyleIdx="0" presStyleCnt="0">
        <dgm:presLayoutVars>
          <dgm:chMax val="0"/>
          <dgm:chPref val="0"/>
          <dgm:bulletEnabled val="1"/>
        </dgm:presLayoutVars>
      </dgm:prSet>
      <dgm:spPr/>
    </dgm:pt>
    <dgm:pt modelId="{DF1EB048-1C96-46A7-AE16-6648A36157BD}" type="pres">
      <dgm:prSet presAssocID="{598ACB22-153D-430C-AA31-8B1E9640135A}" presName="circ3" presStyleLbl="vennNode1" presStyleIdx="2" presStyleCnt="3" custScaleX="116438" custScaleY="113439" custLinFactNeighborX="-11600" custLinFactNeighborY="410"/>
      <dgm:spPr/>
    </dgm:pt>
    <dgm:pt modelId="{2B96FBC5-F738-44AE-A8A9-F807A01A978A}" type="pres">
      <dgm:prSet presAssocID="{598ACB22-153D-430C-AA31-8B1E9640135A}" presName="circ3Tx" presStyleLbl="revTx" presStyleIdx="0" presStyleCnt="0">
        <dgm:presLayoutVars>
          <dgm:chMax val="0"/>
          <dgm:chPref val="0"/>
          <dgm:bulletEnabled val="1"/>
        </dgm:presLayoutVars>
      </dgm:prSet>
      <dgm:spPr/>
    </dgm:pt>
  </dgm:ptLst>
  <dgm:cxnLst>
    <dgm:cxn modelId="{5A220322-C5F9-4F51-9682-2125C760A00D}" type="presOf" srcId="{A6CD7540-50EE-4FFB-A433-9D567561695A}" destId="{82A5FB31-A01E-4BC5-80E1-E1D358F73CDA}" srcOrd="1" destOrd="0" presId="urn:microsoft.com/office/officeart/2005/8/layout/venn1"/>
    <dgm:cxn modelId="{67E74624-CD69-4187-9337-3B80F47BCCF0}" type="presOf" srcId="{A6CD7540-50EE-4FFB-A433-9D567561695A}" destId="{B8CF0337-3865-452D-B109-1F234FFD9238}" srcOrd="0" destOrd="0" presId="urn:microsoft.com/office/officeart/2005/8/layout/venn1"/>
    <dgm:cxn modelId="{394A472B-28AE-4B93-9C7C-663D7E9E03B1}" srcId="{3C7329AA-6949-4ACD-92AA-6D090D5C84CF}" destId="{598ACB22-153D-430C-AA31-8B1E9640135A}" srcOrd="2" destOrd="0" parTransId="{4058C42E-12F6-44F5-B7A3-DF9E2762CCAA}" sibTransId="{1445B2B8-CFFB-4668-830F-1E32530EA2B5}"/>
    <dgm:cxn modelId="{B3C5DA4A-5BBC-42F8-987D-7A3C8E5BA50E}" type="presOf" srcId="{513B71C4-57CD-4959-9879-223B047EC143}" destId="{D3576A33-3D69-4C7C-96C5-429306966D0B}" srcOrd="1" destOrd="0" presId="urn:microsoft.com/office/officeart/2005/8/layout/venn1"/>
    <dgm:cxn modelId="{08267E57-1A78-415D-A443-701E91673AF9}" type="presOf" srcId="{598ACB22-153D-430C-AA31-8B1E9640135A}" destId="{2B96FBC5-F738-44AE-A8A9-F807A01A978A}" srcOrd="1" destOrd="0" presId="urn:microsoft.com/office/officeart/2005/8/layout/venn1"/>
    <dgm:cxn modelId="{97B4D9B0-6032-427B-A2A5-6498393CED6E}" srcId="{3C7329AA-6949-4ACD-92AA-6D090D5C84CF}" destId="{A6CD7540-50EE-4FFB-A433-9D567561695A}" srcOrd="1" destOrd="0" parTransId="{CB1AD611-75E0-456D-9D87-7BAC3AE0BBAC}" sibTransId="{09A1C027-DE97-476A-A142-B347F3C4FFFC}"/>
    <dgm:cxn modelId="{35CEC3C5-B4F4-4511-8C5B-449DC8D9AE00}" srcId="{3C7329AA-6949-4ACD-92AA-6D090D5C84CF}" destId="{513B71C4-57CD-4959-9879-223B047EC143}" srcOrd="0" destOrd="0" parTransId="{BA7A8830-4920-41B5-8859-6A84829F042C}" sibTransId="{63EED13A-8A77-42B7-9E36-58E658720125}"/>
    <dgm:cxn modelId="{BA935BD3-C6C7-44CE-B29A-1353A1E77A91}" type="presOf" srcId="{513B71C4-57CD-4959-9879-223B047EC143}" destId="{9B606CBB-D021-4CAE-ACED-8631D94336D5}" srcOrd="0" destOrd="0" presId="urn:microsoft.com/office/officeart/2005/8/layout/venn1"/>
    <dgm:cxn modelId="{1C0471E2-ADC0-44D9-99EE-53A0B79375F7}" type="presOf" srcId="{3C7329AA-6949-4ACD-92AA-6D090D5C84CF}" destId="{18BEFFFF-9AA9-4061-BC7B-6CE9BAC7AF3D}" srcOrd="0" destOrd="0" presId="urn:microsoft.com/office/officeart/2005/8/layout/venn1"/>
    <dgm:cxn modelId="{0A72D6F1-46BA-400D-8C10-A7888445033D}" type="presOf" srcId="{598ACB22-153D-430C-AA31-8B1E9640135A}" destId="{DF1EB048-1C96-46A7-AE16-6648A36157BD}" srcOrd="0" destOrd="0" presId="urn:microsoft.com/office/officeart/2005/8/layout/venn1"/>
    <dgm:cxn modelId="{869AFC99-0271-4BCF-AF72-17C661EE53AC}" type="presParOf" srcId="{18BEFFFF-9AA9-4061-BC7B-6CE9BAC7AF3D}" destId="{9B606CBB-D021-4CAE-ACED-8631D94336D5}" srcOrd="0" destOrd="0" presId="urn:microsoft.com/office/officeart/2005/8/layout/venn1"/>
    <dgm:cxn modelId="{BADA849D-4215-437A-B9B6-4F4FDA9951FB}" type="presParOf" srcId="{18BEFFFF-9AA9-4061-BC7B-6CE9BAC7AF3D}" destId="{D3576A33-3D69-4C7C-96C5-429306966D0B}" srcOrd="1" destOrd="0" presId="urn:microsoft.com/office/officeart/2005/8/layout/venn1"/>
    <dgm:cxn modelId="{E224E73B-A141-499F-ACA5-BF042BA61785}" type="presParOf" srcId="{18BEFFFF-9AA9-4061-BC7B-6CE9BAC7AF3D}" destId="{B8CF0337-3865-452D-B109-1F234FFD9238}" srcOrd="2" destOrd="0" presId="urn:microsoft.com/office/officeart/2005/8/layout/venn1"/>
    <dgm:cxn modelId="{24DB3950-86B6-4608-A34F-C9B1400210A4}" type="presParOf" srcId="{18BEFFFF-9AA9-4061-BC7B-6CE9BAC7AF3D}" destId="{82A5FB31-A01E-4BC5-80E1-E1D358F73CDA}" srcOrd="3" destOrd="0" presId="urn:microsoft.com/office/officeart/2005/8/layout/venn1"/>
    <dgm:cxn modelId="{4CB45227-DDFF-48C6-AA2B-28497BDDD928}" type="presParOf" srcId="{18BEFFFF-9AA9-4061-BC7B-6CE9BAC7AF3D}" destId="{DF1EB048-1C96-46A7-AE16-6648A36157BD}" srcOrd="4" destOrd="0" presId="urn:microsoft.com/office/officeart/2005/8/layout/venn1"/>
    <dgm:cxn modelId="{6206C72A-7663-42C4-9F3A-ACE8B40058E0}" type="presParOf" srcId="{18BEFFFF-9AA9-4061-BC7B-6CE9BAC7AF3D}" destId="{2B96FBC5-F738-44AE-A8A9-F807A01A978A}"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90B470-CFD9-4869-8025-F8F287633C8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92EF6C5-1E57-45C5-8C23-D52F39D49C09}">
      <dgm:prSet>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fr-BE" b="1"/>
            <a:t>La fiscalité immobilière: </a:t>
          </a:r>
          <a:endParaRPr lang="en-US"/>
        </a:p>
      </dgm:t>
    </dgm:pt>
    <dgm:pt modelId="{AB5C3320-D7CD-4BEC-BC02-2053D62CE201}" type="parTrans" cxnId="{4A167BF4-7A60-4183-8900-386845EEEC73}">
      <dgm:prSet/>
      <dgm:spPr/>
      <dgm:t>
        <a:bodyPr/>
        <a:lstStyle/>
        <a:p>
          <a:endParaRPr lang="en-US"/>
        </a:p>
      </dgm:t>
    </dgm:pt>
    <dgm:pt modelId="{FE55740D-B909-4F1F-84F6-ED2DC12547C4}" type="sibTrans" cxnId="{4A167BF4-7A60-4183-8900-386845EEEC73}">
      <dgm:prSet/>
      <dgm:spPr/>
      <dgm:t>
        <a:bodyPr/>
        <a:lstStyle/>
        <a:p>
          <a:endParaRPr lang="en-US"/>
        </a:p>
      </dgm:t>
    </dgm:pt>
    <dgm:pt modelId="{BAA7008F-895D-44D0-B985-017395F06FAD}">
      <dgm:prSet>
        <dgm:style>
          <a:lnRef idx="2">
            <a:schemeClr val="accent1"/>
          </a:lnRef>
          <a:fillRef idx="1">
            <a:schemeClr val="lt1"/>
          </a:fillRef>
          <a:effectRef idx="0">
            <a:schemeClr val="accent1"/>
          </a:effectRef>
          <a:fontRef idx="minor">
            <a:schemeClr val="dk1"/>
          </a:fontRef>
        </dgm:style>
      </dgm:prSet>
      <dgm:spPr/>
      <dgm:t>
        <a:bodyPr/>
        <a:lstStyle/>
        <a:p>
          <a:r>
            <a:rPr lang="fr-BE" b="1"/>
            <a:t>la déduction d’intérêts  disparaît</a:t>
          </a:r>
          <a:endParaRPr lang="en-US"/>
        </a:p>
      </dgm:t>
    </dgm:pt>
    <dgm:pt modelId="{6DF4798A-EC59-4061-BFE1-3C10E5C02E45}" type="parTrans" cxnId="{3F106D5B-A160-4618-868A-72B565EC43D9}">
      <dgm:prSet/>
      <dgm:spPr/>
      <dgm:t>
        <a:bodyPr/>
        <a:lstStyle/>
        <a:p>
          <a:endParaRPr lang="en-US"/>
        </a:p>
      </dgm:t>
    </dgm:pt>
    <dgm:pt modelId="{88CA6565-E84F-4862-8DBE-196047E3BAEA}" type="sibTrans" cxnId="{3F106D5B-A160-4618-868A-72B565EC43D9}">
      <dgm:prSet/>
      <dgm:spPr/>
      <dgm:t>
        <a:bodyPr/>
        <a:lstStyle/>
        <a:p>
          <a:endParaRPr lang="en-US"/>
        </a:p>
      </dgm:t>
    </dgm:pt>
    <dgm:pt modelId="{7716489C-AD5A-48E9-88E1-AD77741584A8}">
      <dgm:prSet>
        <dgm:style>
          <a:lnRef idx="2">
            <a:schemeClr val="accent1">
              <a:shade val="15000"/>
            </a:schemeClr>
          </a:lnRef>
          <a:fillRef idx="1">
            <a:schemeClr val="accent1"/>
          </a:fillRef>
          <a:effectRef idx="0">
            <a:schemeClr val="accent1"/>
          </a:effectRef>
          <a:fontRef idx="minor">
            <a:schemeClr val="lt1"/>
          </a:fontRef>
        </dgm:style>
      </dgm:prSet>
      <dgm:spPr/>
      <dgm:t>
        <a:bodyPr/>
        <a:lstStyle/>
        <a:p>
          <a:r>
            <a:rPr lang="fr-FR" b="1"/>
            <a:t>Le régime des expats:</a:t>
          </a:r>
          <a:endParaRPr lang="en-US"/>
        </a:p>
      </dgm:t>
    </dgm:pt>
    <dgm:pt modelId="{75C5B9A5-60FB-4EF1-BE5D-F252BAF42D43}" type="parTrans" cxnId="{84EFB7AB-5B7D-4858-82DD-1DE8DC07D449}">
      <dgm:prSet/>
      <dgm:spPr/>
      <dgm:t>
        <a:bodyPr/>
        <a:lstStyle/>
        <a:p>
          <a:endParaRPr lang="en-US"/>
        </a:p>
      </dgm:t>
    </dgm:pt>
    <dgm:pt modelId="{4A46AD1E-4AE0-4006-94F4-3EB5BDCDCD92}" type="sibTrans" cxnId="{84EFB7AB-5B7D-4858-82DD-1DE8DC07D449}">
      <dgm:prSet/>
      <dgm:spPr/>
      <dgm:t>
        <a:bodyPr/>
        <a:lstStyle/>
        <a:p>
          <a:endParaRPr lang="en-US"/>
        </a:p>
      </dgm:t>
    </dgm:pt>
    <dgm:pt modelId="{354513D8-011A-486F-80FE-D18CA1099E19}">
      <dgm:prSet>
        <dgm:style>
          <a:lnRef idx="2">
            <a:schemeClr val="accent1"/>
          </a:lnRef>
          <a:fillRef idx="1">
            <a:schemeClr val="lt1"/>
          </a:fillRef>
          <a:effectRef idx="0">
            <a:schemeClr val="accent1"/>
          </a:effectRef>
          <a:fontRef idx="minor">
            <a:schemeClr val="dk1"/>
          </a:fontRef>
        </dgm:style>
      </dgm:prSet>
      <dgm:spPr/>
      <dgm:t>
        <a:bodyPr/>
        <a:lstStyle/>
        <a:p>
          <a:r>
            <a:rPr lang="fr-FR" b="1"/>
            <a:t>La part des frais propres à l’employeur sera relevée de 30 % à 35 %.</a:t>
          </a:r>
          <a:endParaRPr lang="en-US"/>
        </a:p>
      </dgm:t>
    </dgm:pt>
    <dgm:pt modelId="{133D0F63-876D-4EEE-9261-8CC55E2747CC}" type="parTrans" cxnId="{ADE725BC-BD2C-4DAF-95C3-20B6BE165B9A}">
      <dgm:prSet/>
      <dgm:spPr/>
      <dgm:t>
        <a:bodyPr/>
        <a:lstStyle/>
        <a:p>
          <a:endParaRPr lang="en-US"/>
        </a:p>
      </dgm:t>
    </dgm:pt>
    <dgm:pt modelId="{70619D58-77D1-467F-91FD-25CEFCCE1BB4}" type="sibTrans" cxnId="{ADE725BC-BD2C-4DAF-95C3-20B6BE165B9A}">
      <dgm:prSet/>
      <dgm:spPr/>
      <dgm:t>
        <a:bodyPr/>
        <a:lstStyle/>
        <a:p>
          <a:endParaRPr lang="en-US"/>
        </a:p>
      </dgm:t>
    </dgm:pt>
    <dgm:pt modelId="{756BAFFD-FDAB-4606-8622-79C06518C4CF}">
      <dgm:prSet>
        <dgm:style>
          <a:lnRef idx="2">
            <a:schemeClr val="accent1"/>
          </a:lnRef>
          <a:fillRef idx="1">
            <a:schemeClr val="lt1"/>
          </a:fillRef>
          <a:effectRef idx="0">
            <a:schemeClr val="accent1"/>
          </a:effectRef>
          <a:fontRef idx="minor">
            <a:schemeClr val="dk1"/>
          </a:fontRef>
        </dgm:style>
      </dgm:prSet>
      <dgm:spPr/>
      <dgm:t>
        <a:bodyPr/>
        <a:lstStyle/>
        <a:p>
          <a:r>
            <a:rPr lang="fr-FR" b="1"/>
            <a:t>Le plafond maximum de 90 000 euros sera supprimé.</a:t>
          </a:r>
          <a:endParaRPr lang="en-US"/>
        </a:p>
      </dgm:t>
    </dgm:pt>
    <dgm:pt modelId="{82C60A0C-3E4C-4A39-99D3-3B1F0766AEC3}" type="parTrans" cxnId="{C0B6E18E-1C86-4229-918C-573C6F9E512C}">
      <dgm:prSet/>
      <dgm:spPr/>
      <dgm:t>
        <a:bodyPr/>
        <a:lstStyle/>
        <a:p>
          <a:endParaRPr lang="en-US"/>
        </a:p>
      </dgm:t>
    </dgm:pt>
    <dgm:pt modelId="{754D7856-0436-4759-B06D-91D6E99BD211}" type="sibTrans" cxnId="{C0B6E18E-1C86-4229-918C-573C6F9E512C}">
      <dgm:prSet/>
      <dgm:spPr/>
      <dgm:t>
        <a:bodyPr/>
        <a:lstStyle/>
        <a:p>
          <a:endParaRPr lang="en-US"/>
        </a:p>
      </dgm:t>
    </dgm:pt>
    <dgm:pt modelId="{7F72299C-EE17-4208-9163-9FF3531FC55F}">
      <dgm:prSet>
        <dgm:style>
          <a:lnRef idx="2">
            <a:schemeClr val="accent1"/>
          </a:lnRef>
          <a:fillRef idx="1">
            <a:schemeClr val="lt1"/>
          </a:fillRef>
          <a:effectRef idx="0">
            <a:schemeClr val="accent1"/>
          </a:effectRef>
          <a:fontRef idx="minor">
            <a:schemeClr val="dk1"/>
          </a:fontRef>
        </dgm:style>
      </dgm:prSet>
      <dgm:spPr/>
      <dgm:t>
        <a:bodyPr/>
        <a:lstStyle/>
        <a:p>
          <a:r>
            <a:rPr lang="fr-FR" b="1"/>
            <a:t>La rémunération brute minimale passera de 75 000 à 70 000 euros.</a:t>
          </a:r>
          <a:endParaRPr lang="en-US"/>
        </a:p>
      </dgm:t>
    </dgm:pt>
    <dgm:pt modelId="{168B5FE1-2EBD-4A7D-B452-22A35C7CBA66}" type="parTrans" cxnId="{65EE2609-1673-42FC-A3F6-2A6E2D6ECD5A}">
      <dgm:prSet/>
      <dgm:spPr/>
      <dgm:t>
        <a:bodyPr/>
        <a:lstStyle/>
        <a:p>
          <a:endParaRPr lang="en-US"/>
        </a:p>
      </dgm:t>
    </dgm:pt>
    <dgm:pt modelId="{CEDAA41C-C3B0-48A5-8A4B-8DE044CD95A9}" type="sibTrans" cxnId="{65EE2609-1673-42FC-A3F6-2A6E2D6ECD5A}">
      <dgm:prSet/>
      <dgm:spPr/>
      <dgm:t>
        <a:bodyPr/>
        <a:lstStyle/>
        <a:p>
          <a:endParaRPr lang="en-US"/>
        </a:p>
      </dgm:t>
    </dgm:pt>
    <dgm:pt modelId="{69847BFC-C165-4175-AF7E-6044BC899490}" type="pres">
      <dgm:prSet presAssocID="{8B90B470-CFD9-4869-8025-F8F287633C83}" presName="linear" presStyleCnt="0">
        <dgm:presLayoutVars>
          <dgm:dir/>
          <dgm:animLvl val="lvl"/>
          <dgm:resizeHandles val="exact"/>
        </dgm:presLayoutVars>
      </dgm:prSet>
      <dgm:spPr/>
    </dgm:pt>
    <dgm:pt modelId="{09497A8F-CF70-4BBD-B4C1-9DC5CD7AAA50}" type="pres">
      <dgm:prSet presAssocID="{592EF6C5-1E57-45C5-8C23-D52F39D49C09}" presName="parentLin" presStyleCnt="0"/>
      <dgm:spPr/>
    </dgm:pt>
    <dgm:pt modelId="{0BFA7586-F341-4460-B19D-89F5E72FA649}" type="pres">
      <dgm:prSet presAssocID="{592EF6C5-1E57-45C5-8C23-D52F39D49C09}" presName="parentLeftMargin" presStyleLbl="node1" presStyleIdx="0" presStyleCnt="2"/>
      <dgm:spPr/>
    </dgm:pt>
    <dgm:pt modelId="{8D99B5C1-CF92-4C97-A4FE-226D220FB195}" type="pres">
      <dgm:prSet presAssocID="{592EF6C5-1E57-45C5-8C23-D52F39D49C09}" presName="parentText" presStyleLbl="node1" presStyleIdx="0" presStyleCnt="2">
        <dgm:presLayoutVars>
          <dgm:chMax val="0"/>
          <dgm:bulletEnabled val="1"/>
        </dgm:presLayoutVars>
      </dgm:prSet>
      <dgm:spPr/>
    </dgm:pt>
    <dgm:pt modelId="{3A2F7E34-FB76-4118-91BD-D4B750D3C6E7}" type="pres">
      <dgm:prSet presAssocID="{592EF6C5-1E57-45C5-8C23-D52F39D49C09}" presName="negativeSpace" presStyleCnt="0"/>
      <dgm:spPr/>
    </dgm:pt>
    <dgm:pt modelId="{FB682B44-8762-41EA-9905-2DE0DB8D043D}" type="pres">
      <dgm:prSet presAssocID="{592EF6C5-1E57-45C5-8C23-D52F39D49C09}" presName="childText" presStyleLbl="conFgAcc1" presStyleIdx="0" presStyleCnt="2">
        <dgm:presLayoutVars>
          <dgm:bulletEnabled val="1"/>
        </dgm:presLayoutVars>
      </dgm:prSet>
      <dgm:spPr/>
    </dgm:pt>
    <dgm:pt modelId="{02D658C9-DA0D-42C9-87D4-863320E246B4}" type="pres">
      <dgm:prSet presAssocID="{FE55740D-B909-4F1F-84F6-ED2DC12547C4}" presName="spaceBetweenRectangles" presStyleCnt="0"/>
      <dgm:spPr/>
    </dgm:pt>
    <dgm:pt modelId="{2A1FE49E-2E5A-4F78-AAFC-65A4B0E8D371}" type="pres">
      <dgm:prSet presAssocID="{7716489C-AD5A-48E9-88E1-AD77741584A8}" presName="parentLin" presStyleCnt="0"/>
      <dgm:spPr/>
    </dgm:pt>
    <dgm:pt modelId="{D8475F8D-5174-4EFB-B0D9-A69EC4640246}" type="pres">
      <dgm:prSet presAssocID="{7716489C-AD5A-48E9-88E1-AD77741584A8}" presName="parentLeftMargin" presStyleLbl="node1" presStyleIdx="0" presStyleCnt="2"/>
      <dgm:spPr/>
    </dgm:pt>
    <dgm:pt modelId="{DC6CA69D-CA15-4B76-BA3A-2204E168561B}" type="pres">
      <dgm:prSet presAssocID="{7716489C-AD5A-48E9-88E1-AD77741584A8}" presName="parentText" presStyleLbl="node1" presStyleIdx="1" presStyleCnt="2">
        <dgm:presLayoutVars>
          <dgm:chMax val="0"/>
          <dgm:bulletEnabled val="1"/>
        </dgm:presLayoutVars>
      </dgm:prSet>
      <dgm:spPr/>
    </dgm:pt>
    <dgm:pt modelId="{4043D3FE-6752-4FD0-BC5F-A7090C290486}" type="pres">
      <dgm:prSet presAssocID="{7716489C-AD5A-48E9-88E1-AD77741584A8}" presName="negativeSpace" presStyleCnt="0"/>
      <dgm:spPr/>
    </dgm:pt>
    <dgm:pt modelId="{C53F7A77-D780-4ACF-85AB-B3FA4221A9F7}" type="pres">
      <dgm:prSet presAssocID="{7716489C-AD5A-48E9-88E1-AD77741584A8}" presName="childText" presStyleLbl="conFgAcc1" presStyleIdx="1" presStyleCnt="2">
        <dgm:presLayoutVars>
          <dgm:bulletEnabled val="1"/>
        </dgm:presLayoutVars>
      </dgm:prSet>
      <dgm:spPr/>
    </dgm:pt>
  </dgm:ptLst>
  <dgm:cxnLst>
    <dgm:cxn modelId="{65EE2609-1673-42FC-A3F6-2A6E2D6ECD5A}" srcId="{7716489C-AD5A-48E9-88E1-AD77741584A8}" destId="{7F72299C-EE17-4208-9163-9FF3531FC55F}" srcOrd="2" destOrd="0" parTransId="{168B5FE1-2EBD-4A7D-B452-22A35C7CBA66}" sibTransId="{CEDAA41C-C3B0-48A5-8A4B-8DE044CD95A9}"/>
    <dgm:cxn modelId="{08BE211A-AAFD-4802-9A27-976EC093CCA8}" type="presOf" srcId="{592EF6C5-1E57-45C5-8C23-D52F39D49C09}" destId="{0BFA7586-F341-4460-B19D-89F5E72FA649}" srcOrd="0" destOrd="0" presId="urn:microsoft.com/office/officeart/2005/8/layout/list1"/>
    <dgm:cxn modelId="{3F106D5B-A160-4618-868A-72B565EC43D9}" srcId="{592EF6C5-1E57-45C5-8C23-D52F39D49C09}" destId="{BAA7008F-895D-44D0-B985-017395F06FAD}" srcOrd="0" destOrd="0" parTransId="{6DF4798A-EC59-4061-BFE1-3C10E5C02E45}" sibTransId="{88CA6565-E84F-4862-8DBE-196047E3BAEA}"/>
    <dgm:cxn modelId="{7B046F60-92EE-4F9F-8663-07DBF88AAC55}" type="presOf" srcId="{7716489C-AD5A-48E9-88E1-AD77741584A8}" destId="{D8475F8D-5174-4EFB-B0D9-A69EC4640246}" srcOrd="0" destOrd="0" presId="urn:microsoft.com/office/officeart/2005/8/layout/list1"/>
    <dgm:cxn modelId="{CC37E451-C4B7-49DF-BF27-443ABBAE59D8}" type="presOf" srcId="{354513D8-011A-486F-80FE-D18CA1099E19}" destId="{C53F7A77-D780-4ACF-85AB-B3FA4221A9F7}" srcOrd="0" destOrd="0" presId="urn:microsoft.com/office/officeart/2005/8/layout/list1"/>
    <dgm:cxn modelId="{7120BB7B-2FE4-4A27-88FB-7BC01E58E374}" type="presOf" srcId="{7F72299C-EE17-4208-9163-9FF3531FC55F}" destId="{C53F7A77-D780-4ACF-85AB-B3FA4221A9F7}" srcOrd="0" destOrd="2" presId="urn:microsoft.com/office/officeart/2005/8/layout/list1"/>
    <dgm:cxn modelId="{C6066188-F521-431E-8CF4-F6C68D8F829F}" type="presOf" srcId="{592EF6C5-1E57-45C5-8C23-D52F39D49C09}" destId="{8D99B5C1-CF92-4C97-A4FE-226D220FB195}" srcOrd="1" destOrd="0" presId="urn:microsoft.com/office/officeart/2005/8/layout/list1"/>
    <dgm:cxn modelId="{C0B6E18E-1C86-4229-918C-573C6F9E512C}" srcId="{7716489C-AD5A-48E9-88E1-AD77741584A8}" destId="{756BAFFD-FDAB-4606-8622-79C06518C4CF}" srcOrd="1" destOrd="0" parTransId="{82C60A0C-3E4C-4A39-99D3-3B1F0766AEC3}" sibTransId="{754D7856-0436-4759-B06D-91D6E99BD211}"/>
    <dgm:cxn modelId="{292ED395-BCBA-4B28-B739-9D07D93DF7CD}" type="presOf" srcId="{8B90B470-CFD9-4869-8025-F8F287633C83}" destId="{69847BFC-C165-4175-AF7E-6044BC899490}" srcOrd="0" destOrd="0" presId="urn:microsoft.com/office/officeart/2005/8/layout/list1"/>
    <dgm:cxn modelId="{7B76D3A8-015C-4279-AAD4-29FAE821704F}" type="presOf" srcId="{756BAFFD-FDAB-4606-8622-79C06518C4CF}" destId="{C53F7A77-D780-4ACF-85AB-B3FA4221A9F7}" srcOrd="0" destOrd="1" presId="urn:microsoft.com/office/officeart/2005/8/layout/list1"/>
    <dgm:cxn modelId="{84EFB7AB-5B7D-4858-82DD-1DE8DC07D449}" srcId="{8B90B470-CFD9-4869-8025-F8F287633C83}" destId="{7716489C-AD5A-48E9-88E1-AD77741584A8}" srcOrd="1" destOrd="0" parTransId="{75C5B9A5-60FB-4EF1-BE5D-F252BAF42D43}" sibTransId="{4A46AD1E-4AE0-4006-94F4-3EB5BDCDCD92}"/>
    <dgm:cxn modelId="{5DB5BDB8-8345-4A93-9210-C8E46153AFC3}" type="presOf" srcId="{7716489C-AD5A-48E9-88E1-AD77741584A8}" destId="{DC6CA69D-CA15-4B76-BA3A-2204E168561B}" srcOrd="1" destOrd="0" presId="urn:microsoft.com/office/officeart/2005/8/layout/list1"/>
    <dgm:cxn modelId="{ADE725BC-BD2C-4DAF-95C3-20B6BE165B9A}" srcId="{7716489C-AD5A-48E9-88E1-AD77741584A8}" destId="{354513D8-011A-486F-80FE-D18CA1099E19}" srcOrd="0" destOrd="0" parTransId="{133D0F63-876D-4EEE-9261-8CC55E2747CC}" sibTransId="{70619D58-77D1-467F-91FD-25CEFCCE1BB4}"/>
    <dgm:cxn modelId="{4A167BF4-7A60-4183-8900-386845EEEC73}" srcId="{8B90B470-CFD9-4869-8025-F8F287633C83}" destId="{592EF6C5-1E57-45C5-8C23-D52F39D49C09}" srcOrd="0" destOrd="0" parTransId="{AB5C3320-D7CD-4BEC-BC02-2053D62CE201}" sibTransId="{FE55740D-B909-4F1F-84F6-ED2DC12547C4}"/>
    <dgm:cxn modelId="{16F46FFC-4AC7-4095-B4FD-466C1DD4BC0C}" type="presOf" srcId="{BAA7008F-895D-44D0-B985-017395F06FAD}" destId="{FB682B44-8762-41EA-9905-2DE0DB8D043D}" srcOrd="0" destOrd="0" presId="urn:microsoft.com/office/officeart/2005/8/layout/list1"/>
    <dgm:cxn modelId="{9CDA3626-1892-4495-AF26-0BB45086F7DC}" type="presParOf" srcId="{69847BFC-C165-4175-AF7E-6044BC899490}" destId="{09497A8F-CF70-4BBD-B4C1-9DC5CD7AAA50}" srcOrd="0" destOrd="0" presId="urn:microsoft.com/office/officeart/2005/8/layout/list1"/>
    <dgm:cxn modelId="{1C4B60C2-5AC6-4D40-8B1D-CF36A60DF99E}" type="presParOf" srcId="{09497A8F-CF70-4BBD-B4C1-9DC5CD7AAA50}" destId="{0BFA7586-F341-4460-B19D-89F5E72FA649}" srcOrd="0" destOrd="0" presId="urn:microsoft.com/office/officeart/2005/8/layout/list1"/>
    <dgm:cxn modelId="{3412939F-9873-4233-8F75-DB7B9FF452F8}" type="presParOf" srcId="{09497A8F-CF70-4BBD-B4C1-9DC5CD7AAA50}" destId="{8D99B5C1-CF92-4C97-A4FE-226D220FB195}" srcOrd="1" destOrd="0" presId="urn:microsoft.com/office/officeart/2005/8/layout/list1"/>
    <dgm:cxn modelId="{067C99A7-F7C4-498B-8E7B-86AAB0CA180C}" type="presParOf" srcId="{69847BFC-C165-4175-AF7E-6044BC899490}" destId="{3A2F7E34-FB76-4118-91BD-D4B750D3C6E7}" srcOrd="1" destOrd="0" presId="urn:microsoft.com/office/officeart/2005/8/layout/list1"/>
    <dgm:cxn modelId="{4FD7A276-7B7F-409B-8DD5-FCFAA2AEF6A8}" type="presParOf" srcId="{69847BFC-C165-4175-AF7E-6044BC899490}" destId="{FB682B44-8762-41EA-9905-2DE0DB8D043D}" srcOrd="2" destOrd="0" presId="urn:microsoft.com/office/officeart/2005/8/layout/list1"/>
    <dgm:cxn modelId="{88EFEFD4-B36A-406E-947D-E17051AC9CCC}" type="presParOf" srcId="{69847BFC-C165-4175-AF7E-6044BC899490}" destId="{02D658C9-DA0D-42C9-87D4-863320E246B4}" srcOrd="3" destOrd="0" presId="urn:microsoft.com/office/officeart/2005/8/layout/list1"/>
    <dgm:cxn modelId="{E8501568-CC46-4D65-B70F-403B9D140CD4}" type="presParOf" srcId="{69847BFC-C165-4175-AF7E-6044BC899490}" destId="{2A1FE49E-2E5A-4F78-AAFC-65A4B0E8D371}" srcOrd="4" destOrd="0" presId="urn:microsoft.com/office/officeart/2005/8/layout/list1"/>
    <dgm:cxn modelId="{79D8BE00-F7D3-4B69-BC4E-C4F491CAD9FE}" type="presParOf" srcId="{2A1FE49E-2E5A-4F78-AAFC-65A4B0E8D371}" destId="{D8475F8D-5174-4EFB-B0D9-A69EC4640246}" srcOrd="0" destOrd="0" presId="urn:microsoft.com/office/officeart/2005/8/layout/list1"/>
    <dgm:cxn modelId="{D9CB2579-CD32-45D3-A533-B685DA8A787B}" type="presParOf" srcId="{2A1FE49E-2E5A-4F78-AAFC-65A4B0E8D371}" destId="{DC6CA69D-CA15-4B76-BA3A-2204E168561B}" srcOrd="1" destOrd="0" presId="urn:microsoft.com/office/officeart/2005/8/layout/list1"/>
    <dgm:cxn modelId="{47EB0477-0564-4B4A-A18B-CB3DA90C2D73}" type="presParOf" srcId="{69847BFC-C165-4175-AF7E-6044BC899490}" destId="{4043D3FE-6752-4FD0-BC5F-A7090C290486}" srcOrd="5" destOrd="0" presId="urn:microsoft.com/office/officeart/2005/8/layout/list1"/>
    <dgm:cxn modelId="{6110C48A-4C73-4FB6-B94E-991EE9825DD8}" type="presParOf" srcId="{69847BFC-C165-4175-AF7E-6044BC899490}" destId="{C53F7A77-D780-4ACF-85AB-B3FA4221A9F7}"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AE49C3D-7931-4722-9134-96DCC98F5FB1}"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B3A2C619-BB65-4276-B350-140170EC342E}">
      <dgm:prSet/>
      <dgm:spPr/>
      <dgm:t>
        <a:bodyPr/>
        <a:lstStyle/>
        <a:p>
          <a:pPr algn="ctr">
            <a:lnSpc>
              <a:spcPct val="90000"/>
            </a:lnSpc>
          </a:pPr>
          <a:r>
            <a:rPr lang="fr-FR" sz="2200" b="1">
              <a:solidFill>
                <a:srgbClr val="FFFFFF"/>
              </a:solidFill>
              <a:latin typeface="Aptos" panose="02110004020202020204"/>
              <a:ea typeface="+mn-ea"/>
              <a:cs typeface="+mn-cs"/>
            </a:rPr>
            <a:t>Le report de la déduction pour investissement</a:t>
          </a:r>
          <a:endParaRPr lang="fr-BE" sz="2200" b="1">
            <a:solidFill>
              <a:srgbClr val="FFFFFF"/>
            </a:solidFill>
            <a:latin typeface="Aptos" panose="02110004020202020204"/>
            <a:ea typeface="+mn-ea"/>
            <a:cs typeface="+mn-cs"/>
          </a:endParaRPr>
        </a:p>
      </dgm:t>
    </dgm:pt>
    <dgm:pt modelId="{8C33352F-C2F4-428A-9FF7-EE29345F69A3}" type="parTrans" cxnId="{DFE2AA76-74FC-49A9-919C-673CD5BF95BC}">
      <dgm:prSet/>
      <dgm:spPr/>
      <dgm:t>
        <a:bodyPr/>
        <a:lstStyle/>
        <a:p>
          <a:endParaRPr lang="en-US"/>
        </a:p>
      </dgm:t>
    </dgm:pt>
    <dgm:pt modelId="{7C64CE5A-C375-45D7-8657-DAC9B9E839F3}" type="sibTrans" cxnId="{DFE2AA76-74FC-49A9-919C-673CD5BF95BC}">
      <dgm:prSet/>
      <dgm:spPr/>
      <dgm:t>
        <a:bodyPr/>
        <a:lstStyle/>
        <a:p>
          <a:endParaRPr lang="en-US"/>
        </a:p>
      </dgm:t>
    </dgm:pt>
    <dgm:pt modelId="{9B0E1866-9867-4FD5-B4D5-88AF9667A6D8}">
      <dgm:prSet/>
      <dgm:spPr/>
      <dgm:t>
        <a:bodyPr/>
        <a:lstStyle/>
        <a:p>
          <a:pPr algn="ctr">
            <a:lnSpc>
              <a:spcPct val="90000"/>
            </a:lnSpc>
          </a:pPr>
          <a:r>
            <a:rPr lang="fr-FR" sz="2200" b="1">
              <a:solidFill>
                <a:srgbClr val="FFFFFF"/>
              </a:solidFill>
              <a:latin typeface="Aptos" panose="02110004020202020204"/>
              <a:ea typeface="+mn-ea"/>
              <a:cs typeface="+mn-cs"/>
            </a:rPr>
            <a:t>La déduction d’intérêts pour investissements verts </a:t>
          </a:r>
          <a:endParaRPr lang="en-US" sz="2200">
            <a:solidFill>
              <a:srgbClr val="FFFFFF"/>
            </a:solidFill>
            <a:latin typeface="Aptos" panose="02110004020202020204"/>
            <a:ea typeface="+mn-ea"/>
            <a:cs typeface="+mn-cs"/>
          </a:endParaRPr>
        </a:p>
      </dgm:t>
    </dgm:pt>
    <dgm:pt modelId="{389728AE-6F0F-4B19-B541-E95CBCFD0140}" type="parTrans" cxnId="{D34F180E-FD5A-490D-87D1-CBBA29E208E7}">
      <dgm:prSet/>
      <dgm:spPr/>
      <dgm:t>
        <a:bodyPr/>
        <a:lstStyle/>
        <a:p>
          <a:endParaRPr lang="en-US"/>
        </a:p>
      </dgm:t>
    </dgm:pt>
    <dgm:pt modelId="{4C1794C5-9606-409D-AD78-3703FA4B9B1F}" type="sibTrans" cxnId="{D34F180E-FD5A-490D-87D1-CBBA29E208E7}">
      <dgm:prSet/>
      <dgm:spPr/>
      <dgm:t>
        <a:bodyPr/>
        <a:lstStyle/>
        <a:p>
          <a:endParaRPr lang="en-US"/>
        </a:p>
      </dgm:t>
    </dgm:pt>
    <dgm:pt modelId="{8F4E33E2-16E1-4175-903D-51B54A52A42D}">
      <dgm:prSet>
        <dgm:style>
          <a:lnRef idx="2">
            <a:schemeClr val="accent1"/>
          </a:lnRef>
          <a:fillRef idx="1">
            <a:schemeClr val="lt1"/>
          </a:fillRef>
          <a:effectRef idx="0">
            <a:schemeClr val="accent1"/>
          </a:effectRef>
          <a:fontRef idx="minor">
            <a:schemeClr val="dk1"/>
          </a:fontRef>
        </dgm:style>
      </dgm:prSet>
      <dgm:spPr/>
      <dgm:t>
        <a:bodyPr/>
        <a:lstStyle/>
        <a:p>
          <a:pPr algn="ctr" rtl="0">
            <a:lnSpc>
              <a:spcPct val="90000"/>
            </a:lnSpc>
          </a:pPr>
          <a:r>
            <a:rPr lang="nl-BE" sz="2200" b="1">
              <a:latin typeface="Aptos" panose="02110004020202020204"/>
              <a:ea typeface="+mn-ea"/>
              <a:cs typeface="+mn-cs"/>
            </a:rPr>
            <a:t>Harmonisation </a:t>
          </a:r>
          <a:br>
            <a:rPr lang="nl-BE" sz="2200" b="1">
              <a:latin typeface="Aptos" panose="02110004020202020204"/>
              <a:ea typeface="+mn-ea"/>
              <a:cs typeface="+mn-cs"/>
            </a:rPr>
          </a:br>
          <a:r>
            <a:rPr lang="nl-BE" sz="2200" b="1">
              <a:latin typeface="Aptos" panose="02110004020202020204"/>
              <a:ea typeface="+mn-ea"/>
              <a:cs typeface="+mn-cs"/>
            </a:rPr>
            <a:t>à 40 % </a:t>
          </a:r>
          <a:endParaRPr lang="en-US" sz="2200">
            <a:latin typeface="Aptos" panose="02110004020202020204"/>
            <a:ea typeface="+mn-ea"/>
            <a:cs typeface="+mn-cs"/>
          </a:endParaRPr>
        </a:p>
      </dgm:t>
    </dgm:pt>
    <dgm:pt modelId="{472ACC5A-64F6-46C0-A10E-65045C31AB41}" type="parTrans" cxnId="{68C71F9E-CFDE-476E-91B6-F0362EDD1440}">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71EF407F-C1CA-4188-B6B4-64F65684E25D}" type="sibTrans" cxnId="{68C71F9E-CFDE-476E-91B6-F0362EDD1440}">
      <dgm:prSet/>
      <dgm:spPr/>
      <dgm:t>
        <a:bodyPr/>
        <a:lstStyle/>
        <a:p>
          <a:endParaRPr lang="en-US"/>
        </a:p>
      </dgm:t>
    </dgm:pt>
    <dgm:pt modelId="{17BF3069-FF3B-4A58-8309-BD9D5E25F01E}">
      <dgm:prSet/>
      <dgm:spPr/>
      <dgm:t>
        <a:bodyPr/>
        <a:lstStyle/>
        <a:p>
          <a:pPr algn="ctr">
            <a:lnSpc>
              <a:spcPct val="90000"/>
            </a:lnSpc>
          </a:pPr>
          <a:r>
            <a:rPr lang="nl-BE" sz="2200" b="1">
              <a:solidFill>
                <a:srgbClr val="000000"/>
              </a:solidFill>
              <a:latin typeface="Aptos"/>
              <a:ea typeface="+mn-ea"/>
              <a:cs typeface="+mn-cs"/>
            </a:rPr>
            <a:t>La </a:t>
          </a:r>
          <a:r>
            <a:rPr lang="nl-BE" sz="2200" b="1" err="1">
              <a:solidFill>
                <a:srgbClr val="000000"/>
              </a:solidFill>
              <a:latin typeface="Aptos"/>
              <a:ea typeface="+mn-ea"/>
              <a:cs typeface="+mn-cs"/>
            </a:rPr>
            <a:t>réduction</a:t>
          </a:r>
          <a:r>
            <a:rPr lang="nl-BE" sz="2200" b="1">
              <a:solidFill>
                <a:srgbClr val="000000"/>
              </a:solidFill>
              <a:latin typeface="Aptos"/>
              <a:ea typeface="+mn-ea"/>
              <a:cs typeface="+mn-cs"/>
            </a:rPr>
            <a:t> RDT</a:t>
          </a:r>
          <a:endParaRPr lang="en-US" sz="2200">
            <a:solidFill>
              <a:srgbClr val="000000"/>
            </a:solidFill>
            <a:latin typeface="Aptos"/>
            <a:ea typeface="+mn-ea"/>
            <a:cs typeface="+mn-cs"/>
          </a:endParaRPr>
        </a:p>
      </dgm:t>
    </dgm:pt>
    <dgm:pt modelId="{561F565B-7DE2-4DEF-92AA-C8614689FDB0}" type="parTrans" cxnId="{6F283582-85D6-4160-9E3F-1043E671E636}">
      <dgm:prSet/>
      <dgm:spPr/>
      <dgm:t>
        <a:bodyPr/>
        <a:lstStyle/>
        <a:p>
          <a:endParaRPr lang="en-US"/>
        </a:p>
      </dgm:t>
    </dgm:pt>
    <dgm:pt modelId="{95381847-4ACF-4583-B8AA-5CC86F09AE0C}" type="sibTrans" cxnId="{6F283582-85D6-4160-9E3F-1043E671E636}">
      <dgm:prSet/>
      <dgm:spPr/>
      <dgm:t>
        <a:bodyPr/>
        <a:lstStyle/>
        <a:p>
          <a:endParaRPr lang="en-US"/>
        </a:p>
      </dgm:t>
    </dgm:pt>
    <dgm:pt modelId="{0BAD57DD-3BFA-4217-B176-2C8578FC3EAE}">
      <dgm:prSet>
        <dgm:style>
          <a:lnRef idx="2">
            <a:schemeClr val="accent1"/>
          </a:lnRef>
          <a:fillRef idx="1">
            <a:schemeClr val="lt1"/>
          </a:fillRef>
          <a:effectRef idx="0">
            <a:schemeClr val="accent1"/>
          </a:effectRef>
          <a:fontRef idx="minor">
            <a:schemeClr val="dk1"/>
          </a:fontRef>
        </dgm:style>
      </dgm:prSet>
      <dgm:spPr/>
      <dgm:t>
        <a:bodyPr/>
        <a:lstStyle/>
        <a:p>
          <a:pPr algn="ctr">
            <a:lnSpc>
              <a:spcPct val="90000"/>
            </a:lnSpc>
          </a:pPr>
          <a:r>
            <a:rPr lang="fr-FR" sz="2200" b="1">
              <a:solidFill>
                <a:srgbClr val="000000"/>
              </a:solidFill>
              <a:latin typeface="Aptos"/>
              <a:ea typeface="+mn-ea"/>
              <a:cs typeface="+mn-cs"/>
            </a:rPr>
            <a:t>La déduction RDT de la contribution de groupe de l’année</a:t>
          </a:r>
          <a:endParaRPr lang="en-US" sz="2200">
            <a:solidFill>
              <a:srgbClr val="000000"/>
            </a:solidFill>
            <a:latin typeface="Aptos"/>
            <a:ea typeface="+mn-ea"/>
            <a:cs typeface="+mn-cs"/>
          </a:endParaRPr>
        </a:p>
      </dgm:t>
    </dgm:pt>
    <dgm:pt modelId="{1F21B707-1D86-4D27-A755-041F96A5BAA2}" type="parTrans" cxnId="{FF141E26-9F98-45FF-8F07-7CCEDE143812}">
      <dgm:prSet>
        <dgm:style>
          <a:lnRef idx="3">
            <a:schemeClr val="accent1"/>
          </a:lnRef>
          <a:fillRef idx="0">
            <a:schemeClr val="accent1"/>
          </a:fillRef>
          <a:effectRef idx="2">
            <a:schemeClr val="accent1"/>
          </a:effectRef>
          <a:fontRef idx="minor">
            <a:schemeClr val="tx1"/>
          </a:fontRef>
        </dgm:style>
      </dgm:prSet>
      <dgm:spPr/>
      <dgm:t>
        <a:bodyPr/>
        <a:lstStyle/>
        <a:p>
          <a:endParaRPr lang="en-US"/>
        </a:p>
      </dgm:t>
    </dgm:pt>
    <dgm:pt modelId="{8497DC0E-C5C6-46DB-ABEA-8D92A2C209AA}" type="sibTrans" cxnId="{FF141E26-9F98-45FF-8F07-7CCEDE143812}">
      <dgm:prSet/>
      <dgm:spPr/>
      <dgm:t>
        <a:bodyPr/>
        <a:lstStyle/>
        <a:p>
          <a:endParaRPr lang="en-US"/>
        </a:p>
      </dgm:t>
    </dgm:pt>
    <dgm:pt modelId="{99E5BD2B-19E8-42A8-9BBB-9895EAECBD5B}" type="pres">
      <dgm:prSet presAssocID="{0AE49C3D-7931-4722-9134-96DCC98F5FB1}" presName="diagram" presStyleCnt="0">
        <dgm:presLayoutVars>
          <dgm:chPref val="1"/>
          <dgm:dir/>
          <dgm:animOne val="branch"/>
          <dgm:animLvl val="lvl"/>
          <dgm:resizeHandles val="exact"/>
        </dgm:presLayoutVars>
      </dgm:prSet>
      <dgm:spPr/>
    </dgm:pt>
    <dgm:pt modelId="{92D5D142-9FFA-4FDA-9F56-8AB1893DA549}" type="pres">
      <dgm:prSet presAssocID="{B3A2C619-BB65-4276-B350-140170EC342E}" presName="root1" presStyleCnt="0"/>
      <dgm:spPr/>
    </dgm:pt>
    <dgm:pt modelId="{5BA3CE0D-FEA8-48CF-A712-99B7DD62068E}" type="pres">
      <dgm:prSet presAssocID="{B3A2C619-BB65-4276-B350-140170EC342E}" presName="LevelOneTextNode" presStyleLbl="node0" presStyleIdx="0" presStyleCnt="3">
        <dgm:presLayoutVars>
          <dgm:chPref val="3"/>
        </dgm:presLayoutVars>
      </dgm:prSet>
      <dgm:spPr/>
    </dgm:pt>
    <dgm:pt modelId="{4E01B9D9-6555-4AD0-A2DF-55B245722B64}" type="pres">
      <dgm:prSet presAssocID="{B3A2C619-BB65-4276-B350-140170EC342E}" presName="level2hierChild" presStyleCnt="0"/>
      <dgm:spPr/>
    </dgm:pt>
    <dgm:pt modelId="{1FC394A8-3616-48D1-9F85-28A9CDA553D9}" type="pres">
      <dgm:prSet presAssocID="{9B0E1866-9867-4FD5-B4D5-88AF9667A6D8}" presName="root1" presStyleCnt="0"/>
      <dgm:spPr/>
    </dgm:pt>
    <dgm:pt modelId="{87B20F76-5E41-4C4A-9E6D-A7A887AEE8AE}" type="pres">
      <dgm:prSet presAssocID="{9B0E1866-9867-4FD5-B4D5-88AF9667A6D8}" presName="LevelOneTextNode" presStyleLbl="node0" presStyleIdx="1" presStyleCnt="3">
        <dgm:presLayoutVars>
          <dgm:chPref val="3"/>
        </dgm:presLayoutVars>
      </dgm:prSet>
      <dgm:spPr/>
    </dgm:pt>
    <dgm:pt modelId="{A9AFDFAA-115F-41A7-A6F5-429B935B34F0}" type="pres">
      <dgm:prSet presAssocID="{9B0E1866-9867-4FD5-B4D5-88AF9667A6D8}" presName="level2hierChild" presStyleCnt="0"/>
      <dgm:spPr/>
    </dgm:pt>
    <dgm:pt modelId="{855EA344-CD1D-46FC-9253-53DE8C52D2EB}" type="pres">
      <dgm:prSet presAssocID="{472ACC5A-64F6-46C0-A10E-65045C31AB41}" presName="conn2-1" presStyleLbl="parChTrans1D2" presStyleIdx="0" presStyleCnt="2"/>
      <dgm:spPr/>
    </dgm:pt>
    <dgm:pt modelId="{607E229B-3D4E-4CE3-9C7E-76DAAFAFF0D8}" type="pres">
      <dgm:prSet presAssocID="{472ACC5A-64F6-46C0-A10E-65045C31AB41}" presName="connTx" presStyleLbl="parChTrans1D2" presStyleIdx="0" presStyleCnt="2"/>
      <dgm:spPr/>
    </dgm:pt>
    <dgm:pt modelId="{1634220B-7B3B-4D44-B953-4BFC6D9518B9}" type="pres">
      <dgm:prSet presAssocID="{8F4E33E2-16E1-4175-903D-51B54A52A42D}" presName="root2" presStyleCnt="0"/>
      <dgm:spPr/>
    </dgm:pt>
    <dgm:pt modelId="{33446621-8900-4658-8634-84D3ACB1D638}" type="pres">
      <dgm:prSet presAssocID="{8F4E33E2-16E1-4175-903D-51B54A52A42D}" presName="LevelTwoTextNode" presStyleLbl="node2" presStyleIdx="0" presStyleCnt="2">
        <dgm:presLayoutVars>
          <dgm:chPref val="3"/>
        </dgm:presLayoutVars>
      </dgm:prSet>
      <dgm:spPr/>
    </dgm:pt>
    <dgm:pt modelId="{F6E9722D-A46F-4447-83ED-AC8F916905AA}" type="pres">
      <dgm:prSet presAssocID="{8F4E33E2-16E1-4175-903D-51B54A52A42D}" presName="level3hierChild" presStyleCnt="0"/>
      <dgm:spPr/>
    </dgm:pt>
    <dgm:pt modelId="{77F03974-EFBD-41D9-B8EE-255AEC9159C6}" type="pres">
      <dgm:prSet presAssocID="{17BF3069-FF3B-4A58-8309-BD9D5E25F01E}" presName="root1" presStyleCnt="0"/>
      <dgm:spPr/>
    </dgm:pt>
    <dgm:pt modelId="{BECF6D0F-5687-4D50-A2A2-DA3DD373B07D}" type="pres">
      <dgm:prSet presAssocID="{17BF3069-FF3B-4A58-8309-BD9D5E25F01E}" presName="LevelOneTextNode" presStyleLbl="node0" presStyleIdx="2" presStyleCnt="3">
        <dgm:presLayoutVars>
          <dgm:chPref val="3"/>
        </dgm:presLayoutVars>
      </dgm:prSet>
      <dgm:spPr/>
    </dgm:pt>
    <dgm:pt modelId="{15D1FF44-4558-4829-98EA-77E12F5E5797}" type="pres">
      <dgm:prSet presAssocID="{17BF3069-FF3B-4A58-8309-BD9D5E25F01E}" presName="level2hierChild" presStyleCnt="0"/>
      <dgm:spPr/>
    </dgm:pt>
    <dgm:pt modelId="{0625BA7A-677A-473B-82E1-45F9A1CA592C}" type="pres">
      <dgm:prSet presAssocID="{1F21B707-1D86-4D27-A755-041F96A5BAA2}" presName="conn2-1" presStyleLbl="parChTrans1D2" presStyleIdx="1" presStyleCnt="2"/>
      <dgm:spPr/>
    </dgm:pt>
    <dgm:pt modelId="{1CFA085C-B1C4-48C2-A301-01AB84FC15AE}" type="pres">
      <dgm:prSet presAssocID="{1F21B707-1D86-4D27-A755-041F96A5BAA2}" presName="connTx" presStyleLbl="parChTrans1D2" presStyleIdx="1" presStyleCnt="2"/>
      <dgm:spPr/>
    </dgm:pt>
    <dgm:pt modelId="{F7BD555F-B616-4AF8-9ACA-8AA88E649C96}" type="pres">
      <dgm:prSet presAssocID="{0BAD57DD-3BFA-4217-B176-2C8578FC3EAE}" presName="root2" presStyleCnt="0"/>
      <dgm:spPr/>
    </dgm:pt>
    <dgm:pt modelId="{10F6BC52-526F-4C9D-A724-7119803B2C43}" type="pres">
      <dgm:prSet presAssocID="{0BAD57DD-3BFA-4217-B176-2C8578FC3EAE}" presName="LevelTwoTextNode" presStyleLbl="node2" presStyleIdx="1" presStyleCnt="2">
        <dgm:presLayoutVars>
          <dgm:chPref val="3"/>
        </dgm:presLayoutVars>
      </dgm:prSet>
      <dgm:spPr/>
    </dgm:pt>
    <dgm:pt modelId="{C153156D-8DEC-49FB-B1E6-9D8B6F725B12}" type="pres">
      <dgm:prSet presAssocID="{0BAD57DD-3BFA-4217-B176-2C8578FC3EAE}" presName="level3hierChild" presStyleCnt="0"/>
      <dgm:spPr/>
    </dgm:pt>
  </dgm:ptLst>
  <dgm:cxnLst>
    <dgm:cxn modelId="{D34F180E-FD5A-490D-87D1-CBBA29E208E7}" srcId="{0AE49C3D-7931-4722-9134-96DCC98F5FB1}" destId="{9B0E1866-9867-4FD5-B4D5-88AF9667A6D8}" srcOrd="1" destOrd="0" parTransId="{389728AE-6F0F-4B19-B541-E95CBCFD0140}" sibTransId="{4C1794C5-9606-409D-AD78-3703FA4B9B1F}"/>
    <dgm:cxn modelId="{53D32019-249D-4C1D-93C6-3944E6A1DB25}" type="presOf" srcId="{1F21B707-1D86-4D27-A755-041F96A5BAA2}" destId="{1CFA085C-B1C4-48C2-A301-01AB84FC15AE}" srcOrd="1" destOrd="0" presId="urn:microsoft.com/office/officeart/2005/8/layout/hierarchy2"/>
    <dgm:cxn modelId="{FF141E26-9F98-45FF-8F07-7CCEDE143812}" srcId="{17BF3069-FF3B-4A58-8309-BD9D5E25F01E}" destId="{0BAD57DD-3BFA-4217-B176-2C8578FC3EAE}" srcOrd="0" destOrd="0" parTransId="{1F21B707-1D86-4D27-A755-041F96A5BAA2}" sibTransId="{8497DC0E-C5C6-46DB-ABEA-8D92A2C209AA}"/>
    <dgm:cxn modelId="{34ADD732-39CD-4C33-9AE6-B1AFC3E30686}" type="presOf" srcId="{8F4E33E2-16E1-4175-903D-51B54A52A42D}" destId="{33446621-8900-4658-8634-84D3ACB1D638}" srcOrd="0" destOrd="0" presId="urn:microsoft.com/office/officeart/2005/8/layout/hierarchy2"/>
    <dgm:cxn modelId="{A333EC39-315D-46A9-961C-3F76E796C69C}" type="presOf" srcId="{17BF3069-FF3B-4A58-8309-BD9D5E25F01E}" destId="{BECF6D0F-5687-4D50-A2A2-DA3DD373B07D}" srcOrd="0" destOrd="0" presId="urn:microsoft.com/office/officeart/2005/8/layout/hierarchy2"/>
    <dgm:cxn modelId="{AFF5294B-5BD4-4DE1-8566-1B1012273DF8}" type="presOf" srcId="{B3A2C619-BB65-4276-B350-140170EC342E}" destId="{5BA3CE0D-FEA8-48CF-A712-99B7DD62068E}" srcOrd="0" destOrd="0" presId="urn:microsoft.com/office/officeart/2005/8/layout/hierarchy2"/>
    <dgm:cxn modelId="{3344A04C-7EF7-49CF-BEF5-D53C06E23D36}" type="presOf" srcId="{0BAD57DD-3BFA-4217-B176-2C8578FC3EAE}" destId="{10F6BC52-526F-4C9D-A724-7119803B2C43}" srcOrd="0" destOrd="0" presId="urn:microsoft.com/office/officeart/2005/8/layout/hierarchy2"/>
    <dgm:cxn modelId="{DFE2AA76-74FC-49A9-919C-673CD5BF95BC}" srcId="{0AE49C3D-7931-4722-9134-96DCC98F5FB1}" destId="{B3A2C619-BB65-4276-B350-140170EC342E}" srcOrd="0" destOrd="0" parTransId="{8C33352F-C2F4-428A-9FF7-EE29345F69A3}" sibTransId="{7C64CE5A-C375-45D7-8657-DAC9B9E839F3}"/>
    <dgm:cxn modelId="{6F283582-85D6-4160-9E3F-1043E671E636}" srcId="{0AE49C3D-7931-4722-9134-96DCC98F5FB1}" destId="{17BF3069-FF3B-4A58-8309-BD9D5E25F01E}" srcOrd="2" destOrd="0" parTransId="{561F565B-7DE2-4DEF-92AA-C8614689FDB0}" sibTransId="{95381847-4ACF-4583-B8AA-5CC86F09AE0C}"/>
    <dgm:cxn modelId="{44E1EB90-4CED-4EC2-8337-7AE67D5BB04E}" type="presOf" srcId="{472ACC5A-64F6-46C0-A10E-65045C31AB41}" destId="{607E229B-3D4E-4CE3-9C7E-76DAAFAFF0D8}" srcOrd="1" destOrd="0" presId="urn:microsoft.com/office/officeart/2005/8/layout/hierarchy2"/>
    <dgm:cxn modelId="{05195192-E358-42CF-99DD-626138A8154C}" type="presOf" srcId="{1F21B707-1D86-4D27-A755-041F96A5BAA2}" destId="{0625BA7A-677A-473B-82E1-45F9A1CA592C}" srcOrd="0" destOrd="0" presId="urn:microsoft.com/office/officeart/2005/8/layout/hierarchy2"/>
    <dgm:cxn modelId="{7D54D498-C5FE-418C-9A36-A41993B8F482}" type="presOf" srcId="{0AE49C3D-7931-4722-9134-96DCC98F5FB1}" destId="{99E5BD2B-19E8-42A8-9BBB-9895EAECBD5B}" srcOrd="0" destOrd="0" presId="urn:microsoft.com/office/officeart/2005/8/layout/hierarchy2"/>
    <dgm:cxn modelId="{68C71F9E-CFDE-476E-91B6-F0362EDD1440}" srcId="{9B0E1866-9867-4FD5-B4D5-88AF9667A6D8}" destId="{8F4E33E2-16E1-4175-903D-51B54A52A42D}" srcOrd="0" destOrd="0" parTransId="{472ACC5A-64F6-46C0-A10E-65045C31AB41}" sibTransId="{71EF407F-C1CA-4188-B6B4-64F65684E25D}"/>
    <dgm:cxn modelId="{CB3B19A6-5515-49B2-9FB0-5EFC15E2958E}" type="presOf" srcId="{472ACC5A-64F6-46C0-A10E-65045C31AB41}" destId="{855EA344-CD1D-46FC-9253-53DE8C52D2EB}" srcOrd="0" destOrd="0" presId="urn:microsoft.com/office/officeart/2005/8/layout/hierarchy2"/>
    <dgm:cxn modelId="{40CD60B4-1C03-418E-B7D4-C797B6B165E6}" type="presOf" srcId="{9B0E1866-9867-4FD5-B4D5-88AF9667A6D8}" destId="{87B20F76-5E41-4C4A-9E6D-A7A887AEE8AE}" srcOrd="0" destOrd="0" presId="urn:microsoft.com/office/officeart/2005/8/layout/hierarchy2"/>
    <dgm:cxn modelId="{F225FA7E-E37B-4982-82A0-78A996E53A3A}" type="presParOf" srcId="{99E5BD2B-19E8-42A8-9BBB-9895EAECBD5B}" destId="{92D5D142-9FFA-4FDA-9F56-8AB1893DA549}" srcOrd="0" destOrd="0" presId="urn:microsoft.com/office/officeart/2005/8/layout/hierarchy2"/>
    <dgm:cxn modelId="{BBCCA011-4985-4D39-8C44-E7531169BB3D}" type="presParOf" srcId="{92D5D142-9FFA-4FDA-9F56-8AB1893DA549}" destId="{5BA3CE0D-FEA8-48CF-A712-99B7DD62068E}" srcOrd="0" destOrd="0" presId="urn:microsoft.com/office/officeart/2005/8/layout/hierarchy2"/>
    <dgm:cxn modelId="{8A49D37B-4F11-4C41-BCD4-8BCE4B608CA0}" type="presParOf" srcId="{92D5D142-9FFA-4FDA-9F56-8AB1893DA549}" destId="{4E01B9D9-6555-4AD0-A2DF-55B245722B64}" srcOrd="1" destOrd="0" presId="urn:microsoft.com/office/officeart/2005/8/layout/hierarchy2"/>
    <dgm:cxn modelId="{616EEDE8-6B71-4A01-A8ED-3BAB9D3DC979}" type="presParOf" srcId="{99E5BD2B-19E8-42A8-9BBB-9895EAECBD5B}" destId="{1FC394A8-3616-48D1-9F85-28A9CDA553D9}" srcOrd="1" destOrd="0" presId="urn:microsoft.com/office/officeart/2005/8/layout/hierarchy2"/>
    <dgm:cxn modelId="{E0CC495D-FF6A-458E-8E02-B816C5738DF0}" type="presParOf" srcId="{1FC394A8-3616-48D1-9F85-28A9CDA553D9}" destId="{87B20F76-5E41-4C4A-9E6D-A7A887AEE8AE}" srcOrd="0" destOrd="0" presId="urn:microsoft.com/office/officeart/2005/8/layout/hierarchy2"/>
    <dgm:cxn modelId="{507DD99D-B048-4A4B-8726-BE222AA6C6D7}" type="presParOf" srcId="{1FC394A8-3616-48D1-9F85-28A9CDA553D9}" destId="{A9AFDFAA-115F-41A7-A6F5-429B935B34F0}" srcOrd="1" destOrd="0" presId="urn:microsoft.com/office/officeart/2005/8/layout/hierarchy2"/>
    <dgm:cxn modelId="{DBBC8673-A6C9-45B7-9AD6-E72876400F54}" type="presParOf" srcId="{A9AFDFAA-115F-41A7-A6F5-429B935B34F0}" destId="{855EA344-CD1D-46FC-9253-53DE8C52D2EB}" srcOrd="0" destOrd="0" presId="urn:microsoft.com/office/officeart/2005/8/layout/hierarchy2"/>
    <dgm:cxn modelId="{EA345B94-43C7-4D53-8458-F5E823060861}" type="presParOf" srcId="{855EA344-CD1D-46FC-9253-53DE8C52D2EB}" destId="{607E229B-3D4E-4CE3-9C7E-76DAAFAFF0D8}" srcOrd="0" destOrd="0" presId="urn:microsoft.com/office/officeart/2005/8/layout/hierarchy2"/>
    <dgm:cxn modelId="{A85D1E59-0087-47CD-9F1E-E07BC0CABD2F}" type="presParOf" srcId="{A9AFDFAA-115F-41A7-A6F5-429B935B34F0}" destId="{1634220B-7B3B-4D44-B953-4BFC6D9518B9}" srcOrd="1" destOrd="0" presId="urn:microsoft.com/office/officeart/2005/8/layout/hierarchy2"/>
    <dgm:cxn modelId="{87413911-D741-4C3D-9F7F-6CF7A7054028}" type="presParOf" srcId="{1634220B-7B3B-4D44-B953-4BFC6D9518B9}" destId="{33446621-8900-4658-8634-84D3ACB1D638}" srcOrd="0" destOrd="0" presId="urn:microsoft.com/office/officeart/2005/8/layout/hierarchy2"/>
    <dgm:cxn modelId="{1FC77562-A920-46A7-984A-3E6A48A9685B}" type="presParOf" srcId="{1634220B-7B3B-4D44-B953-4BFC6D9518B9}" destId="{F6E9722D-A46F-4447-83ED-AC8F916905AA}" srcOrd="1" destOrd="0" presId="urn:microsoft.com/office/officeart/2005/8/layout/hierarchy2"/>
    <dgm:cxn modelId="{348A1D79-3E03-46BE-9AC4-87DF3FABA9FE}" type="presParOf" srcId="{99E5BD2B-19E8-42A8-9BBB-9895EAECBD5B}" destId="{77F03974-EFBD-41D9-B8EE-255AEC9159C6}" srcOrd="2" destOrd="0" presId="urn:microsoft.com/office/officeart/2005/8/layout/hierarchy2"/>
    <dgm:cxn modelId="{D09C77CF-D9F7-4F96-979E-45739AAC01D9}" type="presParOf" srcId="{77F03974-EFBD-41D9-B8EE-255AEC9159C6}" destId="{BECF6D0F-5687-4D50-A2A2-DA3DD373B07D}" srcOrd="0" destOrd="0" presId="urn:microsoft.com/office/officeart/2005/8/layout/hierarchy2"/>
    <dgm:cxn modelId="{C5298750-809C-447A-8F8B-8A17E888FAED}" type="presParOf" srcId="{77F03974-EFBD-41D9-B8EE-255AEC9159C6}" destId="{15D1FF44-4558-4829-98EA-77E12F5E5797}" srcOrd="1" destOrd="0" presId="urn:microsoft.com/office/officeart/2005/8/layout/hierarchy2"/>
    <dgm:cxn modelId="{6BB32264-DDA5-4781-8C74-C23E6C728676}" type="presParOf" srcId="{15D1FF44-4558-4829-98EA-77E12F5E5797}" destId="{0625BA7A-677A-473B-82E1-45F9A1CA592C}" srcOrd="0" destOrd="0" presId="urn:microsoft.com/office/officeart/2005/8/layout/hierarchy2"/>
    <dgm:cxn modelId="{E6F15E17-0A66-4155-9E67-693A469376F8}" type="presParOf" srcId="{0625BA7A-677A-473B-82E1-45F9A1CA592C}" destId="{1CFA085C-B1C4-48C2-A301-01AB84FC15AE}" srcOrd="0" destOrd="0" presId="urn:microsoft.com/office/officeart/2005/8/layout/hierarchy2"/>
    <dgm:cxn modelId="{CE250F87-3EA5-4881-86A3-01A05A0DBCCA}" type="presParOf" srcId="{15D1FF44-4558-4829-98EA-77E12F5E5797}" destId="{F7BD555F-B616-4AF8-9ACA-8AA88E649C96}" srcOrd="1" destOrd="0" presId="urn:microsoft.com/office/officeart/2005/8/layout/hierarchy2"/>
    <dgm:cxn modelId="{E9047270-9BAF-42A4-98F2-F1E1D750E957}" type="presParOf" srcId="{F7BD555F-B616-4AF8-9ACA-8AA88E649C96}" destId="{10F6BC52-526F-4C9D-A724-7119803B2C43}" srcOrd="0" destOrd="0" presId="urn:microsoft.com/office/officeart/2005/8/layout/hierarchy2"/>
    <dgm:cxn modelId="{F0520230-E528-49C2-84BE-B4F015DB023D}" type="presParOf" srcId="{F7BD555F-B616-4AF8-9ACA-8AA88E649C96}" destId="{C153156D-8DEC-49FB-B1E6-9D8B6F725B1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B5BA20-C45C-4280-A351-33C4CFA59F9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330DF60-169E-437E-A9A4-A9659815FA96}">
      <dgm:prSet>
        <dgm:style>
          <a:lnRef idx="3">
            <a:schemeClr val="lt1"/>
          </a:lnRef>
          <a:fillRef idx="1">
            <a:schemeClr val="accent1"/>
          </a:fillRef>
          <a:effectRef idx="1">
            <a:schemeClr val="accent1"/>
          </a:effectRef>
          <a:fontRef idx="minor">
            <a:schemeClr val="lt1"/>
          </a:fontRef>
        </dgm:style>
      </dgm:prSet>
      <dgm:spPr/>
      <dgm:t>
        <a:bodyPr/>
        <a:lstStyle/>
        <a:p>
          <a:r>
            <a:rPr lang="fr-BE" b="1" dirty="0"/>
            <a:t>Les moyens d’existence nets </a:t>
          </a:r>
          <a:endParaRPr lang="en-US" dirty="0"/>
        </a:p>
      </dgm:t>
    </dgm:pt>
    <dgm:pt modelId="{FFC91B7F-059C-4FB9-BB09-416EE2ED9069}" type="parTrans" cxnId="{5CA48479-4494-4167-AA20-2ED522415D1A}">
      <dgm:prSet/>
      <dgm:spPr/>
      <dgm:t>
        <a:bodyPr/>
        <a:lstStyle/>
        <a:p>
          <a:endParaRPr lang="en-US"/>
        </a:p>
      </dgm:t>
    </dgm:pt>
    <dgm:pt modelId="{82BDEF18-8F2E-489D-B023-9B073F892EA9}" type="sibTrans" cxnId="{5CA48479-4494-4167-AA20-2ED522415D1A}">
      <dgm:prSet/>
      <dgm:spPr/>
      <dgm:t>
        <a:bodyPr/>
        <a:lstStyle/>
        <a:p>
          <a:endParaRPr lang="en-US"/>
        </a:p>
      </dgm:t>
    </dgm:pt>
    <dgm:pt modelId="{FC825156-8754-4E1A-ADA8-7BD899958A38}">
      <dgm:prSet/>
      <dgm:spPr/>
      <dgm:t>
        <a:bodyPr/>
        <a:lstStyle/>
        <a:p>
          <a:pPr>
            <a:buFont typeface="Wingdings" panose="05000000000000000000" pitchFamily="2" charset="2"/>
            <a:buChar char="Ø"/>
          </a:pPr>
          <a:r>
            <a:rPr lang="fr-BE" b="1" dirty="0">
              <a:solidFill>
                <a:srgbClr val="3C88A3"/>
              </a:solidFill>
            </a:rPr>
            <a:t>I</a:t>
          </a:r>
          <a:r>
            <a:rPr lang="fr-FR" b="1" dirty="0" err="1">
              <a:solidFill>
                <a:srgbClr val="3C88A3"/>
              </a:solidFill>
            </a:rPr>
            <a:t>ndépendamment</a:t>
          </a:r>
          <a:r>
            <a:rPr lang="fr-FR" b="1" dirty="0">
              <a:solidFill>
                <a:srgbClr val="3C88A3"/>
              </a:solidFill>
            </a:rPr>
            <a:t> de la situation familiale</a:t>
          </a:r>
          <a:endParaRPr lang="en-US" dirty="0">
            <a:solidFill>
              <a:srgbClr val="3C88A3"/>
            </a:solidFill>
          </a:endParaRPr>
        </a:p>
      </dgm:t>
    </dgm:pt>
    <dgm:pt modelId="{61D0D903-E084-4EC1-A05A-32A0210487FA}" type="parTrans" cxnId="{68E7F703-84FD-45E8-84A1-AFD060EF007C}">
      <dgm:prSet/>
      <dgm:spPr/>
      <dgm:t>
        <a:bodyPr/>
        <a:lstStyle/>
        <a:p>
          <a:endParaRPr lang="en-US"/>
        </a:p>
      </dgm:t>
    </dgm:pt>
    <dgm:pt modelId="{0FEE2241-6149-4BF2-8CD5-73AE9E92C612}" type="sibTrans" cxnId="{68E7F703-84FD-45E8-84A1-AFD060EF007C}">
      <dgm:prSet/>
      <dgm:spPr/>
      <dgm:t>
        <a:bodyPr/>
        <a:lstStyle/>
        <a:p>
          <a:endParaRPr lang="en-US"/>
        </a:p>
      </dgm:t>
    </dgm:pt>
    <dgm:pt modelId="{6864DF4E-0C2E-4DDF-83A3-CE0F89D789FC}">
      <dgm:prSet custT="1">
        <dgm:style>
          <a:lnRef idx="3">
            <a:schemeClr val="lt1"/>
          </a:lnRef>
          <a:fillRef idx="1">
            <a:schemeClr val="accent1"/>
          </a:fillRef>
          <a:effectRef idx="1">
            <a:schemeClr val="accent1"/>
          </a:effectRef>
          <a:fontRef idx="minor">
            <a:schemeClr val="lt1"/>
          </a:fontRef>
        </dgm:style>
      </dgm:prSet>
      <dgm:spPr/>
      <dgm:t>
        <a:bodyPr/>
        <a:lstStyle/>
        <a:p>
          <a:r>
            <a:rPr lang="fr-FR" sz="2800" b="1" dirty="0"/>
            <a:t>La non-indexation de certaines </a:t>
          </a:r>
        </a:p>
        <a:p>
          <a:r>
            <a:rPr lang="fr-FR" sz="2800" b="1" dirty="0"/>
            <a:t>dépenses fiscales </a:t>
          </a:r>
          <a:endParaRPr lang="en-US" sz="2800" dirty="0"/>
        </a:p>
      </dgm:t>
    </dgm:pt>
    <dgm:pt modelId="{5388EC10-5ADB-4BF8-A797-44CBC2874BBD}" type="parTrans" cxnId="{E11CC534-6A36-4D84-A5F0-869B167D6100}">
      <dgm:prSet/>
      <dgm:spPr/>
      <dgm:t>
        <a:bodyPr/>
        <a:lstStyle/>
        <a:p>
          <a:endParaRPr lang="en-US"/>
        </a:p>
      </dgm:t>
    </dgm:pt>
    <dgm:pt modelId="{3164D8EB-7746-45EA-93CD-8659CCED083D}" type="sibTrans" cxnId="{E11CC534-6A36-4D84-A5F0-869B167D6100}">
      <dgm:prSet/>
      <dgm:spPr/>
      <dgm:t>
        <a:bodyPr/>
        <a:lstStyle/>
        <a:p>
          <a:endParaRPr lang="en-US"/>
        </a:p>
      </dgm:t>
    </dgm:pt>
    <dgm:pt modelId="{8D354353-D7CA-42F7-8791-8C4F4A64B690}">
      <dgm:prSet/>
      <dgm:spPr/>
      <dgm:t>
        <a:bodyPr/>
        <a:lstStyle/>
        <a:p>
          <a:pPr rtl="0">
            <a:buFont typeface="Wingdings" panose="05000000000000000000" pitchFamily="2" charset="2"/>
            <a:buChar char="Ø"/>
          </a:pPr>
          <a:r>
            <a:rPr lang="nl-BE" b="1" dirty="0">
              <a:solidFill>
                <a:srgbClr val="3C88A3"/>
              </a:solidFill>
            </a:rPr>
            <a:t>2025-2030 </a:t>
          </a:r>
          <a:r>
            <a:rPr lang="nl-BE" b="1" dirty="0">
              <a:solidFill>
                <a:srgbClr val="3C88A3"/>
              </a:solidFill>
              <a:latin typeface="Aptos Display" panose="02110004020202020204"/>
            </a:rPr>
            <a:t>première tranches </a:t>
          </a:r>
          <a:r>
            <a:rPr lang="nl-BE" b="1" dirty="0" err="1">
              <a:solidFill>
                <a:srgbClr val="3C88A3"/>
              </a:solidFill>
              <a:latin typeface="Aptos Display" panose="02110004020202020204"/>
            </a:rPr>
            <a:t>dépôts</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d'épargne</a:t>
          </a:r>
          <a:r>
            <a:rPr lang="nl-BE" b="1" dirty="0">
              <a:solidFill>
                <a:srgbClr val="3C88A3"/>
              </a:solidFill>
              <a:latin typeface="Aptos Display" panose="02110004020202020204"/>
            </a:rPr>
            <a:t> et </a:t>
          </a:r>
          <a:r>
            <a:rPr lang="nl-BE" b="1" dirty="0" err="1">
              <a:solidFill>
                <a:srgbClr val="3C88A3"/>
              </a:solidFill>
              <a:latin typeface="Aptos Display" panose="02110004020202020204"/>
            </a:rPr>
            <a:t>épargne</a:t>
          </a:r>
          <a:r>
            <a:rPr lang="nl-BE" b="1" dirty="0">
              <a:solidFill>
                <a:srgbClr val="3C88A3"/>
              </a:solidFill>
              <a:latin typeface="Aptos Display" panose="02110004020202020204"/>
            </a:rPr>
            <a:t> à long </a:t>
          </a:r>
          <a:r>
            <a:rPr lang="nl-BE" b="1" dirty="0" err="1">
              <a:solidFill>
                <a:srgbClr val="3C88A3"/>
              </a:solidFill>
              <a:latin typeface="Aptos Display" panose="02110004020202020204"/>
            </a:rPr>
            <a:t>terme</a:t>
          </a:r>
          <a:endParaRPr lang="nl-BE" b="1" dirty="0">
            <a:solidFill>
              <a:srgbClr val="3C88A3"/>
            </a:solidFill>
          </a:endParaRPr>
        </a:p>
      </dgm:t>
    </dgm:pt>
    <dgm:pt modelId="{C39FD719-46D5-469A-9179-0A170C3BE6C5}" type="parTrans" cxnId="{6BCB9F98-5791-47ED-987C-E64B578C225E}">
      <dgm:prSet/>
      <dgm:spPr/>
      <dgm:t>
        <a:bodyPr/>
        <a:lstStyle/>
        <a:p>
          <a:endParaRPr lang="en-US"/>
        </a:p>
      </dgm:t>
    </dgm:pt>
    <dgm:pt modelId="{1BA1FD86-8FB0-4863-B77F-E08E65426E33}" type="sibTrans" cxnId="{6BCB9F98-5791-47ED-987C-E64B578C225E}">
      <dgm:prSet/>
      <dgm:spPr/>
      <dgm:t>
        <a:bodyPr/>
        <a:lstStyle/>
        <a:p>
          <a:endParaRPr lang="en-US"/>
        </a:p>
      </dgm:t>
    </dgm:pt>
    <dgm:pt modelId="{4B105C85-3A8B-489C-9530-128F0D60923D}">
      <dgm:prSet/>
      <dgm:spPr/>
      <dgm:t>
        <a:bodyPr/>
        <a:lstStyle/>
        <a:p>
          <a:pPr rtl="0">
            <a:buFont typeface="Wingdings" panose="05000000000000000000" pitchFamily="2" charset="2"/>
            <a:buChar char="Ø"/>
          </a:pPr>
          <a:r>
            <a:rPr lang="nl-BE" b="1" dirty="0">
              <a:solidFill>
                <a:srgbClr val="3C88A3"/>
              </a:solidFill>
              <a:latin typeface="Aptos Display" panose="02110004020202020204"/>
            </a:rPr>
            <a:t>Gels des </a:t>
          </a:r>
          <a:r>
            <a:rPr lang="nl-BE" b="1" dirty="0" err="1">
              <a:solidFill>
                <a:srgbClr val="3C88A3"/>
              </a:solidFill>
              <a:latin typeface="Aptos Display" panose="02110004020202020204"/>
            </a:rPr>
            <a:t>montants</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maximums</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épargne</a:t>
          </a:r>
          <a:r>
            <a:rPr lang="nl-BE" b="1" dirty="0">
              <a:solidFill>
                <a:srgbClr val="3C88A3"/>
              </a:solidFill>
              <a:latin typeface="Aptos Display" panose="02110004020202020204"/>
            </a:rPr>
            <a:t>-pension</a:t>
          </a:r>
          <a:r>
            <a:rPr lang="nl-BE" b="1" dirty="0">
              <a:solidFill>
                <a:srgbClr val="3C88A3"/>
              </a:solidFill>
            </a:rPr>
            <a:t>           </a:t>
          </a:r>
          <a:r>
            <a:rPr lang="nl-BE" b="1" dirty="0">
              <a:solidFill>
                <a:srgbClr val="3C88A3"/>
              </a:solidFill>
              <a:sym typeface="Wingdings" panose="05000000000000000000" pitchFamily="2" charset="2"/>
            </a:rPr>
            <a:t></a:t>
          </a:r>
          <a:r>
            <a:rPr lang="nl-BE" b="1" dirty="0">
              <a:solidFill>
                <a:srgbClr val="3C88A3"/>
              </a:solidFill>
            </a:rPr>
            <a:t> </a:t>
          </a:r>
          <a:r>
            <a:rPr lang="nl-BE" b="1" dirty="0">
              <a:solidFill>
                <a:srgbClr val="3C88A3"/>
              </a:solidFill>
              <a:latin typeface="Aptos Display" panose="02110004020202020204"/>
            </a:rPr>
            <a:t>pour </a:t>
          </a:r>
          <a:r>
            <a:rPr lang="nl-BE" b="1" dirty="0" err="1">
              <a:solidFill>
                <a:srgbClr val="3C88A3"/>
              </a:solidFill>
              <a:latin typeface="Aptos Display" panose="02110004020202020204"/>
            </a:rPr>
            <a:t>cet</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exercice</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d'imposition</a:t>
          </a:r>
          <a:r>
            <a:rPr lang="nl-BE" b="1" dirty="0">
              <a:solidFill>
                <a:srgbClr val="3C88A3"/>
              </a:solidFill>
              <a:latin typeface="Aptos Display" panose="02110004020202020204"/>
            </a:rPr>
            <a:t> et </a:t>
          </a:r>
          <a:r>
            <a:rPr lang="nl-BE" b="1" dirty="0" err="1">
              <a:solidFill>
                <a:srgbClr val="3C88A3"/>
              </a:solidFill>
              <a:latin typeface="Aptos Display" panose="02110004020202020204"/>
            </a:rPr>
            <a:t>entre</a:t>
          </a:r>
          <a:r>
            <a:rPr lang="nl-BE" b="1" dirty="0">
              <a:solidFill>
                <a:srgbClr val="3C88A3"/>
              </a:solidFill>
              <a:latin typeface="Aptos Display" panose="02110004020202020204"/>
            </a:rPr>
            <a:t> en </a:t>
          </a:r>
          <a:r>
            <a:rPr lang="nl-BE" b="1" dirty="0" err="1">
              <a:solidFill>
                <a:srgbClr val="3C88A3"/>
              </a:solidFill>
              <a:latin typeface="Aptos Display" panose="02110004020202020204"/>
            </a:rPr>
            <a:t>vigueur</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l'année</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prochaine</a:t>
          </a:r>
          <a:endParaRPr lang="en-US" dirty="0" err="1">
            <a:solidFill>
              <a:srgbClr val="3C88A3"/>
            </a:solidFill>
          </a:endParaRPr>
        </a:p>
      </dgm:t>
    </dgm:pt>
    <dgm:pt modelId="{85E3B951-15AE-4FBC-BF80-DFCEEB366980}" type="parTrans" cxnId="{F7A243D8-F14B-4A32-A52C-86EF654293BA}">
      <dgm:prSet/>
      <dgm:spPr/>
      <dgm:t>
        <a:bodyPr/>
        <a:lstStyle/>
        <a:p>
          <a:endParaRPr lang="en-US"/>
        </a:p>
      </dgm:t>
    </dgm:pt>
    <dgm:pt modelId="{A02BA805-E713-4554-ABB0-EEB9C78C1F6B}" type="sibTrans" cxnId="{F7A243D8-F14B-4A32-A52C-86EF654293BA}">
      <dgm:prSet/>
      <dgm:spPr/>
      <dgm:t>
        <a:bodyPr/>
        <a:lstStyle/>
        <a:p>
          <a:endParaRPr lang="en-US"/>
        </a:p>
      </dgm:t>
    </dgm:pt>
    <dgm:pt modelId="{F53395C4-6C08-4B40-BB7C-69122F209B7F}">
      <dgm:prSet/>
      <dgm:spPr/>
      <dgm:t>
        <a:bodyPr/>
        <a:lstStyle/>
        <a:p>
          <a:pPr rtl="0">
            <a:buFont typeface="Wingdings" panose="05000000000000000000" pitchFamily="2" charset="2"/>
            <a:buChar char="Ø"/>
          </a:pPr>
          <a:r>
            <a:rPr lang="nl-BE" b="1" dirty="0" err="1">
              <a:solidFill>
                <a:srgbClr val="3C88A3"/>
              </a:solidFill>
              <a:latin typeface="Aptos Display" panose="02110004020202020204"/>
            </a:rPr>
            <a:t>Trajet</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domicile-travail</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avec</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autre</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moyen</a:t>
          </a:r>
          <a:r>
            <a:rPr lang="nl-BE" b="1" dirty="0">
              <a:solidFill>
                <a:srgbClr val="3C88A3"/>
              </a:solidFill>
              <a:latin typeface="Aptos Display" panose="02110004020202020204"/>
            </a:rPr>
            <a:t> que les </a:t>
          </a:r>
          <a:r>
            <a:rPr lang="nl-BE" b="1" dirty="0" err="1">
              <a:solidFill>
                <a:srgbClr val="3C88A3"/>
              </a:solidFill>
              <a:latin typeface="Aptos Display" panose="02110004020202020204"/>
            </a:rPr>
            <a:t>transports</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publics</a:t>
          </a:r>
          <a:r>
            <a:rPr lang="nl-BE" b="1" dirty="0">
              <a:solidFill>
                <a:srgbClr val="3C88A3"/>
              </a:solidFill>
            </a:rPr>
            <a:t> </a:t>
          </a:r>
          <a:r>
            <a:rPr lang="nl-BE" b="1" dirty="0">
              <a:solidFill>
                <a:srgbClr val="3C88A3"/>
              </a:solidFill>
              <a:latin typeface="Aptos Display" panose="02110004020202020204"/>
            </a:rPr>
            <a:t> </a:t>
          </a:r>
          <a:r>
            <a:rPr lang="nl-BE" b="1" dirty="0">
              <a:solidFill>
                <a:srgbClr val="3C88A3"/>
              </a:solidFill>
            </a:rPr>
            <a:t> </a:t>
          </a:r>
          <a:r>
            <a:rPr lang="nl-BE" b="1" dirty="0">
              <a:solidFill>
                <a:srgbClr val="3C88A3"/>
              </a:solidFill>
              <a:latin typeface="Aptos Display" panose="02110004020202020204"/>
            </a:rPr>
            <a:t> </a:t>
          </a:r>
          <a:r>
            <a:rPr lang="nl-BE" b="1" dirty="0">
              <a:solidFill>
                <a:srgbClr val="3C88A3"/>
              </a:solidFill>
            </a:rPr>
            <a:t>                                        </a:t>
          </a:r>
          <a:r>
            <a:rPr lang="nl-BE" b="1" dirty="0">
              <a:solidFill>
                <a:srgbClr val="3C88A3"/>
              </a:solidFill>
              <a:sym typeface="Wingdings" panose="05000000000000000000" pitchFamily="2" charset="2"/>
            </a:rPr>
            <a:t></a:t>
          </a:r>
          <a:r>
            <a:rPr lang="nl-BE" b="1" dirty="0">
              <a:solidFill>
                <a:srgbClr val="3C88A3"/>
              </a:solidFill>
            </a:rPr>
            <a:t> </a:t>
          </a:r>
          <a:r>
            <a:rPr lang="nl-BE" b="1" dirty="0">
              <a:solidFill>
                <a:srgbClr val="3C88A3"/>
              </a:solidFill>
              <a:latin typeface="Aptos Display" panose="02110004020202020204"/>
            </a:rPr>
            <a:t>    non-</a:t>
          </a:r>
          <a:r>
            <a:rPr lang="nl-BE" b="1" dirty="0" err="1">
              <a:solidFill>
                <a:srgbClr val="3C88A3"/>
              </a:solidFill>
              <a:latin typeface="Aptos Display" panose="02110004020202020204"/>
            </a:rPr>
            <a:t>indexation</a:t>
          </a:r>
          <a:r>
            <a:rPr lang="nl-BE" b="1" dirty="0">
              <a:solidFill>
                <a:srgbClr val="3C88A3"/>
              </a:solidFill>
              <a:latin typeface="Aptos Display" panose="02110004020202020204"/>
            </a:rPr>
            <a:t> </a:t>
          </a:r>
          <a:r>
            <a:rPr lang="nl-BE" b="1" dirty="0" err="1">
              <a:solidFill>
                <a:srgbClr val="3C88A3"/>
              </a:solidFill>
              <a:latin typeface="Aptos Display" panose="02110004020202020204"/>
            </a:rPr>
            <a:t>unique</a:t>
          </a:r>
          <a:endParaRPr lang="en-US" dirty="0" err="1">
            <a:solidFill>
              <a:srgbClr val="3C88A3"/>
            </a:solidFill>
          </a:endParaRPr>
        </a:p>
      </dgm:t>
    </dgm:pt>
    <dgm:pt modelId="{F3D79DC7-932F-4402-A5F7-E78055E3721F}" type="parTrans" cxnId="{F5B4E130-7943-43BC-8AF4-16E9BED4D7F0}">
      <dgm:prSet/>
      <dgm:spPr/>
      <dgm:t>
        <a:bodyPr/>
        <a:lstStyle/>
        <a:p>
          <a:endParaRPr lang="en-US"/>
        </a:p>
      </dgm:t>
    </dgm:pt>
    <dgm:pt modelId="{A4F332CF-7D5D-48AF-8B69-E423D90AC694}" type="sibTrans" cxnId="{F5B4E130-7943-43BC-8AF4-16E9BED4D7F0}">
      <dgm:prSet/>
      <dgm:spPr/>
      <dgm:t>
        <a:bodyPr/>
        <a:lstStyle/>
        <a:p>
          <a:endParaRPr lang="en-US"/>
        </a:p>
      </dgm:t>
    </dgm:pt>
    <dgm:pt modelId="{921A6B1D-5F9B-4056-8515-AE53ABCEBDCA}">
      <dgm:prSet/>
      <dgm:spPr/>
      <dgm:t>
        <a:bodyPr/>
        <a:lstStyle/>
        <a:p>
          <a:pPr rtl="0">
            <a:buFont typeface="Wingdings" panose="05000000000000000000" pitchFamily="2" charset="2"/>
            <a:buChar char="Ø"/>
          </a:pPr>
          <a:r>
            <a:rPr lang="nl-BE" b="1" dirty="0">
              <a:solidFill>
                <a:srgbClr val="3C88A3"/>
              </a:solidFill>
              <a:latin typeface="Aptos Display" panose="02110004020202020204"/>
            </a:rPr>
            <a:t>Crédit </a:t>
          </a:r>
          <a:r>
            <a:rPr lang="nl-BE" b="1" dirty="0" err="1">
              <a:solidFill>
                <a:srgbClr val="3C88A3"/>
              </a:solidFill>
              <a:latin typeface="Aptos Display" panose="02110004020202020204"/>
            </a:rPr>
            <a:t>d'impôt</a:t>
          </a:r>
          <a:r>
            <a:rPr lang="nl-BE" b="1" dirty="0">
              <a:solidFill>
                <a:srgbClr val="3C88A3"/>
              </a:solidFill>
              <a:latin typeface="Aptos Display" panose="02110004020202020204"/>
            </a:rPr>
            <a:t> pour </a:t>
          </a:r>
          <a:r>
            <a:rPr lang="nl-BE" b="1" dirty="0" err="1">
              <a:solidFill>
                <a:srgbClr val="3C88A3"/>
              </a:solidFill>
              <a:latin typeface="Aptos Display" panose="02110004020202020204"/>
            </a:rPr>
            <a:t>enfants</a:t>
          </a:r>
          <a:r>
            <a:rPr lang="nl-BE" b="1" dirty="0">
              <a:solidFill>
                <a:srgbClr val="3C88A3"/>
              </a:solidFill>
              <a:latin typeface="Aptos Display" panose="02110004020202020204"/>
            </a:rPr>
            <a:t> à charge </a:t>
          </a:r>
          <a:r>
            <a:rPr lang="nl-BE" b="1" dirty="0">
              <a:solidFill>
                <a:srgbClr val="3C88A3"/>
              </a:solidFill>
            </a:rPr>
            <a:t>                           </a:t>
          </a:r>
          <a:r>
            <a:rPr lang="nl-BE" b="1" dirty="0">
              <a:solidFill>
                <a:srgbClr val="3C88A3"/>
              </a:solidFill>
              <a:sym typeface="Wingdings" panose="05000000000000000000" pitchFamily="2" charset="2"/>
            </a:rPr>
            <a:t></a:t>
          </a:r>
          <a:r>
            <a:rPr lang="nl-BE" b="1" dirty="0">
              <a:solidFill>
                <a:srgbClr val="3C88A3"/>
              </a:solidFill>
            </a:rPr>
            <a:t> </a:t>
          </a:r>
          <a:r>
            <a:rPr lang="nl-BE" b="1" dirty="0">
              <a:solidFill>
                <a:srgbClr val="3C88A3"/>
              </a:solidFill>
              <a:latin typeface="Aptos Display" panose="02110004020202020204"/>
            </a:rPr>
            <a:t>          gel permanent à 550 </a:t>
          </a:r>
          <a:r>
            <a:rPr lang="nl-BE" b="1" dirty="0" err="1">
              <a:solidFill>
                <a:srgbClr val="3C88A3"/>
              </a:solidFill>
              <a:latin typeface="Aptos Display" panose="02110004020202020204"/>
            </a:rPr>
            <a:t>euros</a:t>
          </a:r>
          <a:endParaRPr lang="en-US" dirty="0" err="1">
            <a:solidFill>
              <a:srgbClr val="3C88A3"/>
            </a:solidFill>
          </a:endParaRPr>
        </a:p>
      </dgm:t>
    </dgm:pt>
    <dgm:pt modelId="{CB480FBB-0D91-4EFF-A2E0-2CCACEFA98D5}" type="parTrans" cxnId="{83145B90-90FF-488F-BFD0-A299723FFAB3}">
      <dgm:prSet/>
      <dgm:spPr/>
      <dgm:t>
        <a:bodyPr/>
        <a:lstStyle/>
        <a:p>
          <a:endParaRPr lang="en-US"/>
        </a:p>
      </dgm:t>
    </dgm:pt>
    <dgm:pt modelId="{1661759C-750D-4B82-84F3-813ACD7A7653}" type="sibTrans" cxnId="{83145B90-90FF-488F-BFD0-A299723FFAB3}">
      <dgm:prSet/>
      <dgm:spPr/>
      <dgm:t>
        <a:bodyPr/>
        <a:lstStyle/>
        <a:p>
          <a:endParaRPr lang="en-US"/>
        </a:p>
      </dgm:t>
    </dgm:pt>
    <dgm:pt modelId="{BCC56992-31D4-4AD2-9647-7B9B5ADD243F}" type="pres">
      <dgm:prSet presAssocID="{56B5BA20-C45C-4280-A351-33C4CFA59F98}" presName="linear" presStyleCnt="0">
        <dgm:presLayoutVars>
          <dgm:animLvl val="lvl"/>
          <dgm:resizeHandles val="exact"/>
        </dgm:presLayoutVars>
      </dgm:prSet>
      <dgm:spPr/>
    </dgm:pt>
    <dgm:pt modelId="{39441AE6-4FB2-4D7D-9A59-6259BB2B491B}" type="pres">
      <dgm:prSet presAssocID="{9330DF60-169E-437E-A9A4-A9659815FA96}" presName="parentText" presStyleLbl="node1" presStyleIdx="0" presStyleCnt="2">
        <dgm:presLayoutVars>
          <dgm:chMax val="0"/>
          <dgm:bulletEnabled val="1"/>
        </dgm:presLayoutVars>
      </dgm:prSet>
      <dgm:spPr/>
    </dgm:pt>
    <dgm:pt modelId="{D44F680A-A266-47DC-BF28-5666411EAC7D}" type="pres">
      <dgm:prSet presAssocID="{9330DF60-169E-437E-A9A4-A9659815FA96}" presName="childText" presStyleLbl="revTx" presStyleIdx="0" presStyleCnt="2">
        <dgm:presLayoutVars>
          <dgm:bulletEnabled val="1"/>
        </dgm:presLayoutVars>
      </dgm:prSet>
      <dgm:spPr/>
    </dgm:pt>
    <dgm:pt modelId="{7A1538EB-F47B-4FB5-8A98-7C41FE9D5771}" type="pres">
      <dgm:prSet presAssocID="{6864DF4E-0C2E-4DDF-83A3-CE0F89D789FC}" presName="parentText" presStyleLbl="node1" presStyleIdx="1" presStyleCnt="2">
        <dgm:presLayoutVars>
          <dgm:chMax val="0"/>
          <dgm:bulletEnabled val="1"/>
        </dgm:presLayoutVars>
      </dgm:prSet>
      <dgm:spPr/>
    </dgm:pt>
    <dgm:pt modelId="{F6823E2F-E958-4DDE-8B1B-38CB8600904B}" type="pres">
      <dgm:prSet presAssocID="{6864DF4E-0C2E-4DDF-83A3-CE0F89D789FC}" presName="childText" presStyleLbl="revTx" presStyleIdx="1" presStyleCnt="2">
        <dgm:presLayoutVars>
          <dgm:bulletEnabled val="1"/>
        </dgm:presLayoutVars>
      </dgm:prSet>
      <dgm:spPr/>
    </dgm:pt>
  </dgm:ptLst>
  <dgm:cxnLst>
    <dgm:cxn modelId="{68E7F703-84FD-45E8-84A1-AFD060EF007C}" srcId="{9330DF60-169E-437E-A9A4-A9659815FA96}" destId="{FC825156-8754-4E1A-ADA8-7BD899958A38}" srcOrd="0" destOrd="0" parTransId="{61D0D903-E084-4EC1-A05A-32A0210487FA}" sibTransId="{0FEE2241-6149-4BF2-8CD5-73AE9E92C612}"/>
    <dgm:cxn modelId="{D295B21D-CCB8-4A62-B8A2-2F87728E6675}" type="presOf" srcId="{F53395C4-6C08-4B40-BB7C-69122F209B7F}" destId="{F6823E2F-E958-4DDE-8B1B-38CB8600904B}" srcOrd="0" destOrd="2" presId="urn:microsoft.com/office/officeart/2005/8/layout/vList2"/>
    <dgm:cxn modelId="{F5B4E130-7943-43BC-8AF4-16E9BED4D7F0}" srcId="{6864DF4E-0C2E-4DDF-83A3-CE0F89D789FC}" destId="{F53395C4-6C08-4B40-BB7C-69122F209B7F}" srcOrd="2" destOrd="0" parTransId="{F3D79DC7-932F-4402-A5F7-E78055E3721F}" sibTransId="{A4F332CF-7D5D-48AF-8B69-E423D90AC694}"/>
    <dgm:cxn modelId="{5ABADC31-B7D7-4D6E-BE33-7D1A62E0CEA0}" type="presOf" srcId="{9330DF60-169E-437E-A9A4-A9659815FA96}" destId="{39441AE6-4FB2-4D7D-9A59-6259BB2B491B}" srcOrd="0" destOrd="0" presId="urn:microsoft.com/office/officeart/2005/8/layout/vList2"/>
    <dgm:cxn modelId="{E11CC534-6A36-4D84-A5F0-869B167D6100}" srcId="{56B5BA20-C45C-4280-A351-33C4CFA59F98}" destId="{6864DF4E-0C2E-4DDF-83A3-CE0F89D789FC}" srcOrd="1" destOrd="0" parTransId="{5388EC10-5ADB-4BF8-A797-44CBC2874BBD}" sibTransId="{3164D8EB-7746-45EA-93CD-8659CCED083D}"/>
    <dgm:cxn modelId="{5CA48479-4494-4167-AA20-2ED522415D1A}" srcId="{56B5BA20-C45C-4280-A351-33C4CFA59F98}" destId="{9330DF60-169E-437E-A9A4-A9659815FA96}" srcOrd="0" destOrd="0" parTransId="{FFC91B7F-059C-4FB9-BB09-416EE2ED9069}" sibTransId="{82BDEF18-8F2E-489D-B023-9B073F892EA9}"/>
    <dgm:cxn modelId="{76EAF880-AC7D-4850-8341-D4591D85D530}" type="presOf" srcId="{6864DF4E-0C2E-4DDF-83A3-CE0F89D789FC}" destId="{7A1538EB-F47B-4FB5-8A98-7C41FE9D5771}" srcOrd="0" destOrd="0" presId="urn:microsoft.com/office/officeart/2005/8/layout/vList2"/>
    <dgm:cxn modelId="{C32BF78E-EE5F-4A8B-988A-F9A582F58D55}" type="presOf" srcId="{8D354353-D7CA-42F7-8791-8C4F4A64B690}" destId="{F6823E2F-E958-4DDE-8B1B-38CB8600904B}" srcOrd="0" destOrd="0" presId="urn:microsoft.com/office/officeart/2005/8/layout/vList2"/>
    <dgm:cxn modelId="{83145B90-90FF-488F-BFD0-A299723FFAB3}" srcId="{6864DF4E-0C2E-4DDF-83A3-CE0F89D789FC}" destId="{921A6B1D-5F9B-4056-8515-AE53ABCEBDCA}" srcOrd="3" destOrd="0" parTransId="{CB480FBB-0D91-4EFF-A2E0-2CCACEFA98D5}" sibTransId="{1661759C-750D-4B82-84F3-813ACD7A7653}"/>
    <dgm:cxn modelId="{6BCB9F98-5791-47ED-987C-E64B578C225E}" srcId="{6864DF4E-0C2E-4DDF-83A3-CE0F89D789FC}" destId="{8D354353-D7CA-42F7-8791-8C4F4A64B690}" srcOrd="0" destOrd="0" parTransId="{C39FD719-46D5-469A-9179-0A170C3BE6C5}" sibTransId="{1BA1FD86-8FB0-4863-B77F-E08E65426E33}"/>
    <dgm:cxn modelId="{57E052A6-93F7-45F4-ADBF-8D3A98B59E3D}" type="presOf" srcId="{56B5BA20-C45C-4280-A351-33C4CFA59F98}" destId="{BCC56992-31D4-4AD2-9647-7B9B5ADD243F}" srcOrd="0" destOrd="0" presId="urn:microsoft.com/office/officeart/2005/8/layout/vList2"/>
    <dgm:cxn modelId="{24CFF8C3-110E-494F-AC9D-E1E968865E96}" type="presOf" srcId="{4B105C85-3A8B-489C-9530-128F0D60923D}" destId="{F6823E2F-E958-4DDE-8B1B-38CB8600904B}" srcOrd="0" destOrd="1" presId="urn:microsoft.com/office/officeart/2005/8/layout/vList2"/>
    <dgm:cxn modelId="{4B2327C9-348B-4666-8E74-5F02860D0345}" type="presOf" srcId="{FC825156-8754-4E1A-ADA8-7BD899958A38}" destId="{D44F680A-A266-47DC-BF28-5666411EAC7D}" srcOrd="0" destOrd="0" presId="urn:microsoft.com/office/officeart/2005/8/layout/vList2"/>
    <dgm:cxn modelId="{F7A243D8-F14B-4A32-A52C-86EF654293BA}" srcId="{6864DF4E-0C2E-4DDF-83A3-CE0F89D789FC}" destId="{4B105C85-3A8B-489C-9530-128F0D60923D}" srcOrd="1" destOrd="0" parTransId="{85E3B951-15AE-4FBC-BF80-DFCEEB366980}" sibTransId="{A02BA805-E713-4554-ABB0-EEB9C78C1F6B}"/>
    <dgm:cxn modelId="{19A685F7-FF3B-4886-AD05-B18C0321E407}" type="presOf" srcId="{921A6B1D-5F9B-4056-8515-AE53ABCEBDCA}" destId="{F6823E2F-E958-4DDE-8B1B-38CB8600904B}" srcOrd="0" destOrd="3" presId="urn:microsoft.com/office/officeart/2005/8/layout/vList2"/>
    <dgm:cxn modelId="{4C80B46A-2D9B-4D2D-B889-F597962AEE54}" type="presParOf" srcId="{BCC56992-31D4-4AD2-9647-7B9B5ADD243F}" destId="{39441AE6-4FB2-4D7D-9A59-6259BB2B491B}" srcOrd="0" destOrd="0" presId="urn:microsoft.com/office/officeart/2005/8/layout/vList2"/>
    <dgm:cxn modelId="{8E6ABA9C-6733-41E8-AAA4-C2999669DE66}" type="presParOf" srcId="{BCC56992-31D4-4AD2-9647-7B9B5ADD243F}" destId="{D44F680A-A266-47DC-BF28-5666411EAC7D}" srcOrd="1" destOrd="0" presId="urn:microsoft.com/office/officeart/2005/8/layout/vList2"/>
    <dgm:cxn modelId="{220624A3-423A-42E5-A3D4-84B91511F24E}" type="presParOf" srcId="{BCC56992-31D4-4AD2-9647-7B9B5ADD243F}" destId="{7A1538EB-F47B-4FB5-8A98-7C41FE9D5771}" srcOrd="2" destOrd="0" presId="urn:microsoft.com/office/officeart/2005/8/layout/vList2"/>
    <dgm:cxn modelId="{B9B98569-1F24-4E89-BB3A-32E10C320731}" type="presParOf" srcId="{BCC56992-31D4-4AD2-9647-7B9B5ADD243F}" destId="{F6823E2F-E958-4DDE-8B1B-38CB8600904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9A0B88-51A4-49D2-8211-D12A8B5F36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dgm:spPr/>
      <dgm:t>
        <a:bodyPr/>
        <a:lstStyle/>
        <a:p>
          <a:pPr>
            <a:lnSpc>
              <a:spcPct val="100000"/>
            </a:lnSpc>
          </a:pPr>
          <a:r>
            <a:rPr lang="nl-BE" b="1">
              <a:solidFill>
                <a:srgbClr val="3C88A3"/>
              </a:solidFill>
            </a:rPr>
            <a:t>Eerste lezing – regering </a:t>
          </a:r>
          <a:endParaRPr lang="en-US"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dgm:spPr/>
      <dgm:t>
        <a:bodyPr/>
        <a:lstStyle/>
        <a:p>
          <a:pPr>
            <a:lnSpc>
              <a:spcPct val="100000"/>
            </a:lnSpc>
          </a:pPr>
          <a:r>
            <a:rPr lang="nl-BE" b="1">
              <a:solidFill>
                <a:srgbClr val="3C88A3"/>
              </a:solidFill>
            </a:rPr>
            <a:t>Adviezen en overleg</a:t>
          </a:r>
          <a:endParaRPr lang="en-US"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dgm:spPr/>
      <dgm:t>
        <a:bodyPr/>
        <a:lstStyle/>
        <a:p>
          <a:pPr>
            <a:lnSpc>
              <a:spcPct val="100000"/>
            </a:lnSpc>
          </a:pPr>
          <a:r>
            <a:rPr lang="nl-BE" b="1">
              <a:solidFill>
                <a:srgbClr val="3C88A3"/>
              </a:solidFill>
            </a:rPr>
            <a:t>Tweede lezing – regering </a:t>
          </a:r>
          <a:endParaRPr lang="en-US" b="1">
            <a:solidFill>
              <a:srgbClr val="3C88A3"/>
            </a:solidFill>
          </a:endParaRP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EC96497C-F3F5-4A5E-BDCF-F8CA56A9519D}">
      <dgm:prSet/>
      <dgm:spPr/>
      <dgm:t>
        <a:bodyPr/>
        <a:lstStyle/>
        <a:p>
          <a:endParaRPr lang="en-US"/>
        </a:p>
      </dgm:t>
    </dgm:pt>
    <dgm:pt modelId="{04745E35-BAB5-4D1E-9F9A-7ADB38578741}" type="parTrans" cxnId="{3010085F-53E2-4AFB-AEB8-322D27AFC350}">
      <dgm:prSet/>
      <dgm:spPr/>
      <dgm:t>
        <a:bodyPr/>
        <a:lstStyle/>
        <a:p>
          <a:endParaRPr lang="en-US"/>
        </a:p>
      </dgm:t>
    </dgm:pt>
    <dgm:pt modelId="{6B62D732-B4FC-4EED-91AD-507B883ED2DC}" type="sibTrans" cxnId="{3010085F-53E2-4AFB-AEB8-322D27AFC350}">
      <dgm:prSet/>
      <dgm:spPr/>
      <dgm:t>
        <a:bodyPr/>
        <a:lstStyle/>
        <a:p>
          <a:endParaRPr lang="en-US"/>
        </a:p>
      </dgm:t>
    </dgm:pt>
    <dgm:pt modelId="{6D2781E8-2F0D-44E4-A70D-A42DC37C8BB4}">
      <dgm:prSet custT="1"/>
      <dgm:spPr/>
      <dgm:t>
        <a:bodyPr/>
        <a:lstStyle/>
        <a:p>
          <a:pPr>
            <a:lnSpc>
              <a:spcPct val="100000"/>
            </a:lnSpc>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gm:t>
    </dgm:pt>
    <dgm:pt modelId="{49B7BE14-C097-442C-BF2D-CC505797FD47}" type="parTrans" cxnId="{7E8A302A-DF11-4E4F-AD7E-47DDC15F4578}">
      <dgm:prSet/>
      <dgm:spPr/>
      <dgm:t>
        <a:bodyPr/>
        <a:lstStyle/>
        <a:p>
          <a:endParaRPr lang="nl-BE"/>
        </a:p>
      </dgm:t>
    </dgm:pt>
    <dgm:pt modelId="{BA60DDD1-9925-483F-96C7-4B85614AE55D}" type="sibTrans" cxnId="{7E8A302A-DF11-4E4F-AD7E-47DDC15F4578}">
      <dgm:prSet/>
      <dgm:spPr/>
      <dgm:t>
        <a:bodyPr/>
        <a:lstStyle/>
        <a:p>
          <a:endParaRPr lang="nl-BE"/>
        </a:p>
      </dgm:t>
    </dgm:pt>
    <dgm:pt modelId="{B16F39B7-B3B3-4E19-9944-A02B8477E1C6}">
      <dgm:prSet/>
      <dgm:spPr/>
      <dgm:t>
        <a:bodyPr/>
        <a:lstStyle/>
        <a:p>
          <a:pPr>
            <a:lnSpc>
              <a:spcPct val="100000"/>
            </a:lnSpc>
          </a:pPr>
          <a:r>
            <a:rPr lang="en-US" b="1">
              <a:solidFill>
                <a:srgbClr val="3C88A3"/>
              </a:solidFill>
            </a:rPr>
            <a:t>Parlement </a:t>
          </a:r>
        </a:p>
      </dgm:t>
    </dgm:pt>
    <dgm:pt modelId="{69619D98-D776-4C8C-8382-EF6365AA4116}" type="parTrans" cxnId="{86B8C45B-BE4B-4994-AB1A-E0FE15D81917}">
      <dgm:prSet/>
      <dgm:spPr/>
      <dgm:t>
        <a:bodyPr/>
        <a:lstStyle/>
        <a:p>
          <a:endParaRPr lang="nl-BE"/>
        </a:p>
      </dgm:t>
    </dgm:pt>
    <dgm:pt modelId="{AA1B73B4-707C-4A7C-9773-94E94B501D05}" type="sibTrans" cxnId="{86B8C45B-BE4B-4994-AB1A-E0FE15D81917}">
      <dgm:prSet/>
      <dgm:spPr/>
      <dgm:t>
        <a:bodyPr/>
        <a:lstStyle/>
        <a:p>
          <a:endParaRPr lang="nl-BE"/>
        </a:p>
      </dgm:t>
    </dgm:pt>
    <dgm:pt modelId="{9172B2D7-B9D2-4898-8354-5EA02ABB92DC}" type="pres">
      <dgm:prSet presAssocID="{BE9A0B88-51A4-49D2-8211-D12A8B5F3650}" presName="root" presStyleCnt="0">
        <dgm:presLayoutVars>
          <dgm:dir/>
          <dgm:resizeHandles val="exact"/>
        </dgm:presLayoutVars>
      </dgm:prSet>
      <dgm:spPr/>
    </dgm:pt>
    <dgm:pt modelId="{1FDF99DD-654B-4F9A-B4D8-723F4199F402}" type="pres">
      <dgm:prSet presAssocID="{5972EC54-F448-4FC5-846E-53DDB80B2029}" presName="compNode" presStyleCnt="0"/>
      <dgm:spPr/>
    </dgm:pt>
    <dgm:pt modelId="{03DA5091-F7B2-4F66-A067-480195CADE87}" type="pres">
      <dgm:prSet presAssocID="{5972EC54-F448-4FC5-846E-53DDB80B2029}" presName="iconRect" presStyleLbl="node1" presStyleIdx="0" presStyleCnt="5" custLinFactNeighborX="21961" custLinFactNeighborY="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eker"/>
        </a:ext>
      </dgm:extLst>
    </dgm:pt>
    <dgm:pt modelId="{35ABEFD6-8D13-48D0-9AE4-3AAB8CC8AFED}" type="pres">
      <dgm:prSet presAssocID="{5972EC54-F448-4FC5-846E-53DDB80B2029}" presName="spaceRect" presStyleCnt="0"/>
      <dgm:spPr/>
    </dgm:pt>
    <dgm:pt modelId="{16D1938B-77E4-4C46-B911-8A595E3A5B67}" type="pres">
      <dgm:prSet presAssocID="{5972EC54-F448-4FC5-846E-53DDB80B2029}" presName="textRect" presStyleLbl="revTx" presStyleIdx="0" presStyleCnt="5" custLinFactNeighborX="5692" custLinFactNeighborY="25130">
        <dgm:presLayoutVars>
          <dgm:chMax val="1"/>
          <dgm:chPref val="1"/>
        </dgm:presLayoutVars>
      </dgm:prSet>
      <dgm:spPr/>
    </dgm:pt>
    <dgm:pt modelId="{161D1323-6F38-4C90-B7F6-0CD476A9310B}" type="pres">
      <dgm:prSet presAssocID="{2312F98F-7FB1-457E-8593-97520E747E1B}" presName="sibTrans" presStyleCnt="0"/>
      <dgm:spPr/>
    </dgm:pt>
    <dgm:pt modelId="{0107A389-54FC-4EA1-A6F7-DA9B9F757D04}" type="pres">
      <dgm:prSet presAssocID="{92C7DBD8-D281-4B33-B2B3-ADDB5D75602E}" presName="compNode" presStyleCnt="0"/>
      <dgm:spPr/>
    </dgm:pt>
    <dgm:pt modelId="{DCE7F5AD-CB6E-4363-838B-863FD916B68A}" type="pres">
      <dgm:prSet presAssocID="{92C7DBD8-D281-4B33-B2B3-ADDB5D7560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ten"/>
        </a:ext>
      </dgm:extLst>
    </dgm:pt>
    <dgm:pt modelId="{5721054E-94FD-449A-B623-9048F0A6B493}" type="pres">
      <dgm:prSet presAssocID="{92C7DBD8-D281-4B33-B2B3-ADDB5D75602E}" presName="spaceRect" presStyleCnt="0"/>
      <dgm:spPr/>
    </dgm:pt>
    <dgm:pt modelId="{F765A69C-D093-4676-A190-C24BE29B7F78}" type="pres">
      <dgm:prSet presAssocID="{92C7DBD8-D281-4B33-B2B3-ADDB5D75602E}" presName="textRect" presStyleLbl="revTx" presStyleIdx="1" presStyleCnt="5" custLinFactNeighborX="1898" custLinFactNeighborY="25130">
        <dgm:presLayoutVars>
          <dgm:chMax val="1"/>
          <dgm:chPref val="1"/>
        </dgm:presLayoutVars>
      </dgm:prSet>
      <dgm:spPr/>
    </dgm:pt>
    <dgm:pt modelId="{31AAA323-5202-4C07-96DE-D249F8006691}" type="pres">
      <dgm:prSet presAssocID="{69BD8506-4CB7-45FD-BFD7-04180973D63D}" presName="sibTrans" presStyleCnt="0"/>
      <dgm:spPr/>
    </dgm:pt>
    <dgm:pt modelId="{A2F29225-A75F-4408-97E3-F6E3F2541678}" type="pres">
      <dgm:prSet presAssocID="{2B50DF22-7ACA-4863-ACDB-7E81AF14F21F}" presName="compNode" presStyleCnt="0"/>
      <dgm:spPr/>
    </dgm:pt>
    <dgm:pt modelId="{4D2313BC-2D5F-4865-B1FE-D249D41FC6D8}" type="pres">
      <dgm:prSet presAssocID="{2B50DF22-7ACA-4863-ACDB-7E81AF14F21F}" presName="iconRect" presStyleLbl="node1" presStyleIdx="2" presStyleCnt="5" custLinFactNeighborX="2370" custLinFactNeighborY="37"/>
      <dgm:spPr>
        <a:blipFill>
          <a:blip xmlns:r="http://schemas.openxmlformats.org/officeDocument/2006/relationships" r:embed="rId5"/>
          <a:srcRect/>
          <a:stretch>
            <a:fillRect/>
          </a:stretch>
        </a:blipFill>
      </dgm:spPr>
    </dgm:pt>
    <dgm:pt modelId="{0195D91F-9E2C-4D58-87E5-B2BB1FBD1EAA}" type="pres">
      <dgm:prSet presAssocID="{2B50DF22-7ACA-4863-ACDB-7E81AF14F21F}" presName="spaceRect" presStyleCnt="0"/>
      <dgm:spPr/>
    </dgm:pt>
    <dgm:pt modelId="{CE68B6FC-269C-4C47-B05E-5B17C67C3BB9}" type="pres">
      <dgm:prSet presAssocID="{2B50DF22-7ACA-4863-ACDB-7E81AF14F21F}" presName="textRect" presStyleLbl="revTx" presStyleIdx="2" presStyleCnt="5" custLinFactNeighborX="3823" custLinFactNeighborY="25130">
        <dgm:presLayoutVars>
          <dgm:chMax val="1"/>
          <dgm:chPref val="1"/>
        </dgm:presLayoutVars>
      </dgm:prSet>
      <dgm:spPr/>
    </dgm:pt>
    <dgm:pt modelId="{A5E1E689-5FB2-41BC-9085-A5B2F20CB070}" type="pres">
      <dgm:prSet presAssocID="{7D6CC305-240F-455C-988D-A0E9E70594AF}" presName="sibTrans" presStyleCnt="0"/>
      <dgm:spPr/>
    </dgm:pt>
    <dgm:pt modelId="{89D64791-74EA-4087-9486-E1CC1E30D1BC}" type="pres">
      <dgm:prSet presAssocID="{B16F39B7-B3B3-4E19-9944-A02B8477E1C6}" presName="compNode" presStyleCnt="0"/>
      <dgm:spPr/>
    </dgm:pt>
    <dgm:pt modelId="{98B22201-A255-4478-89FD-E8FA576E1CB5}" type="pres">
      <dgm:prSet presAssocID="{B16F39B7-B3B3-4E19-9944-A02B8477E1C6}"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iekse tempel met effen opvulling"/>
        </a:ext>
      </dgm:extLst>
    </dgm:pt>
    <dgm:pt modelId="{5B987895-F298-4A02-B8DD-36DBF9F5DF8D}" type="pres">
      <dgm:prSet presAssocID="{B16F39B7-B3B3-4E19-9944-A02B8477E1C6}" presName="spaceRect" presStyleCnt="0"/>
      <dgm:spPr/>
    </dgm:pt>
    <dgm:pt modelId="{9616DCD3-33FC-4CD1-9928-08E5A73BBBE4}" type="pres">
      <dgm:prSet presAssocID="{B16F39B7-B3B3-4E19-9944-A02B8477E1C6}" presName="textRect" presStyleLbl="revTx" presStyleIdx="3" presStyleCnt="5" custLinFactNeighborX="677" custLinFactNeighborY="38947">
        <dgm:presLayoutVars>
          <dgm:chMax val="1"/>
          <dgm:chPref val="1"/>
        </dgm:presLayoutVars>
      </dgm:prSet>
      <dgm:spPr/>
    </dgm:pt>
    <dgm:pt modelId="{8D1DC498-8352-43B2-8B41-4EAEE76D212A}" type="pres">
      <dgm:prSet presAssocID="{AA1B73B4-707C-4A7C-9773-94E94B501D05}" presName="sibTrans" presStyleCnt="0"/>
      <dgm:spPr/>
    </dgm:pt>
    <dgm:pt modelId="{435FEA18-AF0D-46BB-81A5-788556697981}" type="pres">
      <dgm:prSet presAssocID="{6D2781E8-2F0D-44E4-A70D-A42DC37C8BB4}" presName="compNode" presStyleCnt="0"/>
      <dgm:spPr/>
    </dgm:pt>
    <dgm:pt modelId="{6BA73F96-FC97-4BFC-BA11-BDB617F82A6A}" type="pres">
      <dgm:prSet presAssocID="{6D2781E8-2F0D-44E4-A70D-A42DC37C8BB4}"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roon met effen opvulling"/>
        </a:ext>
      </dgm:extLst>
    </dgm:pt>
    <dgm:pt modelId="{4D215FB0-B4D8-4612-87FD-2D028F4A7F09}" type="pres">
      <dgm:prSet presAssocID="{6D2781E8-2F0D-44E4-A70D-A42DC37C8BB4}" presName="spaceRect" presStyleCnt="0"/>
      <dgm:spPr/>
    </dgm:pt>
    <dgm:pt modelId="{BF26F72B-558B-487B-8EF0-A42B58AF1E16}" type="pres">
      <dgm:prSet presAssocID="{6D2781E8-2F0D-44E4-A70D-A42DC37C8BB4}" presName="textRect" presStyleLbl="revTx" presStyleIdx="4" presStyleCnt="5" custScaleX="103190" custLinFactNeighborX="724" custLinFactNeighborY="29724">
        <dgm:presLayoutVars>
          <dgm:chMax val="1"/>
          <dgm:chPref val="1"/>
        </dgm:presLayoutVars>
      </dgm:prSet>
      <dgm:spPr/>
    </dgm:pt>
  </dgm:ptLst>
  <dgm:cxnLst>
    <dgm:cxn modelId="{D762D50D-0A60-4500-B90B-659F4244A965}" type="presOf" srcId="{BE9A0B88-51A4-49D2-8211-D12A8B5F3650}" destId="{9172B2D7-B9D2-4898-8354-5EA02ABB92DC}" srcOrd="0" destOrd="0" presId="urn:microsoft.com/office/officeart/2018/2/layout/IconLabelList"/>
    <dgm:cxn modelId="{12F4D715-2896-4E45-AEDF-55C9E163176D}" type="presOf" srcId="{5972EC54-F448-4FC5-846E-53DDB80B2029}" destId="{16D1938B-77E4-4C46-B911-8A595E3A5B67}" srcOrd="0" destOrd="0" presId="urn:microsoft.com/office/officeart/2018/2/layout/IconLabelList"/>
    <dgm:cxn modelId="{7E8A302A-DF11-4E4F-AD7E-47DDC15F4578}" srcId="{BE9A0B88-51A4-49D2-8211-D12A8B5F3650}" destId="{6D2781E8-2F0D-44E4-A70D-A42DC37C8BB4}" srcOrd="4" destOrd="0" parTransId="{49B7BE14-C097-442C-BF2D-CC505797FD47}" sibTransId="{BA60DDD1-9925-483F-96C7-4B85614AE55D}"/>
    <dgm:cxn modelId="{B392495B-88AA-4852-8776-A726B2E0FF2E}" srcId="{BE9A0B88-51A4-49D2-8211-D12A8B5F3650}" destId="{2B50DF22-7ACA-4863-ACDB-7E81AF14F21F}" srcOrd="2" destOrd="0" parTransId="{32D5A5A8-8BAB-4419-804B-715F51D308A5}" sibTransId="{7D6CC305-240F-455C-988D-A0E9E70594AF}"/>
    <dgm:cxn modelId="{86B8C45B-BE4B-4994-AB1A-E0FE15D81917}" srcId="{BE9A0B88-51A4-49D2-8211-D12A8B5F3650}" destId="{B16F39B7-B3B3-4E19-9944-A02B8477E1C6}" srcOrd="3" destOrd="0" parTransId="{69619D98-D776-4C8C-8382-EF6365AA4116}" sibTransId="{AA1B73B4-707C-4A7C-9773-94E94B501D05}"/>
    <dgm:cxn modelId="{7F03D55B-907E-4DE9-BB65-2F5AD8A0572B}" srcId="{BE9A0B88-51A4-49D2-8211-D12A8B5F3650}" destId="{92C7DBD8-D281-4B33-B2B3-ADDB5D75602E}" srcOrd="1" destOrd="0" parTransId="{EC9779BA-493E-4BC4-8E54-2A6A429A425D}" sibTransId="{69BD8506-4CB7-45FD-BFD7-04180973D63D}"/>
    <dgm:cxn modelId="{3010085F-53E2-4AFB-AEB8-322D27AFC350}" srcId="{6D2781E8-2F0D-44E4-A70D-A42DC37C8BB4}" destId="{EC96497C-F3F5-4A5E-BDCF-F8CA56A9519D}" srcOrd="0" destOrd="0" parTransId="{04745E35-BAB5-4D1E-9F9A-7ADB38578741}" sibTransId="{6B62D732-B4FC-4EED-91AD-507B883ED2DC}"/>
    <dgm:cxn modelId="{3D146294-003D-476F-8947-DB2A17AE6A31}" type="presOf" srcId="{2B50DF22-7ACA-4863-ACDB-7E81AF14F21F}" destId="{CE68B6FC-269C-4C47-B05E-5B17C67C3BB9}" srcOrd="0" destOrd="0" presId="urn:microsoft.com/office/officeart/2018/2/layout/IconLabelList"/>
    <dgm:cxn modelId="{F10D5898-859C-4D0F-AC86-325352236B4B}" srcId="{BE9A0B88-51A4-49D2-8211-D12A8B5F3650}" destId="{5972EC54-F448-4FC5-846E-53DDB80B2029}" srcOrd="0" destOrd="0" parTransId="{B6805E50-3475-410C-AD17-A309998A1C51}" sibTransId="{2312F98F-7FB1-457E-8593-97520E747E1B}"/>
    <dgm:cxn modelId="{71CC2DA6-403A-45C5-91AF-0191F4BC9F2E}" type="presOf" srcId="{92C7DBD8-D281-4B33-B2B3-ADDB5D75602E}" destId="{F765A69C-D093-4676-A190-C24BE29B7F78}" srcOrd="0" destOrd="0" presId="urn:microsoft.com/office/officeart/2018/2/layout/IconLabelList"/>
    <dgm:cxn modelId="{6A3ABAD3-9457-4B03-84A5-F2D32F0F876C}" type="presOf" srcId="{B16F39B7-B3B3-4E19-9944-A02B8477E1C6}" destId="{9616DCD3-33FC-4CD1-9928-08E5A73BBBE4}" srcOrd="0" destOrd="0" presId="urn:microsoft.com/office/officeart/2018/2/layout/IconLabelList"/>
    <dgm:cxn modelId="{ED4AACD9-D6E3-41B6-A123-C42AE82208F1}" type="presOf" srcId="{6D2781E8-2F0D-44E4-A70D-A42DC37C8BB4}" destId="{BF26F72B-558B-487B-8EF0-A42B58AF1E16}" srcOrd="0" destOrd="0" presId="urn:microsoft.com/office/officeart/2018/2/layout/IconLabelList"/>
    <dgm:cxn modelId="{1FB3919B-43C4-4551-85AF-2A705765FD27}" type="presParOf" srcId="{9172B2D7-B9D2-4898-8354-5EA02ABB92DC}" destId="{1FDF99DD-654B-4F9A-B4D8-723F4199F402}" srcOrd="0" destOrd="0" presId="urn:microsoft.com/office/officeart/2018/2/layout/IconLabelList"/>
    <dgm:cxn modelId="{FF29DB37-E254-4E35-892F-A9A455C76EDA}" type="presParOf" srcId="{1FDF99DD-654B-4F9A-B4D8-723F4199F402}" destId="{03DA5091-F7B2-4F66-A067-480195CADE87}" srcOrd="0" destOrd="0" presId="urn:microsoft.com/office/officeart/2018/2/layout/IconLabelList"/>
    <dgm:cxn modelId="{9FD484FD-8969-4422-911E-B55E83A2AF4F}" type="presParOf" srcId="{1FDF99DD-654B-4F9A-B4D8-723F4199F402}" destId="{35ABEFD6-8D13-48D0-9AE4-3AAB8CC8AFED}" srcOrd="1" destOrd="0" presId="urn:microsoft.com/office/officeart/2018/2/layout/IconLabelList"/>
    <dgm:cxn modelId="{38AD9CFD-018E-479B-AD1B-9035E8426F81}" type="presParOf" srcId="{1FDF99DD-654B-4F9A-B4D8-723F4199F402}" destId="{16D1938B-77E4-4C46-B911-8A595E3A5B67}" srcOrd="2" destOrd="0" presId="urn:microsoft.com/office/officeart/2018/2/layout/IconLabelList"/>
    <dgm:cxn modelId="{CB8F3810-FEB9-4078-A004-0DD3A2864A53}" type="presParOf" srcId="{9172B2D7-B9D2-4898-8354-5EA02ABB92DC}" destId="{161D1323-6F38-4C90-B7F6-0CD476A9310B}" srcOrd="1" destOrd="0" presId="urn:microsoft.com/office/officeart/2018/2/layout/IconLabelList"/>
    <dgm:cxn modelId="{3CEA227A-7AD0-40AD-B38F-110CBFCD1538}" type="presParOf" srcId="{9172B2D7-B9D2-4898-8354-5EA02ABB92DC}" destId="{0107A389-54FC-4EA1-A6F7-DA9B9F757D04}" srcOrd="2" destOrd="0" presId="urn:microsoft.com/office/officeart/2018/2/layout/IconLabelList"/>
    <dgm:cxn modelId="{714D3D43-774C-4A44-8176-2F6BC3D9D53C}" type="presParOf" srcId="{0107A389-54FC-4EA1-A6F7-DA9B9F757D04}" destId="{DCE7F5AD-CB6E-4363-838B-863FD916B68A}" srcOrd="0" destOrd="0" presId="urn:microsoft.com/office/officeart/2018/2/layout/IconLabelList"/>
    <dgm:cxn modelId="{628C0A7E-6827-400C-B388-D271BA2E0947}" type="presParOf" srcId="{0107A389-54FC-4EA1-A6F7-DA9B9F757D04}" destId="{5721054E-94FD-449A-B623-9048F0A6B493}" srcOrd="1" destOrd="0" presId="urn:microsoft.com/office/officeart/2018/2/layout/IconLabelList"/>
    <dgm:cxn modelId="{DD6ECC85-6C57-40C3-B884-C8DAD84EEBCE}" type="presParOf" srcId="{0107A389-54FC-4EA1-A6F7-DA9B9F757D04}" destId="{F765A69C-D093-4676-A190-C24BE29B7F78}" srcOrd="2" destOrd="0" presId="urn:microsoft.com/office/officeart/2018/2/layout/IconLabelList"/>
    <dgm:cxn modelId="{8AF00C9A-A004-4CF1-AD59-C0F5666A19FC}" type="presParOf" srcId="{9172B2D7-B9D2-4898-8354-5EA02ABB92DC}" destId="{31AAA323-5202-4C07-96DE-D249F8006691}" srcOrd="3" destOrd="0" presId="urn:microsoft.com/office/officeart/2018/2/layout/IconLabelList"/>
    <dgm:cxn modelId="{D48C50B3-97D9-47E1-9794-0417E056ACC2}" type="presParOf" srcId="{9172B2D7-B9D2-4898-8354-5EA02ABB92DC}" destId="{A2F29225-A75F-4408-97E3-F6E3F2541678}" srcOrd="4" destOrd="0" presId="urn:microsoft.com/office/officeart/2018/2/layout/IconLabelList"/>
    <dgm:cxn modelId="{4AF6F1E9-647B-481E-80C5-D1A2690433A1}" type="presParOf" srcId="{A2F29225-A75F-4408-97E3-F6E3F2541678}" destId="{4D2313BC-2D5F-4865-B1FE-D249D41FC6D8}" srcOrd="0" destOrd="0" presId="urn:microsoft.com/office/officeart/2018/2/layout/IconLabelList"/>
    <dgm:cxn modelId="{F74218B8-4EA4-42FA-8A70-0B37BFBD60C4}" type="presParOf" srcId="{A2F29225-A75F-4408-97E3-F6E3F2541678}" destId="{0195D91F-9E2C-4D58-87E5-B2BB1FBD1EAA}" srcOrd="1" destOrd="0" presId="urn:microsoft.com/office/officeart/2018/2/layout/IconLabelList"/>
    <dgm:cxn modelId="{12226E6E-10C9-4B94-B31E-DAEB2C459402}" type="presParOf" srcId="{A2F29225-A75F-4408-97E3-F6E3F2541678}" destId="{CE68B6FC-269C-4C47-B05E-5B17C67C3BB9}" srcOrd="2" destOrd="0" presId="urn:microsoft.com/office/officeart/2018/2/layout/IconLabelList"/>
    <dgm:cxn modelId="{E78F788D-C0E1-44CD-B2DA-4DCD632E4534}" type="presParOf" srcId="{9172B2D7-B9D2-4898-8354-5EA02ABB92DC}" destId="{A5E1E689-5FB2-41BC-9085-A5B2F20CB070}" srcOrd="5" destOrd="0" presId="urn:microsoft.com/office/officeart/2018/2/layout/IconLabelList"/>
    <dgm:cxn modelId="{3FD71033-5042-4DF9-9C35-698C38A94D89}" type="presParOf" srcId="{9172B2D7-B9D2-4898-8354-5EA02ABB92DC}" destId="{89D64791-74EA-4087-9486-E1CC1E30D1BC}" srcOrd="6" destOrd="0" presId="urn:microsoft.com/office/officeart/2018/2/layout/IconLabelList"/>
    <dgm:cxn modelId="{62A431FF-9AC3-49B5-BDC0-43AB6D63DF41}" type="presParOf" srcId="{89D64791-74EA-4087-9486-E1CC1E30D1BC}" destId="{98B22201-A255-4478-89FD-E8FA576E1CB5}" srcOrd="0" destOrd="0" presId="urn:microsoft.com/office/officeart/2018/2/layout/IconLabelList"/>
    <dgm:cxn modelId="{40D0A24B-A025-400A-9F7B-86727467DF0D}" type="presParOf" srcId="{89D64791-74EA-4087-9486-E1CC1E30D1BC}" destId="{5B987895-F298-4A02-B8DD-36DBF9F5DF8D}" srcOrd="1" destOrd="0" presId="urn:microsoft.com/office/officeart/2018/2/layout/IconLabelList"/>
    <dgm:cxn modelId="{F4AD451E-6A06-4565-B7A2-71C1BD881CAD}" type="presParOf" srcId="{89D64791-74EA-4087-9486-E1CC1E30D1BC}" destId="{9616DCD3-33FC-4CD1-9928-08E5A73BBBE4}" srcOrd="2" destOrd="0" presId="urn:microsoft.com/office/officeart/2018/2/layout/IconLabelList"/>
    <dgm:cxn modelId="{779BFC61-EA46-4DDB-8406-8E46F1361AA8}" type="presParOf" srcId="{9172B2D7-B9D2-4898-8354-5EA02ABB92DC}" destId="{8D1DC498-8352-43B2-8B41-4EAEE76D212A}" srcOrd="7" destOrd="0" presId="urn:microsoft.com/office/officeart/2018/2/layout/IconLabelList"/>
    <dgm:cxn modelId="{BF0ED2D3-D261-4E09-80AD-A302D2A72538}" type="presParOf" srcId="{9172B2D7-B9D2-4898-8354-5EA02ABB92DC}" destId="{435FEA18-AF0D-46BB-81A5-788556697981}" srcOrd="8" destOrd="0" presId="urn:microsoft.com/office/officeart/2018/2/layout/IconLabelList"/>
    <dgm:cxn modelId="{F5F6B683-FD3A-4A2F-B58A-57962125A26B}" type="presParOf" srcId="{435FEA18-AF0D-46BB-81A5-788556697981}" destId="{6BA73F96-FC97-4BFC-BA11-BDB617F82A6A}" srcOrd="0" destOrd="0" presId="urn:microsoft.com/office/officeart/2018/2/layout/IconLabelList"/>
    <dgm:cxn modelId="{4BDDC808-F035-4B0E-B748-6A20EBEB3C6D}" type="presParOf" srcId="{435FEA18-AF0D-46BB-81A5-788556697981}" destId="{4D215FB0-B4D8-4612-87FD-2D028F4A7F09}" srcOrd="1" destOrd="0" presId="urn:microsoft.com/office/officeart/2018/2/layout/IconLabelList"/>
    <dgm:cxn modelId="{A1B7088B-123E-440B-B303-7866CA8A061F}" type="presParOf" srcId="{435FEA18-AF0D-46BB-81A5-788556697981}" destId="{BF26F72B-558B-487B-8EF0-A42B58AF1E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7329AA-6949-4ACD-92AA-6D090D5C84C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13B71C4-57CD-4959-9879-223B047EC143}">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000" b="1" cap="none" spc="0">
              <a:ln w="0"/>
              <a:solidFill>
                <a:schemeClr val="bg1"/>
              </a:solidFill>
              <a:effectLst>
                <a:outerShdw blurRad="38100" dist="19050" dir="2700000" algn="tl" rotWithShape="0">
                  <a:schemeClr val="dk1">
                    <a:alpha val="40000"/>
                  </a:schemeClr>
                </a:outerShdw>
              </a:effectLst>
            </a:rPr>
            <a:t>4,4 miljard </a:t>
          </a:r>
          <a:r>
            <a:rPr lang="nl-BE" sz="2400" b="0" cap="none" spc="0">
              <a:ln w="0"/>
              <a:solidFill>
                <a:schemeClr val="bg1"/>
              </a:solidFill>
              <a:effectLst>
                <a:outerShdw blurRad="38100" dist="19050" dir="2700000" algn="tl" rotWithShape="0">
                  <a:schemeClr val="dk1">
                    <a:alpha val="40000"/>
                  </a:schemeClr>
                </a:outerShdw>
              </a:effectLst>
            </a:rPr>
            <a:t>euro </a:t>
          </a:r>
          <a:r>
            <a:rPr lang="nl-BE" sz="1900" b="0" cap="none" spc="0">
              <a:ln w="0"/>
              <a:solidFill>
                <a:schemeClr val="bg1"/>
              </a:solidFill>
              <a:effectLst>
                <a:outerShdw blurRad="38100" dist="19050" dir="2700000" algn="tl" rotWithShape="0">
                  <a:schemeClr val="dk1">
                    <a:alpha val="40000"/>
                  </a:schemeClr>
                </a:outerShdw>
              </a:effectLst>
            </a:rPr>
            <a:t>maatregelen</a:t>
          </a:r>
          <a:endParaRPr lang="en-US" sz="1900" b="0" cap="none" spc="0">
            <a:ln w="0"/>
            <a:solidFill>
              <a:schemeClr val="bg1"/>
            </a:solidFill>
            <a:effectLst>
              <a:outerShdw blurRad="38100" dist="19050" dir="2700000" algn="tl" rotWithShape="0">
                <a:schemeClr val="dk1">
                  <a:alpha val="40000"/>
                </a:schemeClr>
              </a:outerShdw>
            </a:effectLst>
          </a:endParaRPr>
        </a:p>
      </dgm:t>
    </dgm:pt>
    <dgm:pt modelId="{BA7A8830-4920-41B5-8859-6A84829F042C}" type="parTrans" cxnId="{35CEC3C5-B4F4-4511-8C5B-449DC8D9AE00}">
      <dgm:prSet/>
      <dgm:spPr/>
      <dgm:t>
        <a:bodyPr/>
        <a:lstStyle/>
        <a:p>
          <a:endParaRPr lang="en-US"/>
        </a:p>
      </dgm:t>
    </dgm:pt>
    <dgm:pt modelId="{63EED13A-8A77-42B7-9E36-58E658720125}" type="sibTrans" cxnId="{35CEC3C5-B4F4-4511-8C5B-449DC8D9AE00}">
      <dgm:prSet/>
      <dgm:spPr/>
      <dgm:t>
        <a:bodyPr/>
        <a:lstStyle/>
        <a:p>
          <a:endParaRPr lang="en-US"/>
        </a:p>
      </dgm:t>
    </dgm:pt>
    <dgm:pt modelId="{A6CD7540-50EE-4FFB-A433-9D56756169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400" b="0" cap="none" spc="0">
              <a:ln w="0"/>
              <a:solidFill>
                <a:schemeClr val="bg1"/>
              </a:solidFill>
              <a:effectLst>
                <a:outerShdw blurRad="38100" dist="19050" dir="2700000" algn="tl" rotWithShape="0">
                  <a:schemeClr val="dk1">
                    <a:alpha val="40000"/>
                  </a:schemeClr>
                </a:outerShdw>
              </a:effectLst>
            </a:rPr>
            <a:t>2029</a:t>
          </a:r>
          <a:endParaRPr lang="en-US" sz="4400" b="0" cap="none" spc="0">
            <a:ln w="0"/>
            <a:solidFill>
              <a:schemeClr val="bg1"/>
            </a:solidFill>
            <a:effectLst>
              <a:outerShdw blurRad="38100" dist="19050" dir="2700000" algn="tl" rotWithShape="0">
                <a:schemeClr val="dk1">
                  <a:alpha val="40000"/>
                </a:schemeClr>
              </a:outerShdw>
            </a:effectLst>
          </a:endParaRPr>
        </a:p>
      </dgm:t>
    </dgm:pt>
    <dgm:pt modelId="{CB1AD611-75E0-456D-9D87-7BAC3AE0BBAC}" type="parTrans" cxnId="{97B4D9B0-6032-427B-A2A5-6498393CED6E}">
      <dgm:prSet/>
      <dgm:spPr/>
      <dgm:t>
        <a:bodyPr/>
        <a:lstStyle/>
        <a:p>
          <a:endParaRPr lang="en-US"/>
        </a:p>
      </dgm:t>
    </dgm:pt>
    <dgm:pt modelId="{09A1C027-DE97-476A-A142-B347F3C4FFFC}" type="sibTrans" cxnId="{97B4D9B0-6032-427B-A2A5-6498393CED6E}">
      <dgm:prSet/>
      <dgm:spPr/>
      <dgm:t>
        <a:bodyPr/>
        <a:lstStyle/>
        <a:p>
          <a:endParaRPr lang="en-US"/>
        </a:p>
      </dgm:t>
    </dgm:pt>
    <dgm:pt modelId="{598ACB22-153D-430C-AA31-8B1E964013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endParaRPr lang="nl-BE" sz="20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r>
            <a:rPr lang="nl-BE" sz="2400" b="0" cap="none" spc="0">
              <a:ln w="0"/>
              <a:solidFill>
                <a:schemeClr val="bg1"/>
              </a:solidFill>
              <a:effectLst>
                <a:outerShdw blurRad="38100" dist="19050" dir="2700000" algn="tl" rotWithShape="0">
                  <a:schemeClr val="dk1">
                    <a:alpha val="40000"/>
                  </a:schemeClr>
                </a:outerShdw>
              </a:effectLst>
            </a:rPr>
            <a:t>Netto meer voor wie werkt en onderneemt </a:t>
          </a:r>
        </a:p>
        <a:p>
          <a:endParaRPr lang="nl-BE" sz="20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endParaRPr lang="en-US" sz="1800" b="0" cap="none" spc="0">
            <a:ln w="0"/>
            <a:solidFill>
              <a:schemeClr val="bg1"/>
            </a:solidFill>
            <a:effectLst>
              <a:outerShdw blurRad="38100" dist="19050" dir="2700000" algn="tl" rotWithShape="0">
                <a:schemeClr val="dk1">
                  <a:alpha val="40000"/>
                </a:schemeClr>
              </a:outerShdw>
            </a:effectLst>
          </a:endParaRPr>
        </a:p>
      </dgm:t>
    </dgm:pt>
    <dgm:pt modelId="{4058C42E-12F6-44F5-B7A3-DF9E2762CCAA}" type="parTrans" cxnId="{394A472B-28AE-4B93-9C7C-663D7E9E03B1}">
      <dgm:prSet/>
      <dgm:spPr/>
      <dgm:t>
        <a:bodyPr/>
        <a:lstStyle/>
        <a:p>
          <a:endParaRPr lang="en-US"/>
        </a:p>
      </dgm:t>
    </dgm:pt>
    <dgm:pt modelId="{1445B2B8-CFFB-4668-830F-1E32530EA2B5}" type="sibTrans" cxnId="{394A472B-28AE-4B93-9C7C-663D7E9E03B1}">
      <dgm:prSet/>
      <dgm:spPr/>
      <dgm:t>
        <a:bodyPr/>
        <a:lstStyle/>
        <a:p>
          <a:endParaRPr lang="en-US"/>
        </a:p>
      </dgm:t>
    </dgm:pt>
    <dgm:pt modelId="{18BEFFFF-9AA9-4061-BC7B-6CE9BAC7AF3D}" type="pres">
      <dgm:prSet presAssocID="{3C7329AA-6949-4ACD-92AA-6D090D5C84CF}" presName="compositeShape" presStyleCnt="0">
        <dgm:presLayoutVars>
          <dgm:chMax val="7"/>
          <dgm:dir/>
          <dgm:resizeHandles val="exact"/>
        </dgm:presLayoutVars>
      </dgm:prSet>
      <dgm:spPr/>
    </dgm:pt>
    <dgm:pt modelId="{9B606CBB-D021-4CAE-ACED-8631D94336D5}" type="pres">
      <dgm:prSet presAssocID="{513B71C4-57CD-4959-9879-223B047EC143}" presName="circ1" presStyleLbl="vennNode1" presStyleIdx="0" presStyleCnt="3" custScaleX="167144" custScaleY="146787" custLinFactNeighborX="1329" custLinFactNeighborY="1231"/>
      <dgm:spPr/>
    </dgm:pt>
    <dgm:pt modelId="{D3576A33-3D69-4C7C-96C5-429306966D0B}" type="pres">
      <dgm:prSet presAssocID="{513B71C4-57CD-4959-9879-223B047EC143}" presName="circ1Tx" presStyleLbl="revTx" presStyleIdx="0" presStyleCnt="0">
        <dgm:presLayoutVars>
          <dgm:chMax val="0"/>
          <dgm:chPref val="0"/>
          <dgm:bulletEnabled val="1"/>
        </dgm:presLayoutVars>
      </dgm:prSet>
      <dgm:spPr/>
    </dgm:pt>
    <dgm:pt modelId="{B8CF0337-3865-452D-B109-1F234FFD9238}" type="pres">
      <dgm:prSet presAssocID="{A6CD7540-50EE-4FFB-A433-9D567561695A}" presName="circ2" presStyleLbl="vennNode1" presStyleIdx="1" presStyleCnt="3" custScaleX="111669" custScaleY="113678" custLinFactNeighborX="19986" custLinFactNeighborY="-261"/>
      <dgm:spPr/>
    </dgm:pt>
    <dgm:pt modelId="{82A5FB31-A01E-4BC5-80E1-E1D358F73CDA}" type="pres">
      <dgm:prSet presAssocID="{A6CD7540-50EE-4FFB-A433-9D567561695A}" presName="circ2Tx" presStyleLbl="revTx" presStyleIdx="0" presStyleCnt="0">
        <dgm:presLayoutVars>
          <dgm:chMax val="0"/>
          <dgm:chPref val="0"/>
          <dgm:bulletEnabled val="1"/>
        </dgm:presLayoutVars>
      </dgm:prSet>
      <dgm:spPr/>
    </dgm:pt>
    <dgm:pt modelId="{DF1EB048-1C96-46A7-AE16-6648A36157BD}" type="pres">
      <dgm:prSet presAssocID="{598ACB22-153D-430C-AA31-8B1E9640135A}" presName="circ3" presStyleLbl="vennNode1" presStyleIdx="2" presStyleCnt="3" custScaleX="116438" custScaleY="113439" custLinFactNeighborX="-11600" custLinFactNeighborY="410"/>
      <dgm:spPr/>
    </dgm:pt>
    <dgm:pt modelId="{2B96FBC5-F738-44AE-A8A9-F807A01A978A}" type="pres">
      <dgm:prSet presAssocID="{598ACB22-153D-430C-AA31-8B1E9640135A}" presName="circ3Tx" presStyleLbl="revTx" presStyleIdx="0" presStyleCnt="0">
        <dgm:presLayoutVars>
          <dgm:chMax val="0"/>
          <dgm:chPref val="0"/>
          <dgm:bulletEnabled val="1"/>
        </dgm:presLayoutVars>
      </dgm:prSet>
      <dgm:spPr/>
    </dgm:pt>
  </dgm:ptLst>
  <dgm:cxnLst>
    <dgm:cxn modelId="{5A220322-C5F9-4F51-9682-2125C760A00D}" type="presOf" srcId="{A6CD7540-50EE-4FFB-A433-9D567561695A}" destId="{82A5FB31-A01E-4BC5-80E1-E1D358F73CDA}" srcOrd="1" destOrd="0" presId="urn:microsoft.com/office/officeart/2005/8/layout/venn1"/>
    <dgm:cxn modelId="{67E74624-CD69-4187-9337-3B80F47BCCF0}" type="presOf" srcId="{A6CD7540-50EE-4FFB-A433-9D567561695A}" destId="{B8CF0337-3865-452D-B109-1F234FFD9238}" srcOrd="0" destOrd="0" presId="urn:microsoft.com/office/officeart/2005/8/layout/venn1"/>
    <dgm:cxn modelId="{394A472B-28AE-4B93-9C7C-663D7E9E03B1}" srcId="{3C7329AA-6949-4ACD-92AA-6D090D5C84CF}" destId="{598ACB22-153D-430C-AA31-8B1E9640135A}" srcOrd="2" destOrd="0" parTransId="{4058C42E-12F6-44F5-B7A3-DF9E2762CCAA}" sibTransId="{1445B2B8-CFFB-4668-830F-1E32530EA2B5}"/>
    <dgm:cxn modelId="{B3C5DA4A-5BBC-42F8-987D-7A3C8E5BA50E}" type="presOf" srcId="{513B71C4-57CD-4959-9879-223B047EC143}" destId="{D3576A33-3D69-4C7C-96C5-429306966D0B}" srcOrd="1" destOrd="0" presId="urn:microsoft.com/office/officeart/2005/8/layout/venn1"/>
    <dgm:cxn modelId="{08267E57-1A78-415D-A443-701E91673AF9}" type="presOf" srcId="{598ACB22-153D-430C-AA31-8B1E9640135A}" destId="{2B96FBC5-F738-44AE-A8A9-F807A01A978A}" srcOrd="1" destOrd="0" presId="urn:microsoft.com/office/officeart/2005/8/layout/venn1"/>
    <dgm:cxn modelId="{97B4D9B0-6032-427B-A2A5-6498393CED6E}" srcId="{3C7329AA-6949-4ACD-92AA-6D090D5C84CF}" destId="{A6CD7540-50EE-4FFB-A433-9D567561695A}" srcOrd="1" destOrd="0" parTransId="{CB1AD611-75E0-456D-9D87-7BAC3AE0BBAC}" sibTransId="{09A1C027-DE97-476A-A142-B347F3C4FFFC}"/>
    <dgm:cxn modelId="{35CEC3C5-B4F4-4511-8C5B-449DC8D9AE00}" srcId="{3C7329AA-6949-4ACD-92AA-6D090D5C84CF}" destId="{513B71C4-57CD-4959-9879-223B047EC143}" srcOrd="0" destOrd="0" parTransId="{BA7A8830-4920-41B5-8859-6A84829F042C}" sibTransId="{63EED13A-8A77-42B7-9E36-58E658720125}"/>
    <dgm:cxn modelId="{BA935BD3-C6C7-44CE-B29A-1353A1E77A91}" type="presOf" srcId="{513B71C4-57CD-4959-9879-223B047EC143}" destId="{9B606CBB-D021-4CAE-ACED-8631D94336D5}" srcOrd="0" destOrd="0" presId="urn:microsoft.com/office/officeart/2005/8/layout/venn1"/>
    <dgm:cxn modelId="{1C0471E2-ADC0-44D9-99EE-53A0B79375F7}" type="presOf" srcId="{3C7329AA-6949-4ACD-92AA-6D090D5C84CF}" destId="{18BEFFFF-9AA9-4061-BC7B-6CE9BAC7AF3D}" srcOrd="0" destOrd="0" presId="urn:microsoft.com/office/officeart/2005/8/layout/venn1"/>
    <dgm:cxn modelId="{0A72D6F1-46BA-400D-8C10-A7888445033D}" type="presOf" srcId="{598ACB22-153D-430C-AA31-8B1E9640135A}" destId="{DF1EB048-1C96-46A7-AE16-6648A36157BD}" srcOrd="0" destOrd="0" presId="urn:microsoft.com/office/officeart/2005/8/layout/venn1"/>
    <dgm:cxn modelId="{869AFC99-0271-4BCF-AF72-17C661EE53AC}" type="presParOf" srcId="{18BEFFFF-9AA9-4061-BC7B-6CE9BAC7AF3D}" destId="{9B606CBB-D021-4CAE-ACED-8631D94336D5}" srcOrd="0" destOrd="0" presId="urn:microsoft.com/office/officeart/2005/8/layout/venn1"/>
    <dgm:cxn modelId="{BADA849D-4215-437A-B9B6-4F4FDA9951FB}" type="presParOf" srcId="{18BEFFFF-9AA9-4061-BC7B-6CE9BAC7AF3D}" destId="{D3576A33-3D69-4C7C-96C5-429306966D0B}" srcOrd="1" destOrd="0" presId="urn:microsoft.com/office/officeart/2005/8/layout/venn1"/>
    <dgm:cxn modelId="{E224E73B-A141-499F-ACA5-BF042BA61785}" type="presParOf" srcId="{18BEFFFF-9AA9-4061-BC7B-6CE9BAC7AF3D}" destId="{B8CF0337-3865-452D-B109-1F234FFD9238}" srcOrd="2" destOrd="0" presId="urn:microsoft.com/office/officeart/2005/8/layout/venn1"/>
    <dgm:cxn modelId="{24DB3950-86B6-4608-A34F-C9B1400210A4}" type="presParOf" srcId="{18BEFFFF-9AA9-4061-BC7B-6CE9BAC7AF3D}" destId="{82A5FB31-A01E-4BC5-80E1-E1D358F73CDA}" srcOrd="3" destOrd="0" presId="urn:microsoft.com/office/officeart/2005/8/layout/venn1"/>
    <dgm:cxn modelId="{4CB45227-DDFF-48C6-AA2B-28497BDDD928}" type="presParOf" srcId="{18BEFFFF-9AA9-4061-BC7B-6CE9BAC7AF3D}" destId="{DF1EB048-1C96-46A7-AE16-6648A36157BD}" srcOrd="4" destOrd="0" presId="urn:microsoft.com/office/officeart/2005/8/layout/venn1"/>
    <dgm:cxn modelId="{6206C72A-7663-42C4-9F3A-ACE8B40058E0}" type="presParOf" srcId="{18BEFFFF-9AA9-4061-BC7B-6CE9BAC7AF3D}" destId="{2B96FBC5-F738-44AE-A8A9-F807A01A978A}"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D91BA-E925-41E0-AB93-6D9BDB4315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817C9B-224D-4F6E-AF00-95738C337659}">
      <dgm:prSet/>
      <dgm:spPr/>
      <dgm:t>
        <a:bodyPr/>
        <a:lstStyle/>
        <a:p>
          <a:pPr algn="l">
            <a:lnSpc>
              <a:spcPct val="90000"/>
            </a:lnSpc>
          </a:pPr>
          <a:r>
            <a:rPr lang="fr-BE" sz="2800">
              <a:solidFill>
                <a:srgbClr val="FFFFFF"/>
              </a:solidFill>
              <a:latin typeface="Aptos" panose="02110004020202020204"/>
              <a:ea typeface="+mn-ea"/>
              <a:cs typeface="+mn-cs"/>
            </a:rPr>
            <a:t>Le taux d’endettement</a:t>
          </a:r>
          <a:r>
            <a:rPr lang="nl-BE" sz="2800">
              <a:solidFill>
                <a:srgbClr val="FFFFFF"/>
              </a:solidFill>
              <a:latin typeface="Aptos" panose="02110004020202020204"/>
              <a:ea typeface="+mn-ea"/>
              <a:cs typeface="+mn-cs"/>
            </a:rPr>
            <a:t> 104,7% (2024)</a:t>
          </a:r>
          <a:endParaRPr lang="en-US" sz="2800">
            <a:solidFill>
              <a:srgbClr val="FFFFFF"/>
            </a:solidFill>
            <a:latin typeface="Aptos" panose="02110004020202020204"/>
            <a:ea typeface="+mn-ea"/>
            <a:cs typeface="+mn-cs"/>
          </a:endParaRPr>
        </a:p>
      </dgm:t>
    </dgm:pt>
    <dgm:pt modelId="{41042286-4BBE-48D9-9278-AF101255E138}" type="parTrans" cxnId="{2104876F-23FC-441D-870B-CA84F870B3FC}">
      <dgm:prSet/>
      <dgm:spPr/>
      <dgm:t>
        <a:bodyPr/>
        <a:lstStyle/>
        <a:p>
          <a:endParaRPr lang="en-US"/>
        </a:p>
      </dgm:t>
    </dgm:pt>
    <dgm:pt modelId="{0166FAF7-3EE2-4DB3-903D-A89016D8834F}" type="sibTrans" cxnId="{2104876F-23FC-441D-870B-CA84F870B3FC}">
      <dgm:prSet/>
      <dgm:spPr/>
      <dgm:t>
        <a:bodyPr/>
        <a:lstStyle/>
        <a:p>
          <a:endParaRPr lang="en-US"/>
        </a:p>
      </dgm:t>
    </dgm:pt>
    <dgm:pt modelId="{6F2B03E1-898C-4E69-AAA2-7A225C9CCFD3}">
      <dgm:prSet/>
      <dgm:spPr/>
      <dgm:t>
        <a:bodyPr/>
        <a:lstStyle/>
        <a:p>
          <a:pPr algn="l" rtl="0">
            <a:lnSpc>
              <a:spcPct val="90000"/>
            </a:lnSpc>
          </a:pPr>
          <a:r>
            <a:rPr lang="fr-FR" sz="2800">
              <a:solidFill>
                <a:srgbClr val="FFFFFF"/>
              </a:solidFill>
              <a:latin typeface="Aptos"/>
              <a:ea typeface="+mn-ea"/>
              <a:cs typeface="+mn-cs"/>
            </a:rPr>
            <a:t>Investissements dans la défense de 5 % (+3,7 % d’ici 2035)</a:t>
          </a:r>
          <a:endParaRPr lang="en-US" sz="2800">
            <a:solidFill>
              <a:srgbClr val="FFFFFF"/>
            </a:solidFill>
            <a:highlight>
              <a:srgbClr val="FFFF00"/>
            </a:highlight>
            <a:latin typeface="Aptos" panose="02110004020202020204"/>
            <a:ea typeface="+mn-ea"/>
            <a:cs typeface="+mn-cs"/>
          </a:endParaRPr>
        </a:p>
      </dgm:t>
    </dgm:pt>
    <dgm:pt modelId="{F65F4780-5CF1-4ACC-8AA0-6B7353BCC48D}" type="parTrans" cxnId="{5EA9D366-495E-4BC0-B086-067F73DD58E8}">
      <dgm:prSet/>
      <dgm:spPr/>
      <dgm:t>
        <a:bodyPr/>
        <a:lstStyle/>
        <a:p>
          <a:endParaRPr lang="en-US"/>
        </a:p>
      </dgm:t>
    </dgm:pt>
    <dgm:pt modelId="{3FF2CAB5-94D0-4E5A-8491-2B61D295D151}" type="sibTrans" cxnId="{5EA9D366-495E-4BC0-B086-067F73DD58E8}">
      <dgm:prSet/>
      <dgm:spPr/>
      <dgm:t>
        <a:bodyPr/>
        <a:lstStyle/>
        <a:p>
          <a:endParaRPr lang="en-US"/>
        </a:p>
      </dgm:t>
    </dgm:pt>
    <dgm:pt modelId="{ECE88DB5-48E9-43FB-A41D-3E3157AF091B}">
      <dgm:prSet/>
      <dgm:spPr/>
      <dgm:t>
        <a:bodyPr/>
        <a:lstStyle/>
        <a:p>
          <a:pPr algn="l">
            <a:lnSpc>
              <a:spcPct val="90000"/>
            </a:lnSpc>
          </a:pPr>
          <a:r>
            <a:rPr lang="nl-BE" sz="2800" err="1">
              <a:solidFill>
                <a:srgbClr val="FFFFFF"/>
              </a:solidFill>
              <a:latin typeface="Aptos" panose="02110004020202020204"/>
              <a:ea typeface="+mn-ea"/>
              <a:cs typeface="+mn-cs"/>
            </a:rPr>
            <a:t>Guerres</a:t>
          </a:r>
          <a:r>
            <a:rPr lang="nl-BE" sz="2800">
              <a:solidFill>
                <a:srgbClr val="FFFFFF"/>
              </a:solidFill>
              <a:latin typeface="Aptos" panose="02110004020202020204"/>
              <a:ea typeface="+mn-ea"/>
              <a:cs typeface="+mn-cs"/>
            </a:rPr>
            <a:t> </a:t>
          </a:r>
          <a:r>
            <a:rPr lang="nl-BE" sz="2800" err="1">
              <a:solidFill>
                <a:srgbClr val="FFFFFF"/>
              </a:solidFill>
              <a:latin typeface="Aptos" panose="02110004020202020204"/>
              <a:ea typeface="+mn-ea"/>
              <a:cs typeface="+mn-cs"/>
            </a:rPr>
            <a:t>commerciales</a:t>
          </a:r>
          <a:endParaRPr lang="en-US" sz="2800">
            <a:solidFill>
              <a:srgbClr val="FFFFFF"/>
            </a:solidFill>
            <a:latin typeface="Aptos" panose="02110004020202020204"/>
            <a:ea typeface="+mn-ea"/>
            <a:cs typeface="+mn-cs"/>
          </a:endParaRPr>
        </a:p>
      </dgm:t>
    </dgm:pt>
    <dgm:pt modelId="{F43226F5-AE80-40AC-8373-B41DFCF7C489}" type="parTrans" cxnId="{61104D72-BA19-4D68-A430-F921E30D913A}">
      <dgm:prSet/>
      <dgm:spPr/>
      <dgm:t>
        <a:bodyPr/>
        <a:lstStyle/>
        <a:p>
          <a:endParaRPr lang="en-US"/>
        </a:p>
      </dgm:t>
    </dgm:pt>
    <dgm:pt modelId="{B040C5C4-E73F-47A8-95E5-7E032C49BC22}" type="sibTrans" cxnId="{61104D72-BA19-4D68-A430-F921E30D913A}">
      <dgm:prSet/>
      <dgm:spPr/>
      <dgm:t>
        <a:bodyPr/>
        <a:lstStyle/>
        <a:p>
          <a:endParaRPr lang="en-US"/>
        </a:p>
      </dgm:t>
    </dgm:pt>
    <dgm:pt modelId="{7EB8AFFF-38CE-4DA5-90C7-924797EE47FE}">
      <dgm:prSet/>
      <dgm:spPr/>
      <dgm:t>
        <a:bodyPr/>
        <a:lstStyle/>
        <a:p>
          <a:pPr algn="l">
            <a:lnSpc>
              <a:spcPct val="90000"/>
            </a:lnSpc>
          </a:pPr>
          <a:r>
            <a:rPr lang="fr-FR" sz="2800">
              <a:solidFill>
                <a:srgbClr val="FFFFFF"/>
              </a:solidFill>
              <a:latin typeface="Aptos" panose="02110004020202020204"/>
              <a:ea typeface="+mn-ea"/>
              <a:cs typeface="+mn-cs"/>
            </a:rPr>
            <a:t>Un coût salarial et énergétique extrêmement élevé</a:t>
          </a:r>
          <a:endParaRPr lang="en-US" sz="2800">
            <a:solidFill>
              <a:srgbClr val="FFFFFF"/>
            </a:solidFill>
            <a:latin typeface="Aptos" panose="02110004020202020204"/>
            <a:ea typeface="+mn-ea"/>
            <a:cs typeface="+mn-cs"/>
          </a:endParaRPr>
        </a:p>
      </dgm:t>
    </dgm:pt>
    <dgm:pt modelId="{04FDF821-7C27-482A-B6F9-DB04888A04BD}" type="parTrans" cxnId="{63DAE6E3-AE12-4AD5-BC4F-89651D33A46C}">
      <dgm:prSet/>
      <dgm:spPr/>
      <dgm:t>
        <a:bodyPr/>
        <a:lstStyle/>
        <a:p>
          <a:endParaRPr lang="en-US"/>
        </a:p>
      </dgm:t>
    </dgm:pt>
    <dgm:pt modelId="{8D4CB94E-C43A-4DCD-A1E6-EA0DA98320AE}" type="sibTrans" cxnId="{63DAE6E3-AE12-4AD5-BC4F-89651D33A46C}">
      <dgm:prSet/>
      <dgm:spPr/>
      <dgm:t>
        <a:bodyPr/>
        <a:lstStyle/>
        <a:p>
          <a:endParaRPr lang="en-US"/>
        </a:p>
      </dgm:t>
    </dgm:pt>
    <dgm:pt modelId="{734BB04D-378D-4029-818A-C28D1CEAFED9}">
      <dgm:prSet/>
      <dgm:spPr/>
      <dgm:t>
        <a:bodyPr/>
        <a:lstStyle/>
        <a:p>
          <a:pPr algn="l">
            <a:lnSpc>
              <a:spcPct val="90000"/>
            </a:lnSpc>
          </a:pPr>
          <a:r>
            <a:rPr lang="fr-FR" sz="2800">
              <a:solidFill>
                <a:srgbClr val="FFFFFF"/>
              </a:solidFill>
              <a:latin typeface="Aptos" panose="02110004020202020204"/>
              <a:ea typeface="+mn-ea"/>
              <a:cs typeface="+mn-cs"/>
            </a:rPr>
            <a:t>Très mauvais bilan en matière de réformes</a:t>
          </a:r>
          <a:r>
            <a:rPr lang="nl-BE" sz="2800">
              <a:solidFill>
                <a:srgbClr val="FFFFFF"/>
              </a:solidFill>
              <a:latin typeface="Aptos" panose="02110004020202020204"/>
              <a:ea typeface="+mn-ea"/>
              <a:cs typeface="+mn-cs"/>
              <a:sym typeface="Wingdings" panose="05000000000000000000" pitchFamily="2" charset="2"/>
            </a:rPr>
            <a:t></a:t>
          </a:r>
          <a:r>
            <a:rPr lang="nl-BE" sz="2800">
              <a:solidFill>
                <a:srgbClr val="FFFFFF"/>
              </a:solidFill>
              <a:latin typeface="Aptos" panose="02110004020202020204"/>
              <a:ea typeface="+mn-ea"/>
              <a:cs typeface="+mn-cs"/>
            </a:rPr>
            <a:t> </a:t>
          </a:r>
          <a:r>
            <a:rPr lang="fr-FR" sz="2800">
              <a:solidFill>
                <a:srgbClr val="FFFFFF"/>
              </a:solidFill>
              <a:latin typeface="Aptos" panose="02110004020202020204"/>
              <a:ea typeface="+mn-ea"/>
              <a:cs typeface="+mn-cs"/>
            </a:rPr>
            <a:t>la note a été abaissée</a:t>
          </a:r>
          <a:endParaRPr lang="en-US" sz="2800">
            <a:solidFill>
              <a:srgbClr val="FFFFFF"/>
            </a:solidFill>
            <a:latin typeface="Aptos" panose="02110004020202020204"/>
            <a:ea typeface="+mn-ea"/>
            <a:cs typeface="+mn-cs"/>
          </a:endParaRPr>
        </a:p>
      </dgm:t>
    </dgm:pt>
    <dgm:pt modelId="{52CB32CF-BA1A-46A4-8008-C8B92A562C98}" type="parTrans" cxnId="{53DBB735-1109-4819-88CA-4B8EF29FB4E9}">
      <dgm:prSet/>
      <dgm:spPr/>
      <dgm:t>
        <a:bodyPr/>
        <a:lstStyle/>
        <a:p>
          <a:endParaRPr lang="en-US"/>
        </a:p>
      </dgm:t>
    </dgm:pt>
    <dgm:pt modelId="{3D203309-FB91-4989-8255-04234E86EA59}" type="sibTrans" cxnId="{53DBB735-1109-4819-88CA-4B8EF29FB4E9}">
      <dgm:prSet/>
      <dgm:spPr/>
      <dgm:t>
        <a:bodyPr/>
        <a:lstStyle/>
        <a:p>
          <a:endParaRPr lang="en-US"/>
        </a:p>
      </dgm:t>
    </dgm:pt>
    <dgm:pt modelId="{3CA050A5-863F-4734-AFB6-078892325B02}" type="pres">
      <dgm:prSet presAssocID="{F10D91BA-E925-41E0-AB93-6D9BDB4315D7}" presName="linear" presStyleCnt="0">
        <dgm:presLayoutVars>
          <dgm:animLvl val="lvl"/>
          <dgm:resizeHandles val="exact"/>
        </dgm:presLayoutVars>
      </dgm:prSet>
      <dgm:spPr/>
    </dgm:pt>
    <dgm:pt modelId="{FD65C06E-5338-46D8-95A3-A62C5C61EAFA}" type="pres">
      <dgm:prSet presAssocID="{47817C9B-224D-4F6E-AF00-95738C337659}" presName="parentText" presStyleLbl="node1" presStyleIdx="0" presStyleCnt="5">
        <dgm:presLayoutVars>
          <dgm:chMax val="0"/>
          <dgm:bulletEnabled val="1"/>
        </dgm:presLayoutVars>
      </dgm:prSet>
      <dgm:spPr/>
    </dgm:pt>
    <dgm:pt modelId="{299FE8F6-ADD8-4ABC-83E4-B8AD868626BE}" type="pres">
      <dgm:prSet presAssocID="{0166FAF7-3EE2-4DB3-903D-A89016D8834F}" presName="spacer" presStyleCnt="0"/>
      <dgm:spPr/>
    </dgm:pt>
    <dgm:pt modelId="{A5CEC1EA-5256-41AB-BCD2-809C39B60B51}" type="pres">
      <dgm:prSet presAssocID="{6F2B03E1-898C-4E69-AAA2-7A225C9CCFD3}" presName="parentText" presStyleLbl="node1" presStyleIdx="1" presStyleCnt="5">
        <dgm:presLayoutVars>
          <dgm:chMax val="0"/>
          <dgm:bulletEnabled val="1"/>
        </dgm:presLayoutVars>
      </dgm:prSet>
      <dgm:spPr/>
    </dgm:pt>
    <dgm:pt modelId="{DBA5DEFA-A1A6-4E43-92AF-CB26F0AD1331}" type="pres">
      <dgm:prSet presAssocID="{3FF2CAB5-94D0-4E5A-8491-2B61D295D151}" presName="spacer" presStyleCnt="0"/>
      <dgm:spPr/>
    </dgm:pt>
    <dgm:pt modelId="{EDE34710-44AF-4C7E-9350-47524812C373}" type="pres">
      <dgm:prSet presAssocID="{ECE88DB5-48E9-43FB-A41D-3E3157AF091B}" presName="parentText" presStyleLbl="node1" presStyleIdx="2" presStyleCnt="5">
        <dgm:presLayoutVars>
          <dgm:chMax val="0"/>
          <dgm:bulletEnabled val="1"/>
        </dgm:presLayoutVars>
      </dgm:prSet>
      <dgm:spPr/>
    </dgm:pt>
    <dgm:pt modelId="{AA721117-87B7-4144-A47A-D70DB0E80FF0}" type="pres">
      <dgm:prSet presAssocID="{B040C5C4-E73F-47A8-95E5-7E032C49BC22}" presName="spacer" presStyleCnt="0"/>
      <dgm:spPr/>
    </dgm:pt>
    <dgm:pt modelId="{5B2D1F7C-0DEF-4D1A-AF63-8BBF5DA4A781}" type="pres">
      <dgm:prSet presAssocID="{7EB8AFFF-38CE-4DA5-90C7-924797EE47FE}" presName="parentText" presStyleLbl="node1" presStyleIdx="3" presStyleCnt="5">
        <dgm:presLayoutVars>
          <dgm:chMax val="0"/>
          <dgm:bulletEnabled val="1"/>
        </dgm:presLayoutVars>
      </dgm:prSet>
      <dgm:spPr/>
    </dgm:pt>
    <dgm:pt modelId="{ED158E20-3830-4AA0-8578-F580FE844952}" type="pres">
      <dgm:prSet presAssocID="{8D4CB94E-C43A-4DCD-A1E6-EA0DA98320AE}" presName="spacer" presStyleCnt="0"/>
      <dgm:spPr/>
    </dgm:pt>
    <dgm:pt modelId="{D64F9D4D-5921-4DC6-9A3F-CA2E59C03CCF}" type="pres">
      <dgm:prSet presAssocID="{734BB04D-378D-4029-818A-C28D1CEAFED9}" presName="parentText" presStyleLbl="node1" presStyleIdx="4" presStyleCnt="5">
        <dgm:presLayoutVars>
          <dgm:chMax val="0"/>
          <dgm:bulletEnabled val="1"/>
        </dgm:presLayoutVars>
      </dgm:prSet>
      <dgm:spPr/>
    </dgm:pt>
  </dgm:ptLst>
  <dgm:cxnLst>
    <dgm:cxn modelId="{024E8C21-E571-402A-B4D2-5823B1C82036}" type="presOf" srcId="{ECE88DB5-48E9-43FB-A41D-3E3157AF091B}" destId="{EDE34710-44AF-4C7E-9350-47524812C373}" srcOrd="0" destOrd="0" presId="urn:microsoft.com/office/officeart/2005/8/layout/vList2"/>
    <dgm:cxn modelId="{53DBB735-1109-4819-88CA-4B8EF29FB4E9}" srcId="{F10D91BA-E925-41E0-AB93-6D9BDB4315D7}" destId="{734BB04D-378D-4029-818A-C28D1CEAFED9}" srcOrd="4" destOrd="0" parTransId="{52CB32CF-BA1A-46A4-8008-C8B92A562C98}" sibTransId="{3D203309-FB91-4989-8255-04234E86EA59}"/>
    <dgm:cxn modelId="{3D916637-7DC2-4CF7-A118-251A7E829DB3}" type="presOf" srcId="{734BB04D-378D-4029-818A-C28D1CEAFED9}" destId="{D64F9D4D-5921-4DC6-9A3F-CA2E59C03CCF}" srcOrd="0" destOrd="0" presId="urn:microsoft.com/office/officeart/2005/8/layout/vList2"/>
    <dgm:cxn modelId="{5EA9D366-495E-4BC0-B086-067F73DD58E8}" srcId="{F10D91BA-E925-41E0-AB93-6D9BDB4315D7}" destId="{6F2B03E1-898C-4E69-AAA2-7A225C9CCFD3}" srcOrd="1" destOrd="0" parTransId="{F65F4780-5CF1-4ACC-8AA0-6B7353BCC48D}" sibTransId="{3FF2CAB5-94D0-4E5A-8491-2B61D295D151}"/>
    <dgm:cxn modelId="{2104876F-23FC-441D-870B-CA84F870B3FC}" srcId="{F10D91BA-E925-41E0-AB93-6D9BDB4315D7}" destId="{47817C9B-224D-4F6E-AF00-95738C337659}" srcOrd="0" destOrd="0" parTransId="{41042286-4BBE-48D9-9278-AF101255E138}" sibTransId="{0166FAF7-3EE2-4DB3-903D-A89016D8834F}"/>
    <dgm:cxn modelId="{61104D72-BA19-4D68-A430-F921E30D913A}" srcId="{F10D91BA-E925-41E0-AB93-6D9BDB4315D7}" destId="{ECE88DB5-48E9-43FB-A41D-3E3157AF091B}" srcOrd="2" destOrd="0" parTransId="{F43226F5-AE80-40AC-8373-B41DFCF7C489}" sibTransId="{B040C5C4-E73F-47A8-95E5-7E032C49BC22}"/>
    <dgm:cxn modelId="{126D1A7F-834A-4EB3-B970-77EAB255B410}" type="presOf" srcId="{47817C9B-224D-4F6E-AF00-95738C337659}" destId="{FD65C06E-5338-46D8-95A3-A62C5C61EAFA}" srcOrd="0" destOrd="0" presId="urn:microsoft.com/office/officeart/2005/8/layout/vList2"/>
    <dgm:cxn modelId="{5DA1728C-24FC-4410-8238-EB7BC3AE309F}" type="presOf" srcId="{7EB8AFFF-38CE-4DA5-90C7-924797EE47FE}" destId="{5B2D1F7C-0DEF-4D1A-AF63-8BBF5DA4A781}" srcOrd="0" destOrd="0" presId="urn:microsoft.com/office/officeart/2005/8/layout/vList2"/>
    <dgm:cxn modelId="{49BBA098-D115-475B-8431-C5417A3CE93E}" type="presOf" srcId="{6F2B03E1-898C-4E69-AAA2-7A225C9CCFD3}" destId="{A5CEC1EA-5256-41AB-BCD2-809C39B60B51}" srcOrd="0" destOrd="0" presId="urn:microsoft.com/office/officeart/2005/8/layout/vList2"/>
    <dgm:cxn modelId="{DE5B16D1-890E-49EC-840F-93AD053345FE}" type="presOf" srcId="{F10D91BA-E925-41E0-AB93-6D9BDB4315D7}" destId="{3CA050A5-863F-4734-AFB6-078892325B02}" srcOrd="0" destOrd="0" presId="urn:microsoft.com/office/officeart/2005/8/layout/vList2"/>
    <dgm:cxn modelId="{63DAE6E3-AE12-4AD5-BC4F-89651D33A46C}" srcId="{F10D91BA-E925-41E0-AB93-6D9BDB4315D7}" destId="{7EB8AFFF-38CE-4DA5-90C7-924797EE47FE}" srcOrd="3" destOrd="0" parTransId="{04FDF821-7C27-482A-B6F9-DB04888A04BD}" sibTransId="{8D4CB94E-C43A-4DCD-A1E6-EA0DA98320AE}"/>
    <dgm:cxn modelId="{887EBFA3-1138-4905-A51C-62D2BC001DB6}" type="presParOf" srcId="{3CA050A5-863F-4734-AFB6-078892325B02}" destId="{FD65C06E-5338-46D8-95A3-A62C5C61EAFA}" srcOrd="0" destOrd="0" presId="urn:microsoft.com/office/officeart/2005/8/layout/vList2"/>
    <dgm:cxn modelId="{A8BC50D7-CDA8-41CB-9CEF-3528EF5E9E5F}" type="presParOf" srcId="{3CA050A5-863F-4734-AFB6-078892325B02}" destId="{299FE8F6-ADD8-4ABC-83E4-B8AD868626BE}" srcOrd="1" destOrd="0" presId="urn:microsoft.com/office/officeart/2005/8/layout/vList2"/>
    <dgm:cxn modelId="{DE913BC6-9392-4640-9A26-2218B4DD8DF4}" type="presParOf" srcId="{3CA050A5-863F-4734-AFB6-078892325B02}" destId="{A5CEC1EA-5256-41AB-BCD2-809C39B60B51}" srcOrd="2" destOrd="0" presId="urn:microsoft.com/office/officeart/2005/8/layout/vList2"/>
    <dgm:cxn modelId="{3E99D5FA-AB82-4578-A839-77B9615D3DCF}" type="presParOf" srcId="{3CA050A5-863F-4734-AFB6-078892325B02}" destId="{DBA5DEFA-A1A6-4E43-92AF-CB26F0AD1331}" srcOrd="3" destOrd="0" presId="urn:microsoft.com/office/officeart/2005/8/layout/vList2"/>
    <dgm:cxn modelId="{129A53C7-1A63-489D-A162-8EE6967B3A98}" type="presParOf" srcId="{3CA050A5-863F-4734-AFB6-078892325B02}" destId="{EDE34710-44AF-4C7E-9350-47524812C373}" srcOrd="4" destOrd="0" presId="urn:microsoft.com/office/officeart/2005/8/layout/vList2"/>
    <dgm:cxn modelId="{E7CCA83B-ED7B-499D-BB54-16A66FFC92FF}" type="presParOf" srcId="{3CA050A5-863F-4734-AFB6-078892325B02}" destId="{AA721117-87B7-4144-A47A-D70DB0E80FF0}" srcOrd="5" destOrd="0" presId="urn:microsoft.com/office/officeart/2005/8/layout/vList2"/>
    <dgm:cxn modelId="{DC142103-8E5A-42DD-A7F6-CE6D011D4057}" type="presParOf" srcId="{3CA050A5-863F-4734-AFB6-078892325B02}" destId="{5B2D1F7C-0DEF-4D1A-AF63-8BBF5DA4A781}" srcOrd="6" destOrd="0" presId="urn:microsoft.com/office/officeart/2005/8/layout/vList2"/>
    <dgm:cxn modelId="{5985C732-2E77-4052-A55C-EA9368E8D58B}" type="presParOf" srcId="{3CA050A5-863F-4734-AFB6-078892325B02}" destId="{ED158E20-3830-4AA0-8578-F580FE844952}" srcOrd="7" destOrd="0" presId="urn:microsoft.com/office/officeart/2005/8/layout/vList2"/>
    <dgm:cxn modelId="{3F39E6BD-4FFC-41AA-8CC4-5408F32B9B96}" type="presParOf" srcId="{3CA050A5-863F-4734-AFB6-078892325B02}" destId="{D64F9D4D-5921-4DC6-9A3F-CA2E59C03CC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03D2AED-2C56-4012-8C38-FA1C6E11D2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C184F97-3BFB-4B49-988A-A429559DA194}">
      <dgm:prSet/>
      <dgm:spPr/>
      <dgm:t>
        <a:bodyPr/>
        <a:lstStyle/>
        <a:p>
          <a:pPr>
            <a:lnSpc>
              <a:spcPct val="100000"/>
            </a:lnSpc>
          </a:pPr>
          <a:r>
            <a:rPr lang="nl-BE" b="1"/>
            <a:t>Belastingvrije som</a:t>
          </a:r>
          <a:endParaRPr lang="en-US"/>
        </a:p>
      </dgm:t>
    </dgm:pt>
    <dgm:pt modelId="{3A4643EF-2D4E-4A7D-96DB-F7D24421E4FB}" type="parTrans" cxnId="{AF7EFEED-C4C8-400E-8FA3-71B39F9ED0CB}">
      <dgm:prSet/>
      <dgm:spPr/>
      <dgm:t>
        <a:bodyPr/>
        <a:lstStyle/>
        <a:p>
          <a:endParaRPr lang="en-US"/>
        </a:p>
      </dgm:t>
    </dgm:pt>
    <dgm:pt modelId="{3B75FE8E-D60E-4C79-A265-83EC3F0E4AEE}" type="sibTrans" cxnId="{AF7EFEED-C4C8-400E-8FA3-71B39F9ED0CB}">
      <dgm:prSet/>
      <dgm:spPr/>
      <dgm:t>
        <a:bodyPr/>
        <a:lstStyle/>
        <a:p>
          <a:endParaRPr lang="en-US"/>
        </a:p>
      </dgm:t>
    </dgm:pt>
    <dgm:pt modelId="{28D79664-B4B2-44A2-94AB-4B28D88B8210}">
      <dgm:prSet/>
      <dgm:spPr/>
      <dgm:t>
        <a:bodyPr/>
        <a:lstStyle/>
        <a:p>
          <a:pPr>
            <a:lnSpc>
              <a:spcPct val="100000"/>
            </a:lnSpc>
          </a:pPr>
          <a:r>
            <a:rPr lang="nl-BE" b="1"/>
            <a:t>10.910 euro naar 15.300 euro in 2029</a:t>
          </a:r>
          <a:endParaRPr lang="en-US"/>
        </a:p>
      </dgm:t>
    </dgm:pt>
    <dgm:pt modelId="{BAB61623-4306-4683-ABB8-5925F28E9CD5}" type="parTrans" cxnId="{E4C876A2-3980-402E-A2A5-F3FC5F93DE42}">
      <dgm:prSet/>
      <dgm:spPr/>
      <dgm:t>
        <a:bodyPr/>
        <a:lstStyle/>
        <a:p>
          <a:endParaRPr lang="en-US"/>
        </a:p>
      </dgm:t>
    </dgm:pt>
    <dgm:pt modelId="{6E1B145D-45B7-49BB-AE13-D4C8C0F55A5A}" type="sibTrans" cxnId="{E4C876A2-3980-402E-A2A5-F3FC5F93DE42}">
      <dgm:prSet/>
      <dgm:spPr/>
      <dgm:t>
        <a:bodyPr/>
        <a:lstStyle/>
        <a:p>
          <a:endParaRPr lang="en-US"/>
        </a:p>
      </dgm:t>
    </dgm:pt>
    <dgm:pt modelId="{0551CC71-4A69-40FD-BD91-CD628C958C5A}">
      <dgm:prSet/>
      <dgm:spPr/>
      <dgm:t>
        <a:bodyPr/>
        <a:lstStyle/>
        <a:p>
          <a:pPr>
            <a:lnSpc>
              <a:spcPct val="100000"/>
            </a:lnSpc>
          </a:pPr>
          <a:r>
            <a:rPr lang="nl-BE" b="1"/>
            <a:t>Eerste stijging al in 2026</a:t>
          </a:r>
          <a:endParaRPr lang="en-US"/>
        </a:p>
      </dgm:t>
    </dgm:pt>
    <dgm:pt modelId="{E07F7C83-0D2B-47F9-BCB4-0EE3B59B4450}" type="parTrans" cxnId="{5BA671C6-F01A-4B8E-BC5E-17DEFBCF4BA1}">
      <dgm:prSet/>
      <dgm:spPr/>
      <dgm:t>
        <a:bodyPr/>
        <a:lstStyle/>
        <a:p>
          <a:endParaRPr lang="en-US"/>
        </a:p>
      </dgm:t>
    </dgm:pt>
    <dgm:pt modelId="{F594319E-05C7-41D5-9331-5484265602C0}" type="sibTrans" cxnId="{5BA671C6-F01A-4B8E-BC5E-17DEFBCF4BA1}">
      <dgm:prSet/>
      <dgm:spPr/>
      <dgm:t>
        <a:bodyPr/>
        <a:lstStyle/>
        <a:p>
          <a:endParaRPr lang="en-US"/>
        </a:p>
      </dgm:t>
    </dgm:pt>
    <dgm:pt modelId="{9DAF2D08-AD15-4EC6-A443-759726573B3C}">
      <dgm:prSet/>
      <dgm:spPr/>
      <dgm:t>
        <a:bodyPr/>
        <a:lstStyle/>
        <a:p>
          <a:pPr>
            <a:lnSpc>
              <a:spcPct val="100000"/>
            </a:lnSpc>
          </a:pPr>
          <a:r>
            <a:rPr lang="nl-BE" b="1"/>
            <a:t>BBSZ (bijzondere bijdrage sociale zekerheid)</a:t>
          </a:r>
          <a:endParaRPr lang="en-US"/>
        </a:p>
      </dgm:t>
    </dgm:pt>
    <dgm:pt modelId="{A519B893-C98A-4B9F-8D57-B5BC8257406E}" type="parTrans" cxnId="{A570311F-11CE-4A40-98C9-825E8C01D62D}">
      <dgm:prSet/>
      <dgm:spPr/>
      <dgm:t>
        <a:bodyPr/>
        <a:lstStyle/>
        <a:p>
          <a:endParaRPr lang="en-US"/>
        </a:p>
      </dgm:t>
    </dgm:pt>
    <dgm:pt modelId="{8739EED3-D899-45AA-B69B-2A194F76F1EA}" type="sibTrans" cxnId="{A570311F-11CE-4A40-98C9-825E8C01D62D}">
      <dgm:prSet/>
      <dgm:spPr/>
      <dgm:t>
        <a:bodyPr/>
        <a:lstStyle/>
        <a:p>
          <a:endParaRPr lang="en-US"/>
        </a:p>
      </dgm:t>
    </dgm:pt>
    <dgm:pt modelId="{E6A8DA83-CAC3-41B5-BD52-1A726DB7B911}">
      <dgm:prSet/>
      <dgm:spPr/>
      <dgm:t>
        <a:bodyPr/>
        <a:lstStyle/>
        <a:p>
          <a:pPr>
            <a:lnSpc>
              <a:spcPct val="100000"/>
            </a:lnSpc>
          </a:pPr>
          <a:r>
            <a:rPr lang="nl-BE" b="1"/>
            <a:t>Verlaagd</a:t>
          </a:r>
          <a:endParaRPr lang="en-US"/>
        </a:p>
      </dgm:t>
    </dgm:pt>
    <dgm:pt modelId="{D612E257-0BA2-4BAB-A516-08BBA39CD0FE}" type="parTrans" cxnId="{43A65BFF-D994-4485-AF9B-485A2FB1DCE3}">
      <dgm:prSet/>
      <dgm:spPr/>
      <dgm:t>
        <a:bodyPr/>
        <a:lstStyle/>
        <a:p>
          <a:endParaRPr lang="en-US"/>
        </a:p>
      </dgm:t>
    </dgm:pt>
    <dgm:pt modelId="{CD8DA7F2-FE93-4C74-94AB-D7C9CAD66A46}" type="sibTrans" cxnId="{43A65BFF-D994-4485-AF9B-485A2FB1DCE3}">
      <dgm:prSet/>
      <dgm:spPr/>
      <dgm:t>
        <a:bodyPr/>
        <a:lstStyle/>
        <a:p>
          <a:endParaRPr lang="en-US"/>
        </a:p>
      </dgm:t>
    </dgm:pt>
    <dgm:pt modelId="{B424E2A9-0142-469C-8784-8B143C4FFA29}">
      <dgm:prSet/>
      <dgm:spPr/>
      <dgm:t>
        <a:bodyPr/>
        <a:lstStyle/>
        <a:p>
          <a:pPr>
            <a:lnSpc>
              <a:spcPct val="100000"/>
            </a:lnSpc>
          </a:pPr>
          <a:r>
            <a:rPr lang="nl-BE" b="1"/>
            <a:t>In voordeel van alleenstaande max + 365 euro netto</a:t>
          </a:r>
          <a:endParaRPr lang="en-US"/>
        </a:p>
      </dgm:t>
    </dgm:pt>
    <dgm:pt modelId="{C0E21ED9-D42C-4D03-8774-3DD2783D2F03}" type="parTrans" cxnId="{6DD648FA-EBD9-41A8-A968-A340BC3A5C0C}">
      <dgm:prSet/>
      <dgm:spPr/>
      <dgm:t>
        <a:bodyPr/>
        <a:lstStyle/>
        <a:p>
          <a:endParaRPr lang="en-US"/>
        </a:p>
      </dgm:t>
    </dgm:pt>
    <dgm:pt modelId="{024F8832-8FF5-4C08-8292-5797D5438083}" type="sibTrans" cxnId="{6DD648FA-EBD9-41A8-A968-A340BC3A5C0C}">
      <dgm:prSet/>
      <dgm:spPr/>
      <dgm:t>
        <a:bodyPr/>
        <a:lstStyle/>
        <a:p>
          <a:endParaRPr lang="en-US"/>
        </a:p>
      </dgm:t>
    </dgm:pt>
    <dgm:pt modelId="{69128B1E-591D-4162-8BD1-20F6F3AEBE5E}">
      <dgm:prSet/>
      <dgm:spPr/>
      <dgm:t>
        <a:bodyPr/>
        <a:lstStyle/>
        <a:p>
          <a:pPr>
            <a:lnSpc>
              <a:spcPct val="100000"/>
            </a:lnSpc>
          </a:pPr>
          <a:r>
            <a:rPr lang="nl-BE" b="1"/>
            <a:t>Gezinsfiscaliteit</a:t>
          </a:r>
          <a:endParaRPr lang="en-US"/>
        </a:p>
      </dgm:t>
    </dgm:pt>
    <dgm:pt modelId="{15DA51B4-C95C-46D6-B0C4-3C0DFB2E4ED7}" type="parTrans" cxnId="{B6AAEBC4-DD9E-42E2-AC6B-D41A8555F143}">
      <dgm:prSet/>
      <dgm:spPr/>
      <dgm:t>
        <a:bodyPr/>
        <a:lstStyle/>
        <a:p>
          <a:endParaRPr lang="en-US"/>
        </a:p>
      </dgm:t>
    </dgm:pt>
    <dgm:pt modelId="{4D18A5D1-AB56-4689-8E95-6D6BEC31D5DC}" type="sibTrans" cxnId="{B6AAEBC4-DD9E-42E2-AC6B-D41A8555F143}">
      <dgm:prSet/>
      <dgm:spPr/>
      <dgm:t>
        <a:bodyPr/>
        <a:lstStyle/>
        <a:p>
          <a:endParaRPr lang="en-US"/>
        </a:p>
      </dgm:t>
    </dgm:pt>
    <dgm:pt modelId="{D5ECB8DF-26C3-44F9-97BA-D6BB2DA6C279}">
      <dgm:prSet/>
      <dgm:spPr/>
      <dgm:t>
        <a:bodyPr/>
        <a:lstStyle/>
        <a:p>
          <a:pPr>
            <a:lnSpc>
              <a:spcPct val="100000"/>
            </a:lnSpc>
          </a:pPr>
          <a:r>
            <a:rPr lang="nl-BE" b="1"/>
            <a:t>Toeslag eerste kind 1.980 naar 2.650 euro in 2029</a:t>
          </a:r>
          <a:endParaRPr lang="en-US"/>
        </a:p>
      </dgm:t>
    </dgm:pt>
    <dgm:pt modelId="{AD3FE8D0-C9D9-4568-A675-AFF3FFE84DBB}" type="parTrans" cxnId="{2325DF26-47D9-456D-9326-C5C2B082D7C8}">
      <dgm:prSet/>
      <dgm:spPr/>
      <dgm:t>
        <a:bodyPr/>
        <a:lstStyle/>
        <a:p>
          <a:endParaRPr lang="en-US"/>
        </a:p>
      </dgm:t>
    </dgm:pt>
    <dgm:pt modelId="{C01F0841-09A7-4D2B-83E3-E56B2F705FE9}" type="sibTrans" cxnId="{2325DF26-47D9-456D-9326-C5C2B082D7C8}">
      <dgm:prSet/>
      <dgm:spPr/>
      <dgm:t>
        <a:bodyPr/>
        <a:lstStyle/>
        <a:p>
          <a:endParaRPr lang="en-US"/>
        </a:p>
      </dgm:t>
    </dgm:pt>
    <dgm:pt modelId="{0670F23C-A297-4BAD-BE88-E3ADFAD8E5CE}" type="pres">
      <dgm:prSet presAssocID="{A03D2AED-2C56-4012-8C38-FA1C6E11D20E}" presName="root" presStyleCnt="0">
        <dgm:presLayoutVars>
          <dgm:dir/>
          <dgm:resizeHandles val="exact"/>
        </dgm:presLayoutVars>
      </dgm:prSet>
      <dgm:spPr/>
    </dgm:pt>
    <dgm:pt modelId="{193E0C6D-0364-4C01-80E1-043B8311A2F8}" type="pres">
      <dgm:prSet presAssocID="{0C184F97-3BFB-4B49-988A-A429559DA194}" presName="compNode" presStyleCnt="0"/>
      <dgm:spPr/>
    </dgm:pt>
    <dgm:pt modelId="{3159B97B-D1A4-4B4B-954C-1CBAE9F896DA}" type="pres">
      <dgm:prSet presAssocID="{0C184F97-3BFB-4B49-988A-A429559DA194}" presName="bgRect" presStyleLbl="bgShp" presStyleIdx="0" presStyleCnt="3"/>
      <dgm:spPr/>
    </dgm:pt>
    <dgm:pt modelId="{D1BA1F25-F894-4A05-B0E6-3E8DCA429C5C}" type="pres">
      <dgm:prSet presAssocID="{0C184F97-3BFB-4B49-988A-A429559DA1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nten"/>
        </a:ext>
      </dgm:extLst>
    </dgm:pt>
    <dgm:pt modelId="{494A606D-3141-40D2-A385-65B9D826A153}" type="pres">
      <dgm:prSet presAssocID="{0C184F97-3BFB-4B49-988A-A429559DA194}" presName="spaceRect" presStyleCnt="0"/>
      <dgm:spPr/>
    </dgm:pt>
    <dgm:pt modelId="{218E092C-679B-4993-B440-71F3E33963AC}" type="pres">
      <dgm:prSet presAssocID="{0C184F97-3BFB-4B49-988A-A429559DA194}" presName="parTx" presStyleLbl="revTx" presStyleIdx="0" presStyleCnt="6">
        <dgm:presLayoutVars>
          <dgm:chMax val="0"/>
          <dgm:chPref val="0"/>
        </dgm:presLayoutVars>
      </dgm:prSet>
      <dgm:spPr/>
    </dgm:pt>
    <dgm:pt modelId="{F9607F12-236F-4362-8650-14ADAD03879C}" type="pres">
      <dgm:prSet presAssocID="{0C184F97-3BFB-4B49-988A-A429559DA194}" presName="desTx" presStyleLbl="revTx" presStyleIdx="1" presStyleCnt="6">
        <dgm:presLayoutVars/>
      </dgm:prSet>
      <dgm:spPr/>
    </dgm:pt>
    <dgm:pt modelId="{FA37F4F6-98D6-4404-A566-EF2B0531D657}" type="pres">
      <dgm:prSet presAssocID="{3B75FE8E-D60E-4C79-A265-83EC3F0E4AEE}" presName="sibTrans" presStyleCnt="0"/>
      <dgm:spPr/>
    </dgm:pt>
    <dgm:pt modelId="{81B96DE5-F426-495A-AA8E-3721264238EC}" type="pres">
      <dgm:prSet presAssocID="{9DAF2D08-AD15-4EC6-A443-759726573B3C}" presName="compNode" presStyleCnt="0"/>
      <dgm:spPr/>
    </dgm:pt>
    <dgm:pt modelId="{A3A7589D-DA16-4DCB-B132-BB04947EEEB6}" type="pres">
      <dgm:prSet presAssocID="{9DAF2D08-AD15-4EC6-A443-759726573B3C}" presName="bgRect" presStyleLbl="bgShp" presStyleIdx="1" presStyleCnt="3"/>
      <dgm:spPr/>
    </dgm:pt>
    <dgm:pt modelId="{BF51F4E5-EED8-445B-9593-0683DF839A5A}" type="pres">
      <dgm:prSet presAssocID="{9DAF2D08-AD15-4EC6-A443-759726573B3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afdiagram met dalende lijn met effen opvulling"/>
        </a:ext>
      </dgm:extLst>
    </dgm:pt>
    <dgm:pt modelId="{2A351F4F-F167-454C-AB1A-F6CC3A6E978F}" type="pres">
      <dgm:prSet presAssocID="{9DAF2D08-AD15-4EC6-A443-759726573B3C}" presName="spaceRect" presStyleCnt="0"/>
      <dgm:spPr/>
    </dgm:pt>
    <dgm:pt modelId="{0568560C-30E3-4FE7-80B7-AF7E50047EFB}" type="pres">
      <dgm:prSet presAssocID="{9DAF2D08-AD15-4EC6-A443-759726573B3C}" presName="parTx" presStyleLbl="revTx" presStyleIdx="2" presStyleCnt="6">
        <dgm:presLayoutVars>
          <dgm:chMax val="0"/>
          <dgm:chPref val="0"/>
        </dgm:presLayoutVars>
      </dgm:prSet>
      <dgm:spPr/>
    </dgm:pt>
    <dgm:pt modelId="{243EEB1B-88E0-48AF-ABE0-F53523A92AA4}" type="pres">
      <dgm:prSet presAssocID="{9DAF2D08-AD15-4EC6-A443-759726573B3C}" presName="desTx" presStyleLbl="revTx" presStyleIdx="3" presStyleCnt="6">
        <dgm:presLayoutVars/>
      </dgm:prSet>
      <dgm:spPr/>
    </dgm:pt>
    <dgm:pt modelId="{1A2C0D74-8EB8-43E0-A44F-3D730D3B6701}" type="pres">
      <dgm:prSet presAssocID="{8739EED3-D899-45AA-B69B-2A194F76F1EA}" presName="sibTrans" presStyleCnt="0"/>
      <dgm:spPr/>
    </dgm:pt>
    <dgm:pt modelId="{10C4DF37-E2F7-4069-80A2-1CE325337DBD}" type="pres">
      <dgm:prSet presAssocID="{69128B1E-591D-4162-8BD1-20F6F3AEBE5E}" presName="compNode" presStyleCnt="0"/>
      <dgm:spPr/>
    </dgm:pt>
    <dgm:pt modelId="{264304B0-D6DF-42BA-9751-40F5A072C69B}" type="pres">
      <dgm:prSet presAssocID="{69128B1E-591D-4162-8BD1-20F6F3AEBE5E}" presName="bgRect" presStyleLbl="bgShp" presStyleIdx="2" presStyleCnt="3"/>
      <dgm:spPr/>
    </dgm:pt>
    <dgm:pt modelId="{943B4B5F-153A-483C-9944-E4E5ABFF71AA}" type="pres">
      <dgm:prSet presAssocID="{69128B1E-591D-4162-8BD1-20F6F3AEBE5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ezin met zoon met effen opvulling"/>
        </a:ext>
      </dgm:extLst>
    </dgm:pt>
    <dgm:pt modelId="{676DE4FC-C3D0-45DF-8BDC-BA990289AB62}" type="pres">
      <dgm:prSet presAssocID="{69128B1E-591D-4162-8BD1-20F6F3AEBE5E}" presName="spaceRect" presStyleCnt="0"/>
      <dgm:spPr/>
    </dgm:pt>
    <dgm:pt modelId="{99572A66-126C-4F53-862C-D43D730E2CD3}" type="pres">
      <dgm:prSet presAssocID="{69128B1E-591D-4162-8BD1-20F6F3AEBE5E}" presName="parTx" presStyleLbl="revTx" presStyleIdx="4" presStyleCnt="6">
        <dgm:presLayoutVars>
          <dgm:chMax val="0"/>
          <dgm:chPref val="0"/>
        </dgm:presLayoutVars>
      </dgm:prSet>
      <dgm:spPr/>
    </dgm:pt>
    <dgm:pt modelId="{9FEB7F57-77AF-4A3B-ACCF-D0C82287FC20}" type="pres">
      <dgm:prSet presAssocID="{69128B1E-591D-4162-8BD1-20F6F3AEBE5E}" presName="desTx" presStyleLbl="revTx" presStyleIdx="5" presStyleCnt="6">
        <dgm:presLayoutVars/>
      </dgm:prSet>
      <dgm:spPr/>
    </dgm:pt>
  </dgm:ptLst>
  <dgm:cxnLst>
    <dgm:cxn modelId="{A570311F-11CE-4A40-98C9-825E8C01D62D}" srcId="{A03D2AED-2C56-4012-8C38-FA1C6E11D20E}" destId="{9DAF2D08-AD15-4EC6-A443-759726573B3C}" srcOrd="1" destOrd="0" parTransId="{A519B893-C98A-4B9F-8D57-B5BC8257406E}" sibTransId="{8739EED3-D899-45AA-B69B-2A194F76F1EA}"/>
    <dgm:cxn modelId="{2325DF26-47D9-456D-9326-C5C2B082D7C8}" srcId="{69128B1E-591D-4162-8BD1-20F6F3AEBE5E}" destId="{D5ECB8DF-26C3-44F9-97BA-D6BB2DA6C279}" srcOrd="0" destOrd="0" parTransId="{AD3FE8D0-C9D9-4568-A675-AFF3FFE84DBB}" sibTransId="{C01F0841-09A7-4D2B-83E3-E56B2F705FE9}"/>
    <dgm:cxn modelId="{63FE8E3C-3F02-4B9C-BD09-67400F7434A0}" type="presOf" srcId="{69128B1E-591D-4162-8BD1-20F6F3AEBE5E}" destId="{99572A66-126C-4F53-862C-D43D730E2CD3}" srcOrd="0" destOrd="0" presId="urn:microsoft.com/office/officeart/2018/2/layout/IconVerticalSolidList"/>
    <dgm:cxn modelId="{74576842-E1C3-441F-ABC9-7165BDBF4FA4}" type="presOf" srcId="{0C184F97-3BFB-4B49-988A-A429559DA194}" destId="{218E092C-679B-4993-B440-71F3E33963AC}" srcOrd="0" destOrd="0" presId="urn:microsoft.com/office/officeart/2018/2/layout/IconVerticalSolidList"/>
    <dgm:cxn modelId="{80784064-C074-48DA-BC2B-B0B93A27C861}" type="presOf" srcId="{E6A8DA83-CAC3-41B5-BD52-1A726DB7B911}" destId="{243EEB1B-88E0-48AF-ABE0-F53523A92AA4}" srcOrd="0" destOrd="0" presId="urn:microsoft.com/office/officeart/2018/2/layout/IconVerticalSolidList"/>
    <dgm:cxn modelId="{2327A24C-3CFD-4745-AD74-03FED3C9DDFF}" type="presOf" srcId="{A03D2AED-2C56-4012-8C38-FA1C6E11D20E}" destId="{0670F23C-A297-4BAD-BE88-E3ADFAD8E5CE}" srcOrd="0" destOrd="0" presId="urn:microsoft.com/office/officeart/2018/2/layout/IconVerticalSolidList"/>
    <dgm:cxn modelId="{17AEF94D-9B60-4FBA-AAAD-6C217191E6BF}" type="presOf" srcId="{28D79664-B4B2-44A2-94AB-4B28D88B8210}" destId="{F9607F12-236F-4362-8650-14ADAD03879C}" srcOrd="0" destOrd="0" presId="urn:microsoft.com/office/officeart/2018/2/layout/IconVerticalSolidList"/>
    <dgm:cxn modelId="{E2EE6973-D2AC-4A88-B05A-5845713FA019}" type="presOf" srcId="{0551CC71-4A69-40FD-BD91-CD628C958C5A}" destId="{F9607F12-236F-4362-8650-14ADAD03879C}" srcOrd="0" destOrd="1" presId="urn:microsoft.com/office/officeart/2018/2/layout/IconVerticalSolidList"/>
    <dgm:cxn modelId="{07697758-8264-4E5D-B90F-06B11089CFD2}" type="presOf" srcId="{D5ECB8DF-26C3-44F9-97BA-D6BB2DA6C279}" destId="{9FEB7F57-77AF-4A3B-ACCF-D0C82287FC20}" srcOrd="0" destOrd="0" presId="urn:microsoft.com/office/officeart/2018/2/layout/IconVerticalSolidList"/>
    <dgm:cxn modelId="{51B3E480-7240-418D-A0EF-E86EDB0559E5}" type="presOf" srcId="{9DAF2D08-AD15-4EC6-A443-759726573B3C}" destId="{0568560C-30E3-4FE7-80B7-AF7E50047EFB}" srcOrd="0" destOrd="0" presId="urn:microsoft.com/office/officeart/2018/2/layout/IconVerticalSolidList"/>
    <dgm:cxn modelId="{E4C876A2-3980-402E-A2A5-F3FC5F93DE42}" srcId="{0C184F97-3BFB-4B49-988A-A429559DA194}" destId="{28D79664-B4B2-44A2-94AB-4B28D88B8210}" srcOrd="0" destOrd="0" parTransId="{BAB61623-4306-4683-ABB8-5925F28E9CD5}" sibTransId="{6E1B145D-45B7-49BB-AE13-D4C8C0F55A5A}"/>
    <dgm:cxn modelId="{B6AAEBC4-DD9E-42E2-AC6B-D41A8555F143}" srcId="{A03D2AED-2C56-4012-8C38-FA1C6E11D20E}" destId="{69128B1E-591D-4162-8BD1-20F6F3AEBE5E}" srcOrd="2" destOrd="0" parTransId="{15DA51B4-C95C-46D6-B0C4-3C0DFB2E4ED7}" sibTransId="{4D18A5D1-AB56-4689-8E95-6D6BEC31D5DC}"/>
    <dgm:cxn modelId="{5BA671C6-F01A-4B8E-BC5E-17DEFBCF4BA1}" srcId="{0C184F97-3BFB-4B49-988A-A429559DA194}" destId="{0551CC71-4A69-40FD-BD91-CD628C958C5A}" srcOrd="1" destOrd="0" parTransId="{E07F7C83-0D2B-47F9-BCB4-0EE3B59B4450}" sibTransId="{F594319E-05C7-41D5-9331-5484265602C0}"/>
    <dgm:cxn modelId="{AF7EFEED-C4C8-400E-8FA3-71B39F9ED0CB}" srcId="{A03D2AED-2C56-4012-8C38-FA1C6E11D20E}" destId="{0C184F97-3BFB-4B49-988A-A429559DA194}" srcOrd="0" destOrd="0" parTransId="{3A4643EF-2D4E-4A7D-96DB-F7D24421E4FB}" sibTransId="{3B75FE8E-D60E-4C79-A265-83EC3F0E4AEE}"/>
    <dgm:cxn modelId="{FE3D1CF3-6620-44AF-B90A-020D3C1B045B}" type="presOf" srcId="{B424E2A9-0142-469C-8784-8B143C4FFA29}" destId="{243EEB1B-88E0-48AF-ABE0-F53523A92AA4}" srcOrd="0" destOrd="1" presId="urn:microsoft.com/office/officeart/2018/2/layout/IconVerticalSolidList"/>
    <dgm:cxn modelId="{6DD648FA-EBD9-41A8-A968-A340BC3A5C0C}" srcId="{9DAF2D08-AD15-4EC6-A443-759726573B3C}" destId="{B424E2A9-0142-469C-8784-8B143C4FFA29}" srcOrd="1" destOrd="0" parTransId="{C0E21ED9-D42C-4D03-8774-3DD2783D2F03}" sibTransId="{024F8832-8FF5-4C08-8292-5797D5438083}"/>
    <dgm:cxn modelId="{43A65BFF-D994-4485-AF9B-485A2FB1DCE3}" srcId="{9DAF2D08-AD15-4EC6-A443-759726573B3C}" destId="{E6A8DA83-CAC3-41B5-BD52-1A726DB7B911}" srcOrd="0" destOrd="0" parTransId="{D612E257-0BA2-4BAB-A516-08BBA39CD0FE}" sibTransId="{CD8DA7F2-FE93-4C74-94AB-D7C9CAD66A46}"/>
    <dgm:cxn modelId="{49C48136-7F05-4DBD-A370-C9E4748CCDC9}" type="presParOf" srcId="{0670F23C-A297-4BAD-BE88-E3ADFAD8E5CE}" destId="{193E0C6D-0364-4C01-80E1-043B8311A2F8}" srcOrd="0" destOrd="0" presId="urn:microsoft.com/office/officeart/2018/2/layout/IconVerticalSolidList"/>
    <dgm:cxn modelId="{22A8D42F-5BDE-4A4A-B57A-E3C6062E581B}" type="presParOf" srcId="{193E0C6D-0364-4C01-80E1-043B8311A2F8}" destId="{3159B97B-D1A4-4B4B-954C-1CBAE9F896DA}" srcOrd="0" destOrd="0" presId="urn:microsoft.com/office/officeart/2018/2/layout/IconVerticalSolidList"/>
    <dgm:cxn modelId="{D1E2F990-07E2-4525-A78D-2FD1658A04FA}" type="presParOf" srcId="{193E0C6D-0364-4C01-80E1-043B8311A2F8}" destId="{D1BA1F25-F894-4A05-B0E6-3E8DCA429C5C}" srcOrd="1" destOrd="0" presId="urn:microsoft.com/office/officeart/2018/2/layout/IconVerticalSolidList"/>
    <dgm:cxn modelId="{D3989778-01D6-4106-AA5F-EB05E9FAC917}" type="presParOf" srcId="{193E0C6D-0364-4C01-80E1-043B8311A2F8}" destId="{494A606D-3141-40D2-A385-65B9D826A153}" srcOrd="2" destOrd="0" presId="urn:microsoft.com/office/officeart/2018/2/layout/IconVerticalSolidList"/>
    <dgm:cxn modelId="{2BC645B5-A073-4846-A977-5A715B11A9BA}" type="presParOf" srcId="{193E0C6D-0364-4C01-80E1-043B8311A2F8}" destId="{218E092C-679B-4993-B440-71F3E33963AC}" srcOrd="3" destOrd="0" presId="urn:microsoft.com/office/officeart/2018/2/layout/IconVerticalSolidList"/>
    <dgm:cxn modelId="{064B157A-030E-42C6-B669-150028B995B4}" type="presParOf" srcId="{193E0C6D-0364-4C01-80E1-043B8311A2F8}" destId="{F9607F12-236F-4362-8650-14ADAD03879C}" srcOrd="4" destOrd="0" presId="urn:microsoft.com/office/officeart/2018/2/layout/IconVerticalSolidList"/>
    <dgm:cxn modelId="{19504801-F413-4F09-97B4-8F68B2755C20}" type="presParOf" srcId="{0670F23C-A297-4BAD-BE88-E3ADFAD8E5CE}" destId="{FA37F4F6-98D6-4404-A566-EF2B0531D657}" srcOrd="1" destOrd="0" presId="urn:microsoft.com/office/officeart/2018/2/layout/IconVerticalSolidList"/>
    <dgm:cxn modelId="{0FEBF0BB-45EA-4209-865E-22D187DAFB6C}" type="presParOf" srcId="{0670F23C-A297-4BAD-BE88-E3ADFAD8E5CE}" destId="{81B96DE5-F426-495A-AA8E-3721264238EC}" srcOrd="2" destOrd="0" presId="urn:microsoft.com/office/officeart/2018/2/layout/IconVerticalSolidList"/>
    <dgm:cxn modelId="{C00D4030-3B42-4DCC-95C2-FAB3AABA944E}" type="presParOf" srcId="{81B96DE5-F426-495A-AA8E-3721264238EC}" destId="{A3A7589D-DA16-4DCB-B132-BB04947EEEB6}" srcOrd="0" destOrd="0" presId="urn:microsoft.com/office/officeart/2018/2/layout/IconVerticalSolidList"/>
    <dgm:cxn modelId="{824C6D4F-17EC-486F-9ACE-B110667394AF}" type="presParOf" srcId="{81B96DE5-F426-495A-AA8E-3721264238EC}" destId="{BF51F4E5-EED8-445B-9593-0683DF839A5A}" srcOrd="1" destOrd="0" presId="urn:microsoft.com/office/officeart/2018/2/layout/IconVerticalSolidList"/>
    <dgm:cxn modelId="{223BCF32-6C67-4830-B96F-651C0E997C90}" type="presParOf" srcId="{81B96DE5-F426-495A-AA8E-3721264238EC}" destId="{2A351F4F-F167-454C-AB1A-F6CC3A6E978F}" srcOrd="2" destOrd="0" presId="urn:microsoft.com/office/officeart/2018/2/layout/IconVerticalSolidList"/>
    <dgm:cxn modelId="{6599B32C-D32E-4A6F-8D1E-FCE25AE0C195}" type="presParOf" srcId="{81B96DE5-F426-495A-AA8E-3721264238EC}" destId="{0568560C-30E3-4FE7-80B7-AF7E50047EFB}" srcOrd="3" destOrd="0" presId="urn:microsoft.com/office/officeart/2018/2/layout/IconVerticalSolidList"/>
    <dgm:cxn modelId="{4F70857A-DBED-43D8-A94D-8F630CC9F208}" type="presParOf" srcId="{81B96DE5-F426-495A-AA8E-3721264238EC}" destId="{243EEB1B-88E0-48AF-ABE0-F53523A92AA4}" srcOrd="4" destOrd="0" presId="urn:microsoft.com/office/officeart/2018/2/layout/IconVerticalSolidList"/>
    <dgm:cxn modelId="{C5128842-EFF2-449A-BF29-73271089DC6C}" type="presParOf" srcId="{0670F23C-A297-4BAD-BE88-E3ADFAD8E5CE}" destId="{1A2C0D74-8EB8-43E0-A44F-3D730D3B6701}" srcOrd="3" destOrd="0" presId="urn:microsoft.com/office/officeart/2018/2/layout/IconVerticalSolidList"/>
    <dgm:cxn modelId="{852E4965-A94B-4F85-BDBC-84ABA2823FD8}" type="presParOf" srcId="{0670F23C-A297-4BAD-BE88-E3ADFAD8E5CE}" destId="{10C4DF37-E2F7-4069-80A2-1CE325337DBD}" srcOrd="4" destOrd="0" presId="urn:microsoft.com/office/officeart/2018/2/layout/IconVerticalSolidList"/>
    <dgm:cxn modelId="{75A8A266-A01B-4C1B-87F6-0BA61AC8D3C8}" type="presParOf" srcId="{10C4DF37-E2F7-4069-80A2-1CE325337DBD}" destId="{264304B0-D6DF-42BA-9751-40F5A072C69B}" srcOrd="0" destOrd="0" presId="urn:microsoft.com/office/officeart/2018/2/layout/IconVerticalSolidList"/>
    <dgm:cxn modelId="{A06EEDEB-BDB0-4BE4-BF01-53DB80037BE6}" type="presParOf" srcId="{10C4DF37-E2F7-4069-80A2-1CE325337DBD}" destId="{943B4B5F-153A-483C-9944-E4E5ABFF71AA}" srcOrd="1" destOrd="0" presId="urn:microsoft.com/office/officeart/2018/2/layout/IconVerticalSolidList"/>
    <dgm:cxn modelId="{F2720253-B17A-4F20-8D64-0AFE6957B401}" type="presParOf" srcId="{10C4DF37-E2F7-4069-80A2-1CE325337DBD}" destId="{676DE4FC-C3D0-45DF-8BDC-BA990289AB62}" srcOrd="2" destOrd="0" presId="urn:microsoft.com/office/officeart/2018/2/layout/IconVerticalSolidList"/>
    <dgm:cxn modelId="{89084AE6-D03B-41FD-9759-E22999C89766}" type="presParOf" srcId="{10C4DF37-E2F7-4069-80A2-1CE325337DBD}" destId="{99572A66-126C-4F53-862C-D43D730E2CD3}" srcOrd="3" destOrd="0" presId="urn:microsoft.com/office/officeart/2018/2/layout/IconVerticalSolidList"/>
    <dgm:cxn modelId="{1A3D1866-F74C-471B-BF18-AAC8D7A1ABCF}" type="presParOf" srcId="{10C4DF37-E2F7-4069-80A2-1CE325337DBD}" destId="{9FEB7F57-77AF-4A3B-ACCF-D0C82287FC2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B1D7FB8-A196-402C-A0E9-161285EF103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7FA0FD1-DF26-489C-B920-8154632EFE26}">
      <dgm:prSet>
        <dgm:style>
          <a:lnRef idx="3">
            <a:schemeClr val="lt1"/>
          </a:lnRef>
          <a:fillRef idx="1">
            <a:schemeClr val="accent1"/>
          </a:fillRef>
          <a:effectRef idx="1">
            <a:schemeClr val="accent1"/>
          </a:effectRef>
          <a:fontRef idx="minor">
            <a:schemeClr val="lt1"/>
          </a:fontRef>
        </dgm:style>
      </dgm:prSet>
      <dgm:spPr/>
      <dgm:t>
        <a:bodyPr/>
        <a:lstStyle/>
        <a:p>
          <a:r>
            <a:rPr lang="nl-BE" b="1"/>
            <a:t>Federale werkbonus</a:t>
          </a:r>
          <a:endParaRPr lang="en-US"/>
        </a:p>
      </dgm:t>
    </dgm:pt>
    <dgm:pt modelId="{86B60E5C-0303-4A9E-8AE0-10A40C569731}" type="parTrans" cxnId="{4BE455E0-A19E-4655-B0F8-2EBB9E12728E}">
      <dgm:prSet/>
      <dgm:spPr/>
      <dgm:t>
        <a:bodyPr/>
        <a:lstStyle/>
        <a:p>
          <a:endParaRPr lang="en-US"/>
        </a:p>
      </dgm:t>
    </dgm:pt>
    <dgm:pt modelId="{E9D017FB-EF59-41E8-BD28-A12151C22E28}" type="sibTrans" cxnId="{4BE455E0-A19E-4655-B0F8-2EBB9E12728E}">
      <dgm:prSet/>
      <dgm:spPr/>
      <dgm:t>
        <a:bodyPr/>
        <a:lstStyle/>
        <a:p>
          <a:endParaRPr lang="en-US"/>
        </a:p>
      </dgm:t>
    </dgm:pt>
    <dgm:pt modelId="{DD94DB88-3AB3-4348-8AAA-CBA88C85B98A}">
      <dgm:prSet/>
      <dgm:spPr/>
      <dgm:t>
        <a:bodyPr/>
        <a:lstStyle/>
        <a:p>
          <a:r>
            <a:rPr lang="nl-BE" b="1">
              <a:solidFill>
                <a:srgbClr val="3C88A3"/>
              </a:solidFill>
            </a:rPr>
            <a:t>Verhogen</a:t>
          </a:r>
          <a:endParaRPr lang="en-US">
            <a:solidFill>
              <a:srgbClr val="3C88A3"/>
            </a:solidFill>
          </a:endParaRPr>
        </a:p>
      </dgm:t>
    </dgm:pt>
    <dgm:pt modelId="{9FDD9A3C-2CD0-42F8-B9EB-6E7D030D2927}" type="parTrans" cxnId="{7D8B5DA0-851A-468F-AEE1-0D8E3BF8E665}">
      <dgm:prSet/>
      <dgm:spPr/>
      <dgm:t>
        <a:bodyPr/>
        <a:lstStyle/>
        <a:p>
          <a:endParaRPr lang="en-US"/>
        </a:p>
      </dgm:t>
    </dgm:pt>
    <dgm:pt modelId="{BA19699B-E463-4387-955A-F8BCFC7F2787}" type="sibTrans" cxnId="{7D8B5DA0-851A-468F-AEE1-0D8E3BF8E665}">
      <dgm:prSet/>
      <dgm:spPr/>
      <dgm:t>
        <a:bodyPr/>
        <a:lstStyle/>
        <a:p>
          <a:endParaRPr lang="en-US"/>
        </a:p>
      </dgm:t>
    </dgm:pt>
    <dgm:pt modelId="{5C0537F3-93E2-4304-9541-598DD6665C2A}">
      <dgm:prSet/>
      <dgm:spPr/>
      <dgm:t>
        <a:bodyPr/>
        <a:lstStyle/>
        <a:p>
          <a:r>
            <a:rPr lang="nl-BE" b="1">
              <a:solidFill>
                <a:srgbClr val="3C88A3"/>
              </a:solidFill>
            </a:rPr>
            <a:t>Bruto = netto minimumloon in 2029</a:t>
          </a:r>
          <a:endParaRPr lang="en-US">
            <a:solidFill>
              <a:srgbClr val="3C88A3"/>
            </a:solidFill>
          </a:endParaRPr>
        </a:p>
      </dgm:t>
    </dgm:pt>
    <dgm:pt modelId="{5E7D5FBD-3D29-416B-96F7-5EDC5323FC39}" type="parTrans" cxnId="{1C1C7C7A-EC29-4E27-B3C9-2EFA77BB4E85}">
      <dgm:prSet/>
      <dgm:spPr/>
      <dgm:t>
        <a:bodyPr/>
        <a:lstStyle/>
        <a:p>
          <a:endParaRPr lang="en-US"/>
        </a:p>
      </dgm:t>
    </dgm:pt>
    <dgm:pt modelId="{6A0FFC7E-F98C-4DDE-9144-718F055FB07C}" type="sibTrans" cxnId="{1C1C7C7A-EC29-4E27-B3C9-2EFA77BB4E85}">
      <dgm:prSet/>
      <dgm:spPr/>
      <dgm:t>
        <a:bodyPr/>
        <a:lstStyle/>
        <a:p>
          <a:endParaRPr lang="en-US"/>
        </a:p>
      </dgm:t>
    </dgm:pt>
    <dgm:pt modelId="{E5BC1FCD-1557-4225-AC4B-4678659EF014}">
      <dgm:prSet>
        <dgm:style>
          <a:lnRef idx="3">
            <a:schemeClr val="lt1"/>
          </a:lnRef>
          <a:fillRef idx="1">
            <a:schemeClr val="accent1"/>
          </a:fillRef>
          <a:effectRef idx="1">
            <a:schemeClr val="accent1"/>
          </a:effectRef>
          <a:fontRef idx="minor">
            <a:schemeClr val="lt1"/>
          </a:fontRef>
        </dgm:style>
      </dgm:prSet>
      <dgm:spPr/>
      <dgm:t>
        <a:bodyPr/>
        <a:lstStyle/>
        <a:p>
          <a:r>
            <a:rPr lang="nl-BE" b="1"/>
            <a:t>Overuren</a:t>
          </a:r>
          <a:endParaRPr lang="en-US"/>
        </a:p>
      </dgm:t>
    </dgm:pt>
    <dgm:pt modelId="{79C2A399-E547-4311-945B-357AB643D79B}" type="parTrans" cxnId="{3801278B-12DA-48CD-A723-983C6B47D247}">
      <dgm:prSet/>
      <dgm:spPr/>
      <dgm:t>
        <a:bodyPr/>
        <a:lstStyle/>
        <a:p>
          <a:endParaRPr lang="en-US"/>
        </a:p>
      </dgm:t>
    </dgm:pt>
    <dgm:pt modelId="{356C5D78-5277-4381-B188-D2015A961D59}" type="sibTrans" cxnId="{3801278B-12DA-48CD-A723-983C6B47D247}">
      <dgm:prSet/>
      <dgm:spPr/>
      <dgm:t>
        <a:bodyPr/>
        <a:lstStyle/>
        <a:p>
          <a:endParaRPr lang="en-US"/>
        </a:p>
      </dgm:t>
    </dgm:pt>
    <dgm:pt modelId="{689F67C4-E172-49C0-850F-416AFEB33F84}">
      <dgm:prSet/>
      <dgm:spPr/>
      <dgm:t>
        <a:bodyPr/>
        <a:lstStyle/>
        <a:p>
          <a:r>
            <a:rPr lang="nl-BE" b="1">
              <a:solidFill>
                <a:srgbClr val="3C88A3"/>
              </a:solidFill>
            </a:rPr>
            <a:t>Lastenverlaging werkgever</a:t>
          </a:r>
          <a:endParaRPr lang="en-US">
            <a:solidFill>
              <a:srgbClr val="3C88A3"/>
            </a:solidFill>
          </a:endParaRPr>
        </a:p>
      </dgm:t>
    </dgm:pt>
    <dgm:pt modelId="{571E5D7C-B67D-4992-83E6-7D8F35A27D09}" type="parTrans" cxnId="{EE3E4B91-F5DE-4543-B766-03A5DDC0A23B}">
      <dgm:prSet/>
      <dgm:spPr/>
      <dgm:t>
        <a:bodyPr/>
        <a:lstStyle/>
        <a:p>
          <a:endParaRPr lang="en-US"/>
        </a:p>
      </dgm:t>
    </dgm:pt>
    <dgm:pt modelId="{4A322950-74A8-4D2A-BCA9-2628F7811E9C}" type="sibTrans" cxnId="{EE3E4B91-F5DE-4543-B766-03A5DDC0A23B}">
      <dgm:prSet/>
      <dgm:spPr/>
      <dgm:t>
        <a:bodyPr/>
        <a:lstStyle/>
        <a:p>
          <a:endParaRPr lang="en-US"/>
        </a:p>
      </dgm:t>
    </dgm:pt>
    <dgm:pt modelId="{C4746CBE-1898-4C4D-81DD-69428F0996D3}">
      <dgm:prSet/>
      <dgm:spPr/>
      <dgm:t>
        <a:bodyPr/>
        <a:lstStyle/>
        <a:p>
          <a:r>
            <a:rPr lang="nl-BE" b="1">
              <a:solidFill>
                <a:srgbClr val="3C88A3"/>
              </a:solidFill>
            </a:rPr>
            <a:t>Belastingvermindering werknemer</a:t>
          </a:r>
          <a:endParaRPr lang="en-US">
            <a:solidFill>
              <a:srgbClr val="3C88A3"/>
            </a:solidFill>
          </a:endParaRPr>
        </a:p>
      </dgm:t>
    </dgm:pt>
    <dgm:pt modelId="{69E20DBE-DB6C-4B35-96F9-93124A4D7B52}" type="parTrans" cxnId="{4EBE9B13-10C6-4FE2-B6EC-0774947A1994}">
      <dgm:prSet/>
      <dgm:spPr/>
      <dgm:t>
        <a:bodyPr/>
        <a:lstStyle/>
        <a:p>
          <a:endParaRPr lang="en-US"/>
        </a:p>
      </dgm:t>
    </dgm:pt>
    <dgm:pt modelId="{EA6F7439-6F65-43FD-96D9-ED70135A0A6B}" type="sibTrans" cxnId="{4EBE9B13-10C6-4FE2-B6EC-0774947A1994}">
      <dgm:prSet/>
      <dgm:spPr/>
      <dgm:t>
        <a:bodyPr/>
        <a:lstStyle/>
        <a:p>
          <a:endParaRPr lang="en-US"/>
        </a:p>
      </dgm:t>
    </dgm:pt>
    <dgm:pt modelId="{598CCBFB-BD15-4F5A-A2D3-66697EA79985}">
      <dgm:prSet>
        <dgm:style>
          <a:lnRef idx="3">
            <a:schemeClr val="lt1"/>
          </a:lnRef>
          <a:fillRef idx="1">
            <a:schemeClr val="accent1"/>
          </a:fillRef>
          <a:effectRef idx="1">
            <a:schemeClr val="accent1"/>
          </a:effectRef>
          <a:fontRef idx="minor">
            <a:schemeClr val="lt1"/>
          </a:fontRef>
        </dgm:style>
      </dgm:prSet>
      <dgm:spPr/>
      <dgm:t>
        <a:bodyPr/>
        <a:lstStyle/>
        <a:p>
          <a:r>
            <a:rPr lang="nl-BE" b="1"/>
            <a:t>Gepensioneerden</a:t>
          </a:r>
          <a:endParaRPr lang="en-US"/>
        </a:p>
      </dgm:t>
    </dgm:pt>
    <dgm:pt modelId="{3CA6AE78-3D5F-4790-B565-191D1A68DC78}" type="parTrans" cxnId="{6191EF3D-D40F-4FFA-8073-5E4C945C9AFC}">
      <dgm:prSet/>
      <dgm:spPr/>
      <dgm:t>
        <a:bodyPr/>
        <a:lstStyle/>
        <a:p>
          <a:endParaRPr lang="en-US"/>
        </a:p>
      </dgm:t>
    </dgm:pt>
    <dgm:pt modelId="{F2959EB5-8661-4416-85E2-0B442E003A7F}" type="sibTrans" cxnId="{6191EF3D-D40F-4FFA-8073-5E4C945C9AFC}">
      <dgm:prSet/>
      <dgm:spPr/>
      <dgm:t>
        <a:bodyPr/>
        <a:lstStyle/>
        <a:p>
          <a:endParaRPr lang="en-US"/>
        </a:p>
      </dgm:t>
    </dgm:pt>
    <dgm:pt modelId="{E7E870A6-178E-43C4-8165-644BE442AB7F}">
      <dgm:prSet/>
      <dgm:spPr/>
      <dgm:t>
        <a:bodyPr/>
        <a:lstStyle/>
        <a:p>
          <a:r>
            <a:rPr lang="nl-BE" b="1">
              <a:solidFill>
                <a:srgbClr val="3C88A3"/>
              </a:solidFill>
            </a:rPr>
            <a:t>50% naar 33% maximale heffing</a:t>
          </a:r>
          <a:endParaRPr lang="en-US">
            <a:solidFill>
              <a:srgbClr val="3C88A3"/>
            </a:solidFill>
          </a:endParaRPr>
        </a:p>
      </dgm:t>
    </dgm:pt>
    <dgm:pt modelId="{1FEAE4EC-1818-4EC9-BF17-60E7CF303E05}" type="parTrans" cxnId="{025168EA-6B32-4242-92B3-EC83A830782F}">
      <dgm:prSet/>
      <dgm:spPr/>
      <dgm:t>
        <a:bodyPr/>
        <a:lstStyle/>
        <a:p>
          <a:endParaRPr lang="en-US"/>
        </a:p>
      </dgm:t>
    </dgm:pt>
    <dgm:pt modelId="{4A3C89DE-7DB5-41D2-BD12-3A8300BEE74C}" type="sibTrans" cxnId="{025168EA-6B32-4242-92B3-EC83A830782F}">
      <dgm:prSet/>
      <dgm:spPr/>
      <dgm:t>
        <a:bodyPr/>
        <a:lstStyle/>
        <a:p>
          <a:endParaRPr lang="en-US"/>
        </a:p>
      </dgm:t>
    </dgm:pt>
    <dgm:pt modelId="{7FCCC4D6-BA03-4A88-B9B3-E5770F2C1788}" type="pres">
      <dgm:prSet presAssocID="{9B1D7FB8-A196-402C-A0E9-161285EF1033}" presName="linear" presStyleCnt="0">
        <dgm:presLayoutVars>
          <dgm:animLvl val="lvl"/>
          <dgm:resizeHandles val="exact"/>
        </dgm:presLayoutVars>
      </dgm:prSet>
      <dgm:spPr/>
    </dgm:pt>
    <dgm:pt modelId="{D0E7EA77-CEC2-40D5-866B-81843A46C63F}" type="pres">
      <dgm:prSet presAssocID="{27FA0FD1-DF26-489C-B920-8154632EFE26}" presName="parentText" presStyleLbl="node1" presStyleIdx="0" presStyleCnt="3">
        <dgm:presLayoutVars>
          <dgm:chMax val="0"/>
          <dgm:bulletEnabled val="1"/>
        </dgm:presLayoutVars>
      </dgm:prSet>
      <dgm:spPr/>
    </dgm:pt>
    <dgm:pt modelId="{97C361CF-BC26-46D2-8B9F-77A67B446E4E}" type="pres">
      <dgm:prSet presAssocID="{27FA0FD1-DF26-489C-B920-8154632EFE26}" presName="childText" presStyleLbl="revTx" presStyleIdx="0" presStyleCnt="3">
        <dgm:presLayoutVars>
          <dgm:bulletEnabled val="1"/>
        </dgm:presLayoutVars>
      </dgm:prSet>
      <dgm:spPr/>
    </dgm:pt>
    <dgm:pt modelId="{10207268-4649-4766-9853-D6EB7650E400}" type="pres">
      <dgm:prSet presAssocID="{E5BC1FCD-1557-4225-AC4B-4678659EF014}" presName="parentText" presStyleLbl="node1" presStyleIdx="1" presStyleCnt="3">
        <dgm:presLayoutVars>
          <dgm:chMax val="0"/>
          <dgm:bulletEnabled val="1"/>
        </dgm:presLayoutVars>
      </dgm:prSet>
      <dgm:spPr/>
    </dgm:pt>
    <dgm:pt modelId="{826B015E-6419-48E7-889B-830C9AF5EEFC}" type="pres">
      <dgm:prSet presAssocID="{E5BC1FCD-1557-4225-AC4B-4678659EF014}" presName="childText" presStyleLbl="revTx" presStyleIdx="1" presStyleCnt="3">
        <dgm:presLayoutVars>
          <dgm:bulletEnabled val="1"/>
        </dgm:presLayoutVars>
      </dgm:prSet>
      <dgm:spPr/>
    </dgm:pt>
    <dgm:pt modelId="{C01FC4D8-D01E-4143-BDA0-975B7DBBD92A}" type="pres">
      <dgm:prSet presAssocID="{598CCBFB-BD15-4F5A-A2D3-66697EA79985}" presName="parentText" presStyleLbl="node1" presStyleIdx="2" presStyleCnt="3">
        <dgm:presLayoutVars>
          <dgm:chMax val="0"/>
          <dgm:bulletEnabled val="1"/>
        </dgm:presLayoutVars>
      </dgm:prSet>
      <dgm:spPr/>
    </dgm:pt>
    <dgm:pt modelId="{F57916CD-30C6-49FF-862D-0A9384386144}" type="pres">
      <dgm:prSet presAssocID="{598CCBFB-BD15-4F5A-A2D3-66697EA79985}" presName="childText" presStyleLbl="revTx" presStyleIdx="2" presStyleCnt="3">
        <dgm:presLayoutVars>
          <dgm:bulletEnabled val="1"/>
        </dgm:presLayoutVars>
      </dgm:prSet>
      <dgm:spPr/>
    </dgm:pt>
  </dgm:ptLst>
  <dgm:cxnLst>
    <dgm:cxn modelId="{4EBE9B13-10C6-4FE2-B6EC-0774947A1994}" srcId="{E5BC1FCD-1557-4225-AC4B-4678659EF014}" destId="{C4746CBE-1898-4C4D-81DD-69428F0996D3}" srcOrd="1" destOrd="0" parTransId="{69E20DBE-DB6C-4B35-96F9-93124A4D7B52}" sibTransId="{EA6F7439-6F65-43FD-96D9-ED70135A0A6B}"/>
    <dgm:cxn modelId="{6191EF3D-D40F-4FFA-8073-5E4C945C9AFC}" srcId="{9B1D7FB8-A196-402C-A0E9-161285EF1033}" destId="{598CCBFB-BD15-4F5A-A2D3-66697EA79985}" srcOrd="2" destOrd="0" parTransId="{3CA6AE78-3D5F-4790-B565-191D1A68DC78}" sibTransId="{F2959EB5-8661-4416-85E2-0B442E003A7F}"/>
    <dgm:cxn modelId="{1B9D0F50-F360-429F-896B-4F462110AB63}" type="presOf" srcId="{598CCBFB-BD15-4F5A-A2D3-66697EA79985}" destId="{C01FC4D8-D01E-4143-BDA0-975B7DBBD92A}" srcOrd="0" destOrd="0" presId="urn:microsoft.com/office/officeart/2005/8/layout/vList2"/>
    <dgm:cxn modelId="{43E39553-7F3E-4368-9551-10156F16CA14}" type="presOf" srcId="{5C0537F3-93E2-4304-9541-598DD6665C2A}" destId="{97C361CF-BC26-46D2-8B9F-77A67B446E4E}" srcOrd="0" destOrd="1" presId="urn:microsoft.com/office/officeart/2005/8/layout/vList2"/>
    <dgm:cxn modelId="{87B07459-1274-4126-AF54-47072BCA2194}" type="presOf" srcId="{DD94DB88-3AB3-4348-8AAA-CBA88C85B98A}" destId="{97C361CF-BC26-46D2-8B9F-77A67B446E4E}" srcOrd="0" destOrd="0" presId="urn:microsoft.com/office/officeart/2005/8/layout/vList2"/>
    <dgm:cxn modelId="{1C1C7C7A-EC29-4E27-B3C9-2EFA77BB4E85}" srcId="{27FA0FD1-DF26-489C-B920-8154632EFE26}" destId="{5C0537F3-93E2-4304-9541-598DD6665C2A}" srcOrd="1" destOrd="0" parTransId="{5E7D5FBD-3D29-416B-96F7-5EDC5323FC39}" sibTransId="{6A0FFC7E-F98C-4DDE-9144-718F055FB07C}"/>
    <dgm:cxn modelId="{03F0C57F-992F-413C-ABBB-C3939C9C7BFE}" type="presOf" srcId="{27FA0FD1-DF26-489C-B920-8154632EFE26}" destId="{D0E7EA77-CEC2-40D5-866B-81843A46C63F}" srcOrd="0" destOrd="0" presId="urn:microsoft.com/office/officeart/2005/8/layout/vList2"/>
    <dgm:cxn modelId="{3801278B-12DA-48CD-A723-983C6B47D247}" srcId="{9B1D7FB8-A196-402C-A0E9-161285EF1033}" destId="{E5BC1FCD-1557-4225-AC4B-4678659EF014}" srcOrd="1" destOrd="0" parTransId="{79C2A399-E547-4311-945B-357AB643D79B}" sibTransId="{356C5D78-5277-4381-B188-D2015A961D59}"/>
    <dgm:cxn modelId="{EE3E4B91-F5DE-4543-B766-03A5DDC0A23B}" srcId="{E5BC1FCD-1557-4225-AC4B-4678659EF014}" destId="{689F67C4-E172-49C0-850F-416AFEB33F84}" srcOrd="0" destOrd="0" parTransId="{571E5D7C-B67D-4992-83E6-7D8F35A27D09}" sibTransId="{4A322950-74A8-4D2A-BCA9-2628F7811E9C}"/>
    <dgm:cxn modelId="{DA9B6B9D-6DBA-49B2-843C-795484BAC8CE}" type="presOf" srcId="{C4746CBE-1898-4C4D-81DD-69428F0996D3}" destId="{826B015E-6419-48E7-889B-830C9AF5EEFC}" srcOrd="0" destOrd="1" presId="urn:microsoft.com/office/officeart/2005/8/layout/vList2"/>
    <dgm:cxn modelId="{7D8B5DA0-851A-468F-AEE1-0D8E3BF8E665}" srcId="{27FA0FD1-DF26-489C-B920-8154632EFE26}" destId="{DD94DB88-3AB3-4348-8AAA-CBA88C85B98A}" srcOrd="0" destOrd="0" parTransId="{9FDD9A3C-2CD0-42F8-B9EB-6E7D030D2927}" sibTransId="{BA19699B-E463-4387-955A-F8BCFC7F2787}"/>
    <dgm:cxn modelId="{0CF29BD3-1C2F-42B0-8AFD-2A124F4BB38D}" type="presOf" srcId="{9B1D7FB8-A196-402C-A0E9-161285EF1033}" destId="{7FCCC4D6-BA03-4A88-B9B3-E5770F2C1788}" srcOrd="0" destOrd="0" presId="urn:microsoft.com/office/officeart/2005/8/layout/vList2"/>
    <dgm:cxn modelId="{4BE455E0-A19E-4655-B0F8-2EBB9E12728E}" srcId="{9B1D7FB8-A196-402C-A0E9-161285EF1033}" destId="{27FA0FD1-DF26-489C-B920-8154632EFE26}" srcOrd="0" destOrd="0" parTransId="{86B60E5C-0303-4A9E-8AE0-10A40C569731}" sibTransId="{E9D017FB-EF59-41E8-BD28-A12151C22E28}"/>
    <dgm:cxn modelId="{025168EA-6B32-4242-92B3-EC83A830782F}" srcId="{598CCBFB-BD15-4F5A-A2D3-66697EA79985}" destId="{E7E870A6-178E-43C4-8165-644BE442AB7F}" srcOrd="0" destOrd="0" parTransId="{1FEAE4EC-1818-4EC9-BF17-60E7CF303E05}" sibTransId="{4A3C89DE-7DB5-41D2-BD12-3A8300BEE74C}"/>
    <dgm:cxn modelId="{EFF989F1-5FAA-49FC-ABCA-3B468383BD88}" type="presOf" srcId="{689F67C4-E172-49C0-850F-416AFEB33F84}" destId="{826B015E-6419-48E7-889B-830C9AF5EEFC}" srcOrd="0" destOrd="0" presId="urn:microsoft.com/office/officeart/2005/8/layout/vList2"/>
    <dgm:cxn modelId="{AFE624F8-31A0-4874-8F60-F0615AE584D7}" type="presOf" srcId="{E5BC1FCD-1557-4225-AC4B-4678659EF014}" destId="{10207268-4649-4766-9853-D6EB7650E400}" srcOrd="0" destOrd="0" presId="urn:microsoft.com/office/officeart/2005/8/layout/vList2"/>
    <dgm:cxn modelId="{FD53E4FF-8DCC-4326-A98B-04C518E0E235}" type="presOf" srcId="{E7E870A6-178E-43C4-8165-644BE442AB7F}" destId="{F57916CD-30C6-49FF-862D-0A9384386144}" srcOrd="0" destOrd="0" presId="urn:microsoft.com/office/officeart/2005/8/layout/vList2"/>
    <dgm:cxn modelId="{FEB000CB-3ECC-48F7-B397-482223FD5CB8}" type="presParOf" srcId="{7FCCC4D6-BA03-4A88-B9B3-E5770F2C1788}" destId="{D0E7EA77-CEC2-40D5-866B-81843A46C63F}" srcOrd="0" destOrd="0" presId="urn:microsoft.com/office/officeart/2005/8/layout/vList2"/>
    <dgm:cxn modelId="{5F2C9BF8-798D-4889-B6D7-C99BDD9162E8}" type="presParOf" srcId="{7FCCC4D6-BA03-4A88-B9B3-E5770F2C1788}" destId="{97C361CF-BC26-46D2-8B9F-77A67B446E4E}" srcOrd="1" destOrd="0" presId="urn:microsoft.com/office/officeart/2005/8/layout/vList2"/>
    <dgm:cxn modelId="{703FCD4D-68FC-44AF-8DAC-74BEF1F824B6}" type="presParOf" srcId="{7FCCC4D6-BA03-4A88-B9B3-E5770F2C1788}" destId="{10207268-4649-4766-9853-D6EB7650E400}" srcOrd="2" destOrd="0" presId="urn:microsoft.com/office/officeart/2005/8/layout/vList2"/>
    <dgm:cxn modelId="{BEC395D9-68F1-4C01-AEA4-C7CDA4D34B76}" type="presParOf" srcId="{7FCCC4D6-BA03-4A88-B9B3-E5770F2C1788}" destId="{826B015E-6419-48E7-889B-830C9AF5EEFC}" srcOrd="3" destOrd="0" presId="urn:microsoft.com/office/officeart/2005/8/layout/vList2"/>
    <dgm:cxn modelId="{9E321A8B-2118-47A2-9B56-18EC6019937E}" type="presParOf" srcId="{7FCCC4D6-BA03-4A88-B9B3-E5770F2C1788}" destId="{C01FC4D8-D01E-4143-BDA0-975B7DBBD92A}" srcOrd="4" destOrd="0" presId="urn:microsoft.com/office/officeart/2005/8/layout/vList2"/>
    <dgm:cxn modelId="{DB83334F-BF56-4E5A-B850-316515837D86}" type="presParOf" srcId="{7FCCC4D6-BA03-4A88-B9B3-E5770F2C1788}" destId="{F57916CD-30C6-49FF-862D-0A9384386144}"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86B57E-E18E-4737-88C2-CBD4A2EA2E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00ACF6-295F-4782-9257-B0C73A0F9C6A}">
      <dgm:prSet/>
      <dgm:spPr/>
      <dgm:t>
        <a:bodyPr/>
        <a:lstStyle/>
        <a:p>
          <a:pPr algn="l">
            <a:lnSpc>
              <a:spcPct val="90000"/>
            </a:lnSpc>
          </a:pPr>
          <a:r>
            <a:rPr lang="nl-BE" sz="4800" b="1">
              <a:solidFill>
                <a:srgbClr val="FFFFFF"/>
              </a:solidFill>
              <a:latin typeface="Aptos" panose="02110004020202020204"/>
              <a:ea typeface="+mn-ea"/>
              <a:cs typeface="+mn-cs"/>
            </a:rPr>
            <a:t>Belastingvermindering werklozen</a:t>
          </a:r>
          <a:endParaRPr lang="en-US" sz="4800">
            <a:solidFill>
              <a:srgbClr val="FFFFFF"/>
            </a:solidFill>
            <a:latin typeface="Aptos" panose="02110004020202020204"/>
            <a:ea typeface="+mn-ea"/>
            <a:cs typeface="+mn-cs"/>
          </a:endParaRPr>
        </a:p>
      </dgm:t>
    </dgm:pt>
    <dgm:pt modelId="{02BDD49C-6CA8-46AD-BE16-B6489507B8BF}" type="parTrans" cxnId="{3A77F291-4DC0-4443-A9C1-8178199835D5}">
      <dgm:prSet/>
      <dgm:spPr/>
      <dgm:t>
        <a:bodyPr/>
        <a:lstStyle/>
        <a:p>
          <a:endParaRPr lang="en-US"/>
        </a:p>
      </dgm:t>
    </dgm:pt>
    <dgm:pt modelId="{C21F44D6-C898-462D-B6F7-E879A1640C8E}" type="sibTrans" cxnId="{3A77F291-4DC0-4443-A9C1-8178199835D5}">
      <dgm:prSet/>
      <dgm:spPr/>
      <dgm:t>
        <a:bodyPr/>
        <a:lstStyle/>
        <a:p>
          <a:endParaRPr lang="en-US"/>
        </a:p>
      </dgm:t>
    </dgm:pt>
    <dgm:pt modelId="{0E39A423-457C-4D17-8780-C674C345D111}">
      <dgm:prSet/>
      <dgm:spPr/>
      <dgm:t>
        <a:bodyPr/>
        <a:lstStyle/>
        <a:p>
          <a:pPr algn="l" rtl="0">
            <a:lnSpc>
              <a:spcPct val="90000"/>
            </a:lnSpc>
            <a:buFontTx/>
            <a:buNone/>
          </a:pPr>
          <a:r>
            <a:rPr lang="nl-BE" sz="3700" b="1">
              <a:solidFill>
                <a:srgbClr val="3C88A3"/>
              </a:solidFill>
              <a:latin typeface="Aptos"/>
              <a:ea typeface="+mn-ea"/>
              <a:cs typeface="+mn-cs"/>
            </a:rPr>
            <a:t>Afgeschaft in 2029</a:t>
          </a:r>
          <a:endParaRPr lang="en-US" sz="3700">
            <a:solidFill>
              <a:srgbClr val="3C88A3"/>
            </a:solidFill>
            <a:latin typeface="Aptos" panose="02110004020202020204"/>
            <a:ea typeface="+mn-ea"/>
            <a:cs typeface="+mn-cs"/>
          </a:endParaRPr>
        </a:p>
      </dgm:t>
    </dgm:pt>
    <dgm:pt modelId="{8F5CBC44-5197-4B28-A349-9EAD942818EA}" type="parTrans" cxnId="{023DB035-6869-42BD-9CD1-D2F1E71E9C8C}">
      <dgm:prSet/>
      <dgm:spPr/>
      <dgm:t>
        <a:bodyPr/>
        <a:lstStyle/>
        <a:p>
          <a:endParaRPr lang="en-US"/>
        </a:p>
      </dgm:t>
    </dgm:pt>
    <dgm:pt modelId="{081E444F-35BE-4837-971D-5AD54E21BCA5}" type="sibTrans" cxnId="{023DB035-6869-42BD-9CD1-D2F1E71E9C8C}">
      <dgm:prSet/>
      <dgm:spPr/>
      <dgm:t>
        <a:bodyPr/>
        <a:lstStyle/>
        <a:p>
          <a:endParaRPr lang="en-US"/>
        </a:p>
      </dgm:t>
    </dgm:pt>
    <dgm:pt modelId="{B7ADC98C-3904-4EB2-804F-0EF0E1765697}">
      <dgm:prSet/>
      <dgm:spPr/>
      <dgm:t>
        <a:bodyPr/>
        <a:lstStyle/>
        <a:p>
          <a:pPr algn="l">
            <a:lnSpc>
              <a:spcPct val="90000"/>
            </a:lnSpc>
          </a:pPr>
          <a:r>
            <a:rPr lang="nl-BE" sz="4800" b="1">
              <a:solidFill>
                <a:srgbClr val="FFFFFF"/>
              </a:solidFill>
              <a:latin typeface="Aptos" panose="02110004020202020204"/>
              <a:ea typeface="+mn-ea"/>
              <a:cs typeface="+mn-cs"/>
            </a:rPr>
            <a:t>Leefloon</a:t>
          </a:r>
          <a:endParaRPr lang="en-US" sz="4800">
            <a:solidFill>
              <a:srgbClr val="FFFFFF"/>
            </a:solidFill>
            <a:latin typeface="Aptos" panose="02110004020202020204"/>
            <a:ea typeface="+mn-ea"/>
            <a:cs typeface="+mn-cs"/>
          </a:endParaRPr>
        </a:p>
      </dgm:t>
    </dgm:pt>
    <dgm:pt modelId="{B5E2F562-158B-4EE6-8A02-894C240E4A6E}" type="parTrans" cxnId="{928EDA86-352D-4BFE-9F16-CD5BA7FB4C55}">
      <dgm:prSet/>
      <dgm:spPr/>
      <dgm:t>
        <a:bodyPr/>
        <a:lstStyle/>
        <a:p>
          <a:endParaRPr lang="en-US"/>
        </a:p>
      </dgm:t>
    </dgm:pt>
    <dgm:pt modelId="{A47E6245-85E4-4EC0-96F5-614363632484}" type="sibTrans" cxnId="{928EDA86-352D-4BFE-9F16-CD5BA7FB4C55}">
      <dgm:prSet/>
      <dgm:spPr/>
      <dgm:t>
        <a:bodyPr/>
        <a:lstStyle/>
        <a:p>
          <a:endParaRPr lang="en-US"/>
        </a:p>
      </dgm:t>
    </dgm:pt>
    <dgm:pt modelId="{5070AFE9-45EE-48A3-95B3-3081E0D835F5}">
      <dgm:prSet/>
      <dgm:spPr/>
      <dgm:t>
        <a:bodyPr/>
        <a:lstStyle/>
        <a:p>
          <a:pPr algn="l">
            <a:lnSpc>
              <a:spcPct val="90000"/>
            </a:lnSpc>
            <a:buFontTx/>
            <a:buNone/>
          </a:pPr>
          <a:r>
            <a:rPr lang="nl-BE" sz="3700" b="1">
              <a:solidFill>
                <a:srgbClr val="3C88A3"/>
              </a:solidFill>
              <a:latin typeface="Aptos" panose="02110004020202020204"/>
              <a:ea typeface="+mn-ea"/>
              <a:cs typeface="+mn-cs"/>
            </a:rPr>
            <a:t>Opgenomen als belastbaar inkomen</a:t>
          </a:r>
          <a:endParaRPr lang="en-US" sz="3700">
            <a:solidFill>
              <a:srgbClr val="3C88A3"/>
            </a:solidFill>
            <a:latin typeface="Aptos" panose="02110004020202020204"/>
            <a:ea typeface="+mn-ea"/>
            <a:cs typeface="+mn-cs"/>
          </a:endParaRPr>
        </a:p>
      </dgm:t>
    </dgm:pt>
    <dgm:pt modelId="{7F754226-376C-469C-95FD-E6600D142CF3}" type="parTrans" cxnId="{CBC74125-EB0D-4D40-A972-78FD4CE71414}">
      <dgm:prSet/>
      <dgm:spPr/>
      <dgm:t>
        <a:bodyPr/>
        <a:lstStyle/>
        <a:p>
          <a:endParaRPr lang="en-US"/>
        </a:p>
      </dgm:t>
    </dgm:pt>
    <dgm:pt modelId="{3844AC0A-2D83-4D94-B995-9313BF9E3BCD}" type="sibTrans" cxnId="{CBC74125-EB0D-4D40-A972-78FD4CE71414}">
      <dgm:prSet/>
      <dgm:spPr/>
      <dgm:t>
        <a:bodyPr/>
        <a:lstStyle/>
        <a:p>
          <a:endParaRPr lang="en-US"/>
        </a:p>
      </dgm:t>
    </dgm:pt>
    <dgm:pt modelId="{C6D24FDD-EE64-4F11-B0F5-2E9759754F57}" type="pres">
      <dgm:prSet presAssocID="{1086B57E-E18E-4737-88C2-CBD4A2EA2EA6}" presName="linear" presStyleCnt="0">
        <dgm:presLayoutVars>
          <dgm:animLvl val="lvl"/>
          <dgm:resizeHandles val="exact"/>
        </dgm:presLayoutVars>
      </dgm:prSet>
      <dgm:spPr/>
    </dgm:pt>
    <dgm:pt modelId="{D0C5B35A-CD44-4292-A373-DAC28D767AE1}" type="pres">
      <dgm:prSet presAssocID="{3C00ACF6-295F-4782-9257-B0C73A0F9C6A}" presName="parentText" presStyleLbl="node1" presStyleIdx="0" presStyleCnt="2">
        <dgm:presLayoutVars>
          <dgm:chMax val="0"/>
          <dgm:bulletEnabled val="1"/>
        </dgm:presLayoutVars>
      </dgm:prSet>
      <dgm:spPr/>
    </dgm:pt>
    <dgm:pt modelId="{E7755D88-8735-4C9A-BCB2-809E4C4980CF}" type="pres">
      <dgm:prSet presAssocID="{3C00ACF6-295F-4782-9257-B0C73A0F9C6A}" presName="childText" presStyleLbl="revTx" presStyleIdx="0" presStyleCnt="2">
        <dgm:presLayoutVars>
          <dgm:bulletEnabled val="1"/>
        </dgm:presLayoutVars>
      </dgm:prSet>
      <dgm:spPr/>
    </dgm:pt>
    <dgm:pt modelId="{8171BD27-BD96-4EEE-82E5-3AD002DFC8D6}" type="pres">
      <dgm:prSet presAssocID="{B7ADC98C-3904-4EB2-804F-0EF0E1765697}" presName="parentText" presStyleLbl="node1" presStyleIdx="1" presStyleCnt="2">
        <dgm:presLayoutVars>
          <dgm:chMax val="0"/>
          <dgm:bulletEnabled val="1"/>
        </dgm:presLayoutVars>
      </dgm:prSet>
      <dgm:spPr/>
    </dgm:pt>
    <dgm:pt modelId="{74F09E67-BB54-4E8C-8C29-20122E098AEE}" type="pres">
      <dgm:prSet presAssocID="{B7ADC98C-3904-4EB2-804F-0EF0E1765697}" presName="childText" presStyleLbl="revTx" presStyleIdx="1" presStyleCnt="2">
        <dgm:presLayoutVars>
          <dgm:bulletEnabled val="1"/>
        </dgm:presLayoutVars>
      </dgm:prSet>
      <dgm:spPr/>
    </dgm:pt>
  </dgm:ptLst>
  <dgm:cxnLst>
    <dgm:cxn modelId="{6406ED06-BC27-4C29-ADD2-6D53D3E4813A}" type="presOf" srcId="{3C00ACF6-295F-4782-9257-B0C73A0F9C6A}" destId="{D0C5B35A-CD44-4292-A373-DAC28D767AE1}" srcOrd="0" destOrd="0" presId="urn:microsoft.com/office/officeart/2005/8/layout/vList2"/>
    <dgm:cxn modelId="{CBC74125-EB0D-4D40-A972-78FD4CE71414}" srcId="{B7ADC98C-3904-4EB2-804F-0EF0E1765697}" destId="{5070AFE9-45EE-48A3-95B3-3081E0D835F5}" srcOrd="0" destOrd="0" parTransId="{7F754226-376C-469C-95FD-E6600D142CF3}" sibTransId="{3844AC0A-2D83-4D94-B995-9313BF9E3BCD}"/>
    <dgm:cxn modelId="{6D98BD31-9204-47AF-A685-28F462E1B467}" type="presOf" srcId="{5070AFE9-45EE-48A3-95B3-3081E0D835F5}" destId="{74F09E67-BB54-4E8C-8C29-20122E098AEE}" srcOrd="0" destOrd="0" presId="urn:microsoft.com/office/officeart/2005/8/layout/vList2"/>
    <dgm:cxn modelId="{AEDA8733-D607-4FD2-B014-D16A0EC536DB}" type="presOf" srcId="{0E39A423-457C-4D17-8780-C674C345D111}" destId="{E7755D88-8735-4C9A-BCB2-809E4C4980CF}" srcOrd="0" destOrd="0" presId="urn:microsoft.com/office/officeart/2005/8/layout/vList2"/>
    <dgm:cxn modelId="{023DB035-6869-42BD-9CD1-D2F1E71E9C8C}" srcId="{3C00ACF6-295F-4782-9257-B0C73A0F9C6A}" destId="{0E39A423-457C-4D17-8780-C674C345D111}" srcOrd="0" destOrd="0" parTransId="{8F5CBC44-5197-4B28-A349-9EAD942818EA}" sibTransId="{081E444F-35BE-4837-971D-5AD54E21BCA5}"/>
    <dgm:cxn modelId="{BC02C575-417A-43C8-A728-0F66D31A0B1F}" type="presOf" srcId="{1086B57E-E18E-4737-88C2-CBD4A2EA2EA6}" destId="{C6D24FDD-EE64-4F11-B0F5-2E9759754F57}" srcOrd="0" destOrd="0" presId="urn:microsoft.com/office/officeart/2005/8/layout/vList2"/>
    <dgm:cxn modelId="{928EDA86-352D-4BFE-9F16-CD5BA7FB4C55}" srcId="{1086B57E-E18E-4737-88C2-CBD4A2EA2EA6}" destId="{B7ADC98C-3904-4EB2-804F-0EF0E1765697}" srcOrd="1" destOrd="0" parTransId="{B5E2F562-158B-4EE6-8A02-894C240E4A6E}" sibTransId="{A47E6245-85E4-4EC0-96F5-614363632484}"/>
    <dgm:cxn modelId="{3A77F291-4DC0-4443-A9C1-8178199835D5}" srcId="{1086B57E-E18E-4737-88C2-CBD4A2EA2EA6}" destId="{3C00ACF6-295F-4782-9257-B0C73A0F9C6A}" srcOrd="0" destOrd="0" parTransId="{02BDD49C-6CA8-46AD-BE16-B6489507B8BF}" sibTransId="{C21F44D6-C898-462D-B6F7-E879A1640C8E}"/>
    <dgm:cxn modelId="{8191ACBA-FE9A-4420-B909-4F4F95DEC4D7}" type="presOf" srcId="{B7ADC98C-3904-4EB2-804F-0EF0E1765697}" destId="{8171BD27-BD96-4EEE-82E5-3AD002DFC8D6}" srcOrd="0" destOrd="0" presId="urn:microsoft.com/office/officeart/2005/8/layout/vList2"/>
    <dgm:cxn modelId="{394E3FC1-A171-4339-A14D-0D2383F1489A}" type="presParOf" srcId="{C6D24FDD-EE64-4F11-B0F5-2E9759754F57}" destId="{D0C5B35A-CD44-4292-A373-DAC28D767AE1}" srcOrd="0" destOrd="0" presId="urn:microsoft.com/office/officeart/2005/8/layout/vList2"/>
    <dgm:cxn modelId="{339C968D-06ED-4FB8-89E8-24C97B080EDF}" type="presParOf" srcId="{C6D24FDD-EE64-4F11-B0F5-2E9759754F57}" destId="{E7755D88-8735-4C9A-BCB2-809E4C4980CF}" srcOrd="1" destOrd="0" presId="urn:microsoft.com/office/officeart/2005/8/layout/vList2"/>
    <dgm:cxn modelId="{40FAE506-4BD2-4F61-84C9-04D0ED33815B}" type="presParOf" srcId="{C6D24FDD-EE64-4F11-B0F5-2E9759754F57}" destId="{8171BD27-BD96-4EEE-82E5-3AD002DFC8D6}" srcOrd="2" destOrd="0" presId="urn:microsoft.com/office/officeart/2005/8/layout/vList2"/>
    <dgm:cxn modelId="{B681F017-D221-45DD-BD09-E83BDFC78627}" type="presParOf" srcId="{C6D24FDD-EE64-4F11-B0F5-2E9759754F57}" destId="{74F09E67-BB54-4E8C-8C29-20122E098AE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9A0B88-51A4-49D2-8211-D12A8B5F36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custT="1"/>
      <dgm:spPr/>
      <dgm:t>
        <a:bodyPr/>
        <a:lstStyle/>
        <a:p>
          <a:pPr>
            <a:lnSpc>
              <a:spcPct val="100000"/>
            </a:lnSpc>
          </a:pPr>
          <a:r>
            <a:rPr lang="nl-BE" sz="2000" b="1">
              <a:solidFill>
                <a:srgbClr val="3C88A3"/>
              </a:solidFill>
            </a:rPr>
            <a:t>première </a:t>
          </a:r>
          <a:r>
            <a:rPr lang="nl-BE" sz="2000" b="1" err="1">
              <a:solidFill>
                <a:srgbClr val="3C88A3"/>
              </a:solidFill>
            </a:rPr>
            <a:t>lecture</a:t>
          </a:r>
          <a:endParaRPr lang="nl-BE" sz="2000" b="1">
            <a:solidFill>
              <a:srgbClr val="3C88A3"/>
            </a:solidFill>
          </a:endParaRPr>
        </a:p>
        <a:p>
          <a:pPr>
            <a:lnSpc>
              <a:spcPct val="100000"/>
            </a:lnSpc>
          </a:pPr>
          <a:r>
            <a:rPr lang="nl-BE" sz="2000" b="1">
              <a:solidFill>
                <a:srgbClr val="3C88A3"/>
              </a:solidFill>
            </a:rPr>
            <a:t>gouvernement </a:t>
          </a:r>
          <a:endParaRPr lang="en-US" sz="2000"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custT="1"/>
      <dgm:spPr/>
      <dgm:t>
        <a:bodyPr/>
        <a:lstStyle/>
        <a:p>
          <a:pPr>
            <a:lnSpc>
              <a:spcPct val="100000"/>
            </a:lnSpc>
          </a:pPr>
          <a:r>
            <a:rPr lang="nl-BE" sz="2000" b="1">
              <a:solidFill>
                <a:srgbClr val="3C88A3"/>
              </a:solidFill>
            </a:rPr>
            <a:t>avis et </a:t>
          </a:r>
          <a:r>
            <a:rPr lang="nl-BE" sz="2000" b="1" err="1">
              <a:solidFill>
                <a:srgbClr val="3C88A3"/>
              </a:solidFill>
            </a:rPr>
            <a:t>consultations</a:t>
          </a:r>
          <a:endParaRPr lang="en-US" sz="2000"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custT="1"/>
      <dgm:spPr/>
      <dgm:t>
        <a:bodyPr/>
        <a:lstStyle/>
        <a:p>
          <a:pPr>
            <a:lnSpc>
              <a:spcPct val="100000"/>
            </a:lnSpc>
          </a:pPr>
          <a:r>
            <a:rPr lang="nl-BE" sz="2000" b="1" err="1">
              <a:solidFill>
                <a:srgbClr val="3C88A3"/>
              </a:solidFill>
            </a:rPr>
            <a:t>deuxième</a:t>
          </a:r>
          <a:r>
            <a:rPr lang="nl-BE" sz="2000" b="1">
              <a:solidFill>
                <a:srgbClr val="3C88A3"/>
              </a:solidFill>
            </a:rPr>
            <a:t> </a:t>
          </a:r>
          <a:r>
            <a:rPr lang="nl-BE" sz="2000" b="1" err="1">
              <a:solidFill>
                <a:srgbClr val="3C88A3"/>
              </a:solidFill>
            </a:rPr>
            <a:t>lecture</a:t>
          </a:r>
          <a:r>
            <a:rPr lang="nl-BE" sz="2000" b="1">
              <a:solidFill>
                <a:srgbClr val="3C88A3"/>
              </a:solidFill>
            </a:rPr>
            <a:t> gouvernement </a:t>
          </a:r>
          <a:endParaRPr lang="en-US" sz="2000" b="1">
            <a:solidFill>
              <a:srgbClr val="3C88A3"/>
            </a:solidFill>
          </a:endParaRP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EC96497C-F3F5-4A5E-BDCF-F8CA56A9519D}">
      <dgm:prSet/>
      <dgm:spPr/>
      <dgm:t>
        <a:bodyPr/>
        <a:lstStyle/>
        <a:p>
          <a:endParaRPr lang="en-US"/>
        </a:p>
      </dgm:t>
    </dgm:pt>
    <dgm:pt modelId="{04745E35-BAB5-4D1E-9F9A-7ADB38578741}" type="parTrans" cxnId="{3010085F-53E2-4AFB-AEB8-322D27AFC350}">
      <dgm:prSet/>
      <dgm:spPr/>
      <dgm:t>
        <a:bodyPr/>
        <a:lstStyle/>
        <a:p>
          <a:endParaRPr lang="en-US"/>
        </a:p>
      </dgm:t>
    </dgm:pt>
    <dgm:pt modelId="{6B62D732-B4FC-4EED-91AD-507B883ED2DC}" type="sibTrans" cxnId="{3010085F-53E2-4AFB-AEB8-322D27AFC350}">
      <dgm:prSet/>
      <dgm:spPr/>
      <dgm:t>
        <a:bodyPr/>
        <a:lstStyle/>
        <a:p>
          <a:endParaRPr lang="en-US"/>
        </a:p>
      </dgm:t>
    </dgm:pt>
    <dgm:pt modelId="{6D2781E8-2F0D-44E4-A70D-A42DC37C8BB4}">
      <dgm:prSet custT="1"/>
      <dgm:spPr/>
      <dgm:t>
        <a:bodyPr/>
        <a:lstStyle/>
        <a:p>
          <a:pPr>
            <a:lnSpc>
              <a:spcPct val="100000"/>
            </a:lnSpc>
          </a:pPr>
          <a:r>
            <a:rPr lang="nl-BE" sz="2000" b="1" kern="1200" err="1">
              <a:solidFill>
                <a:srgbClr val="3C88A3"/>
              </a:solidFill>
              <a:latin typeface="Aptos" panose="02110004020202020204"/>
              <a:ea typeface="+mn-ea"/>
              <a:cs typeface="+mn-cs"/>
            </a:rPr>
            <a:t>promulgation</a:t>
          </a:r>
          <a:r>
            <a:rPr lang="nl-BE" sz="2000" b="1" kern="1200">
              <a:solidFill>
                <a:srgbClr val="3C88A3"/>
              </a:solidFill>
              <a:latin typeface="Aptos" panose="02110004020202020204"/>
              <a:ea typeface="+mn-ea"/>
              <a:cs typeface="+mn-cs"/>
            </a:rPr>
            <a:t> de la </a:t>
          </a:r>
          <a:r>
            <a:rPr lang="nl-BE" sz="2000" b="1" kern="1200" err="1">
              <a:solidFill>
                <a:srgbClr val="3C88A3"/>
              </a:solidFill>
              <a:latin typeface="Aptos" panose="02110004020202020204"/>
              <a:ea typeface="+mn-ea"/>
              <a:cs typeface="+mn-cs"/>
            </a:rPr>
            <a:t>loi</a:t>
          </a:r>
          <a:r>
            <a:rPr lang="nl-BE" sz="2000" b="1" kern="1200">
              <a:solidFill>
                <a:srgbClr val="3C88A3"/>
              </a:solidFill>
              <a:latin typeface="Aptos" panose="02110004020202020204"/>
              <a:ea typeface="+mn-ea"/>
              <a:cs typeface="+mn-cs"/>
            </a:rPr>
            <a:t> par </a:t>
          </a:r>
        </a:p>
        <a:p>
          <a:pPr>
            <a:lnSpc>
              <a:spcPct val="100000"/>
            </a:lnSpc>
          </a:pPr>
          <a:r>
            <a:rPr lang="nl-BE" sz="2000" b="1" kern="1200" err="1">
              <a:solidFill>
                <a:srgbClr val="3C88A3"/>
              </a:solidFill>
              <a:latin typeface="Aptos" panose="02110004020202020204"/>
              <a:ea typeface="+mn-ea"/>
              <a:cs typeface="+mn-cs"/>
            </a:rPr>
            <a:t>le</a:t>
          </a:r>
          <a:r>
            <a:rPr lang="nl-BE" sz="2000" b="1" kern="1200">
              <a:solidFill>
                <a:srgbClr val="3C88A3"/>
              </a:solidFill>
              <a:latin typeface="Aptos" panose="02110004020202020204"/>
              <a:ea typeface="+mn-ea"/>
              <a:cs typeface="+mn-cs"/>
            </a:rPr>
            <a:t> </a:t>
          </a:r>
          <a:r>
            <a:rPr lang="nl-BE" sz="2000" b="1" kern="1200" err="1">
              <a:solidFill>
                <a:srgbClr val="3C88A3"/>
              </a:solidFill>
              <a:latin typeface="Aptos" panose="02110004020202020204"/>
              <a:ea typeface="+mn-ea"/>
              <a:cs typeface="+mn-cs"/>
            </a:rPr>
            <a:t>roi</a:t>
          </a:r>
          <a:endParaRPr lang="en-US" sz="2000" b="1" kern="1200">
            <a:solidFill>
              <a:srgbClr val="3C88A3"/>
            </a:solidFill>
            <a:latin typeface="Aptos" panose="02110004020202020204"/>
            <a:ea typeface="+mn-ea"/>
            <a:cs typeface="+mn-cs"/>
          </a:endParaRPr>
        </a:p>
      </dgm:t>
    </dgm:pt>
    <dgm:pt modelId="{49B7BE14-C097-442C-BF2D-CC505797FD47}" type="parTrans" cxnId="{7E8A302A-DF11-4E4F-AD7E-47DDC15F4578}">
      <dgm:prSet/>
      <dgm:spPr/>
      <dgm:t>
        <a:bodyPr/>
        <a:lstStyle/>
        <a:p>
          <a:endParaRPr lang="nl-BE"/>
        </a:p>
      </dgm:t>
    </dgm:pt>
    <dgm:pt modelId="{BA60DDD1-9925-483F-96C7-4B85614AE55D}" type="sibTrans" cxnId="{7E8A302A-DF11-4E4F-AD7E-47DDC15F4578}">
      <dgm:prSet/>
      <dgm:spPr/>
      <dgm:t>
        <a:bodyPr/>
        <a:lstStyle/>
        <a:p>
          <a:endParaRPr lang="nl-BE"/>
        </a:p>
      </dgm:t>
    </dgm:pt>
    <dgm:pt modelId="{B16F39B7-B3B3-4E19-9944-A02B8477E1C6}">
      <dgm:prSet custT="1"/>
      <dgm:spPr/>
      <dgm:t>
        <a:bodyPr/>
        <a:lstStyle/>
        <a:p>
          <a:pPr>
            <a:lnSpc>
              <a:spcPct val="100000"/>
            </a:lnSpc>
          </a:pPr>
          <a:r>
            <a:rPr lang="en-US" sz="2000" b="1" kern="1200">
              <a:solidFill>
                <a:srgbClr val="3C88A3"/>
              </a:solidFill>
              <a:latin typeface="Aptos" panose="02110004020202020204"/>
              <a:ea typeface="+mn-ea"/>
              <a:cs typeface="+mn-cs"/>
            </a:rPr>
            <a:t>parlement</a:t>
          </a:r>
          <a:r>
            <a:rPr lang="en-US" sz="1700" b="1" kern="1200">
              <a:solidFill>
                <a:srgbClr val="3C88A3"/>
              </a:solidFill>
            </a:rPr>
            <a:t> </a:t>
          </a:r>
        </a:p>
      </dgm:t>
    </dgm:pt>
    <dgm:pt modelId="{69619D98-D776-4C8C-8382-EF6365AA4116}" type="parTrans" cxnId="{86B8C45B-BE4B-4994-AB1A-E0FE15D81917}">
      <dgm:prSet/>
      <dgm:spPr/>
      <dgm:t>
        <a:bodyPr/>
        <a:lstStyle/>
        <a:p>
          <a:endParaRPr lang="nl-BE"/>
        </a:p>
      </dgm:t>
    </dgm:pt>
    <dgm:pt modelId="{AA1B73B4-707C-4A7C-9773-94E94B501D05}" type="sibTrans" cxnId="{86B8C45B-BE4B-4994-AB1A-E0FE15D81917}">
      <dgm:prSet/>
      <dgm:spPr/>
      <dgm:t>
        <a:bodyPr/>
        <a:lstStyle/>
        <a:p>
          <a:endParaRPr lang="nl-BE"/>
        </a:p>
      </dgm:t>
    </dgm:pt>
    <dgm:pt modelId="{9172B2D7-B9D2-4898-8354-5EA02ABB92DC}" type="pres">
      <dgm:prSet presAssocID="{BE9A0B88-51A4-49D2-8211-D12A8B5F3650}" presName="root" presStyleCnt="0">
        <dgm:presLayoutVars>
          <dgm:dir/>
          <dgm:resizeHandles val="exact"/>
        </dgm:presLayoutVars>
      </dgm:prSet>
      <dgm:spPr/>
    </dgm:pt>
    <dgm:pt modelId="{1FDF99DD-654B-4F9A-B4D8-723F4199F402}" type="pres">
      <dgm:prSet presAssocID="{5972EC54-F448-4FC5-846E-53DDB80B2029}" presName="compNode" presStyleCnt="0"/>
      <dgm:spPr/>
    </dgm:pt>
    <dgm:pt modelId="{03DA5091-F7B2-4F66-A067-480195CADE87}" type="pres">
      <dgm:prSet presAssocID="{5972EC54-F448-4FC5-846E-53DDB80B2029}" presName="iconRect" presStyleLbl="node1" presStyleIdx="0" presStyleCnt="5" custLinFactNeighborX="21961" custLinFactNeighborY="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eker"/>
        </a:ext>
      </dgm:extLst>
    </dgm:pt>
    <dgm:pt modelId="{35ABEFD6-8D13-48D0-9AE4-3AAB8CC8AFED}" type="pres">
      <dgm:prSet presAssocID="{5972EC54-F448-4FC5-846E-53DDB80B2029}" presName="spaceRect" presStyleCnt="0"/>
      <dgm:spPr/>
    </dgm:pt>
    <dgm:pt modelId="{16D1938B-77E4-4C46-B911-8A595E3A5B67}" type="pres">
      <dgm:prSet presAssocID="{5972EC54-F448-4FC5-846E-53DDB80B2029}" presName="textRect" presStyleLbl="revTx" presStyleIdx="0" presStyleCnt="5" custLinFactNeighborX="5692" custLinFactNeighborY="25130">
        <dgm:presLayoutVars>
          <dgm:chMax val="1"/>
          <dgm:chPref val="1"/>
        </dgm:presLayoutVars>
      </dgm:prSet>
      <dgm:spPr/>
    </dgm:pt>
    <dgm:pt modelId="{161D1323-6F38-4C90-B7F6-0CD476A9310B}" type="pres">
      <dgm:prSet presAssocID="{2312F98F-7FB1-457E-8593-97520E747E1B}" presName="sibTrans" presStyleCnt="0"/>
      <dgm:spPr/>
    </dgm:pt>
    <dgm:pt modelId="{0107A389-54FC-4EA1-A6F7-DA9B9F757D04}" type="pres">
      <dgm:prSet presAssocID="{92C7DBD8-D281-4B33-B2B3-ADDB5D75602E}" presName="compNode" presStyleCnt="0"/>
      <dgm:spPr/>
    </dgm:pt>
    <dgm:pt modelId="{DCE7F5AD-CB6E-4363-838B-863FD916B68A}" type="pres">
      <dgm:prSet presAssocID="{92C7DBD8-D281-4B33-B2B3-ADDB5D7560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ten"/>
        </a:ext>
      </dgm:extLst>
    </dgm:pt>
    <dgm:pt modelId="{5721054E-94FD-449A-B623-9048F0A6B493}" type="pres">
      <dgm:prSet presAssocID="{92C7DBD8-D281-4B33-B2B3-ADDB5D75602E}" presName="spaceRect" presStyleCnt="0"/>
      <dgm:spPr/>
    </dgm:pt>
    <dgm:pt modelId="{F765A69C-D093-4676-A190-C24BE29B7F78}" type="pres">
      <dgm:prSet presAssocID="{92C7DBD8-D281-4B33-B2B3-ADDB5D75602E}" presName="textRect" presStyleLbl="revTx" presStyleIdx="1" presStyleCnt="5" custLinFactNeighborX="1898" custLinFactNeighborY="25130">
        <dgm:presLayoutVars>
          <dgm:chMax val="1"/>
          <dgm:chPref val="1"/>
        </dgm:presLayoutVars>
      </dgm:prSet>
      <dgm:spPr/>
    </dgm:pt>
    <dgm:pt modelId="{31AAA323-5202-4C07-96DE-D249F8006691}" type="pres">
      <dgm:prSet presAssocID="{69BD8506-4CB7-45FD-BFD7-04180973D63D}" presName="sibTrans" presStyleCnt="0"/>
      <dgm:spPr/>
    </dgm:pt>
    <dgm:pt modelId="{A2F29225-A75F-4408-97E3-F6E3F2541678}" type="pres">
      <dgm:prSet presAssocID="{2B50DF22-7ACA-4863-ACDB-7E81AF14F21F}" presName="compNode" presStyleCnt="0"/>
      <dgm:spPr/>
    </dgm:pt>
    <dgm:pt modelId="{4D2313BC-2D5F-4865-B1FE-D249D41FC6D8}" type="pres">
      <dgm:prSet presAssocID="{2B50DF22-7ACA-4863-ACDB-7E81AF14F21F}" presName="iconRect" presStyleLbl="node1" presStyleIdx="2" presStyleCnt="5" custLinFactNeighborX="2370" custLinFactNeighborY="37"/>
      <dgm:spPr>
        <a:blipFill>
          <a:blip xmlns:r="http://schemas.openxmlformats.org/officeDocument/2006/relationships" r:embed="rId5"/>
          <a:srcRect/>
          <a:stretch>
            <a:fillRect/>
          </a:stretch>
        </a:blipFill>
      </dgm:spPr>
    </dgm:pt>
    <dgm:pt modelId="{0195D91F-9E2C-4D58-87E5-B2BB1FBD1EAA}" type="pres">
      <dgm:prSet presAssocID="{2B50DF22-7ACA-4863-ACDB-7E81AF14F21F}" presName="spaceRect" presStyleCnt="0"/>
      <dgm:spPr/>
    </dgm:pt>
    <dgm:pt modelId="{CE68B6FC-269C-4C47-B05E-5B17C67C3BB9}" type="pres">
      <dgm:prSet presAssocID="{2B50DF22-7ACA-4863-ACDB-7E81AF14F21F}" presName="textRect" presStyleLbl="revTx" presStyleIdx="2" presStyleCnt="5" custLinFactNeighborX="3823" custLinFactNeighborY="25130">
        <dgm:presLayoutVars>
          <dgm:chMax val="1"/>
          <dgm:chPref val="1"/>
        </dgm:presLayoutVars>
      </dgm:prSet>
      <dgm:spPr/>
    </dgm:pt>
    <dgm:pt modelId="{A5E1E689-5FB2-41BC-9085-A5B2F20CB070}" type="pres">
      <dgm:prSet presAssocID="{7D6CC305-240F-455C-988D-A0E9E70594AF}" presName="sibTrans" presStyleCnt="0"/>
      <dgm:spPr/>
    </dgm:pt>
    <dgm:pt modelId="{89D64791-74EA-4087-9486-E1CC1E30D1BC}" type="pres">
      <dgm:prSet presAssocID="{B16F39B7-B3B3-4E19-9944-A02B8477E1C6}" presName="compNode" presStyleCnt="0"/>
      <dgm:spPr/>
    </dgm:pt>
    <dgm:pt modelId="{98B22201-A255-4478-89FD-E8FA576E1CB5}" type="pres">
      <dgm:prSet presAssocID="{B16F39B7-B3B3-4E19-9944-A02B8477E1C6}"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iekse tempel met effen opvulling"/>
        </a:ext>
      </dgm:extLst>
    </dgm:pt>
    <dgm:pt modelId="{5B987895-F298-4A02-B8DD-36DBF9F5DF8D}" type="pres">
      <dgm:prSet presAssocID="{B16F39B7-B3B3-4E19-9944-A02B8477E1C6}" presName="spaceRect" presStyleCnt="0"/>
      <dgm:spPr/>
    </dgm:pt>
    <dgm:pt modelId="{9616DCD3-33FC-4CD1-9928-08E5A73BBBE4}" type="pres">
      <dgm:prSet presAssocID="{B16F39B7-B3B3-4E19-9944-A02B8477E1C6}" presName="textRect" presStyleLbl="revTx" presStyleIdx="3" presStyleCnt="5" custLinFactNeighborX="677" custLinFactNeighborY="23559">
        <dgm:presLayoutVars>
          <dgm:chMax val="1"/>
          <dgm:chPref val="1"/>
        </dgm:presLayoutVars>
      </dgm:prSet>
      <dgm:spPr/>
    </dgm:pt>
    <dgm:pt modelId="{8D1DC498-8352-43B2-8B41-4EAEE76D212A}" type="pres">
      <dgm:prSet presAssocID="{AA1B73B4-707C-4A7C-9773-94E94B501D05}" presName="sibTrans" presStyleCnt="0"/>
      <dgm:spPr/>
    </dgm:pt>
    <dgm:pt modelId="{435FEA18-AF0D-46BB-81A5-788556697981}" type="pres">
      <dgm:prSet presAssocID="{6D2781E8-2F0D-44E4-A70D-A42DC37C8BB4}" presName="compNode" presStyleCnt="0"/>
      <dgm:spPr/>
    </dgm:pt>
    <dgm:pt modelId="{6BA73F96-FC97-4BFC-BA11-BDB617F82A6A}" type="pres">
      <dgm:prSet presAssocID="{6D2781E8-2F0D-44E4-A70D-A42DC37C8BB4}"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roon met effen opvulling"/>
        </a:ext>
      </dgm:extLst>
    </dgm:pt>
    <dgm:pt modelId="{4D215FB0-B4D8-4612-87FD-2D028F4A7F09}" type="pres">
      <dgm:prSet presAssocID="{6D2781E8-2F0D-44E4-A70D-A42DC37C8BB4}" presName="spaceRect" presStyleCnt="0"/>
      <dgm:spPr/>
    </dgm:pt>
    <dgm:pt modelId="{BF26F72B-558B-487B-8EF0-A42B58AF1E16}" type="pres">
      <dgm:prSet presAssocID="{6D2781E8-2F0D-44E4-A70D-A42DC37C8BB4}" presName="textRect" presStyleLbl="revTx" presStyleIdx="4" presStyleCnt="5" custScaleX="103190" custLinFactNeighborX="-8081" custLinFactNeighborY="23559">
        <dgm:presLayoutVars>
          <dgm:chMax val="1"/>
          <dgm:chPref val="1"/>
        </dgm:presLayoutVars>
      </dgm:prSet>
      <dgm:spPr/>
    </dgm:pt>
  </dgm:ptLst>
  <dgm:cxnLst>
    <dgm:cxn modelId="{D762D50D-0A60-4500-B90B-659F4244A965}" type="presOf" srcId="{BE9A0B88-51A4-49D2-8211-D12A8B5F3650}" destId="{9172B2D7-B9D2-4898-8354-5EA02ABB92DC}" srcOrd="0" destOrd="0" presId="urn:microsoft.com/office/officeart/2018/2/layout/IconLabelList"/>
    <dgm:cxn modelId="{12F4D715-2896-4E45-AEDF-55C9E163176D}" type="presOf" srcId="{5972EC54-F448-4FC5-846E-53DDB80B2029}" destId="{16D1938B-77E4-4C46-B911-8A595E3A5B67}" srcOrd="0" destOrd="0" presId="urn:microsoft.com/office/officeart/2018/2/layout/IconLabelList"/>
    <dgm:cxn modelId="{7E8A302A-DF11-4E4F-AD7E-47DDC15F4578}" srcId="{BE9A0B88-51A4-49D2-8211-D12A8B5F3650}" destId="{6D2781E8-2F0D-44E4-A70D-A42DC37C8BB4}" srcOrd="4" destOrd="0" parTransId="{49B7BE14-C097-442C-BF2D-CC505797FD47}" sibTransId="{BA60DDD1-9925-483F-96C7-4B85614AE55D}"/>
    <dgm:cxn modelId="{B392495B-88AA-4852-8776-A726B2E0FF2E}" srcId="{BE9A0B88-51A4-49D2-8211-D12A8B5F3650}" destId="{2B50DF22-7ACA-4863-ACDB-7E81AF14F21F}" srcOrd="2" destOrd="0" parTransId="{32D5A5A8-8BAB-4419-804B-715F51D308A5}" sibTransId="{7D6CC305-240F-455C-988D-A0E9E70594AF}"/>
    <dgm:cxn modelId="{86B8C45B-BE4B-4994-AB1A-E0FE15D81917}" srcId="{BE9A0B88-51A4-49D2-8211-D12A8B5F3650}" destId="{B16F39B7-B3B3-4E19-9944-A02B8477E1C6}" srcOrd="3" destOrd="0" parTransId="{69619D98-D776-4C8C-8382-EF6365AA4116}" sibTransId="{AA1B73B4-707C-4A7C-9773-94E94B501D05}"/>
    <dgm:cxn modelId="{7F03D55B-907E-4DE9-BB65-2F5AD8A0572B}" srcId="{BE9A0B88-51A4-49D2-8211-D12A8B5F3650}" destId="{92C7DBD8-D281-4B33-B2B3-ADDB5D75602E}" srcOrd="1" destOrd="0" parTransId="{EC9779BA-493E-4BC4-8E54-2A6A429A425D}" sibTransId="{69BD8506-4CB7-45FD-BFD7-04180973D63D}"/>
    <dgm:cxn modelId="{3010085F-53E2-4AFB-AEB8-322D27AFC350}" srcId="{6D2781E8-2F0D-44E4-A70D-A42DC37C8BB4}" destId="{EC96497C-F3F5-4A5E-BDCF-F8CA56A9519D}" srcOrd="0" destOrd="0" parTransId="{04745E35-BAB5-4D1E-9F9A-7ADB38578741}" sibTransId="{6B62D732-B4FC-4EED-91AD-507B883ED2DC}"/>
    <dgm:cxn modelId="{3D146294-003D-476F-8947-DB2A17AE6A31}" type="presOf" srcId="{2B50DF22-7ACA-4863-ACDB-7E81AF14F21F}" destId="{CE68B6FC-269C-4C47-B05E-5B17C67C3BB9}" srcOrd="0" destOrd="0" presId="urn:microsoft.com/office/officeart/2018/2/layout/IconLabelList"/>
    <dgm:cxn modelId="{F10D5898-859C-4D0F-AC86-325352236B4B}" srcId="{BE9A0B88-51A4-49D2-8211-D12A8B5F3650}" destId="{5972EC54-F448-4FC5-846E-53DDB80B2029}" srcOrd="0" destOrd="0" parTransId="{B6805E50-3475-410C-AD17-A309998A1C51}" sibTransId="{2312F98F-7FB1-457E-8593-97520E747E1B}"/>
    <dgm:cxn modelId="{71CC2DA6-403A-45C5-91AF-0191F4BC9F2E}" type="presOf" srcId="{92C7DBD8-D281-4B33-B2B3-ADDB5D75602E}" destId="{F765A69C-D093-4676-A190-C24BE29B7F78}" srcOrd="0" destOrd="0" presId="urn:microsoft.com/office/officeart/2018/2/layout/IconLabelList"/>
    <dgm:cxn modelId="{6A3ABAD3-9457-4B03-84A5-F2D32F0F876C}" type="presOf" srcId="{B16F39B7-B3B3-4E19-9944-A02B8477E1C6}" destId="{9616DCD3-33FC-4CD1-9928-08E5A73BBBE4}" srcOrd="0" destOrd="0" presId="urn:microsoft.com/office/officeart/2018/2/layout/IconLabelList"/>
    <dgm:cxn modelId="{ED4AACD9-D6E3-41B6-A123-C42AE82208F1}" type="presOf" srcId="{6D2781E8-2F0D-44E4-A70D-A42DC37C8BB4}" destId="{BF26F72B-558B-487B-8EF0-A42B58AF1E16}" srcOrd="0" destOrd="0" presId="urn:microsoft.com/office/officeart/2018/2/layout/IconLabelList"/>
    <dgm:cxn modelId="{1FB3919B-43C4-4551-85AF-2A705765FD27}" type="presParOf" srcId="{9172B2D7-B9D2-4898-8354-5EA02ABB92DC}" destId="{1FDF99DD-654B-4F9A-B4D8-723F4199F402}" srcOrd="0" destOrd="0" presId="urn:microsoft.com/office/officeart/2018/2/layout/IconLabelList"/>
    <dgm:cxn modelId="{FF29DB37-E254-4E35-892F-A9A455C76EDA}" type="presParOf" srcId="{1FDF99DD-654B-4F9A-B4D8-723F4199F402}" destId="{03DA5091-F7B2-4F66-A067-480195CADE87}" srcOrd="0" destOrd="0" presId="urn:microsoft.com/office/officeart/2018/2/layout/IconLabelList"/>
    <dgm:cxn modelId="{9FD484FD-8969-4422-911E-B55E83A2AF4F}" type="presParOf" srcId="{1FDF99DD-654B-4F9A-B4D8-723F4199F402}" destId="{35ABEFD6-8D13-48D0-9AE4-3AAB8CC8AFED}" srcOrd="1" destOrd="0" presId="urn:microsoft.com/office/officeart/2018/2/layout/IconLabelList"/>
    <dgm:cxn modelId="{38AD9CFD-018E-479B-AD1B-9035E8426F81}" type="presParOf" srcId="{1FDF99DD-654B-4F9A-B4D8-723F4199F402}" destId="{16D1938B-77E4-4C46-B911-8A595E3A5B67}" srcOrd="2" destOrd="0" presId="urn:microsoft.com/office/officeart/2018/2/layout/IconLabelList"/>
    <dgm:cxn modelId="{CB8F3810-FEB9-4078-A004-0DD3A2864A53}" type="presParOf" srcId="{9172B2D7-B9D2-4898-8354-5EA02ABB92DC}" destId="{161D1323-6F38-4C90-B7F6-0CD476A9310B}" srcOrd="1" destOrd="0" presId="urn:microsoft.com/office/officeart/2018/2/layout/IconLabelList"/>
    <dgm:cxn modelId="{3CEA227A-7AD0-40AD-B38F-110CBFCD1538}" type="presParOf" srcId="{9172B2D7-B9D2-4898-8354-5EA02ABB92DC}" destId="{0107A389-54FC-4EA1-A6F7-DA9B9F757D04}" srcOrd="2" destOrd="0" presId="urn:microsoft.com/office/officeart/2018/2/layout/IconLabelList"/>
    <dgm:cxn modelId="{714D3D43-774C-4A44-8176-2F6BC3D9D53C}" type="presParOf" srcId="{0107A389-54FC-4EA1-A6F7-DA9B9F757D04}" destId="{DCE7F5AD-CB6E-4363-838B-863FD916B68A}" srcOrd="0" destOrd="0" presId="urn:microsoft.com/office/officeart/2018/2/layout/IconLabelList"/>
    <dgm:cxn modelId="{628C0A7E-6827-400C-B388-D271BA2E0947}" type="presParOf" srcId="{0107A389-54FC-4EA1-A6F7-DA9B9F757D04}" destId="{5721054E-94FD-449A-B623-9048F0A6B493}" srcOrd="1" destOrd="0" presId="urn:microsoft.com/office/officeart/2018/2/layout/IconLabelList"/>
    <dgm:cxn modelId="{DD6ECC85-6C57-40C3-B884-C8DAD84EEBCE}" type="presParOf" srcId="{0107A389-54FC-4EA1-A6F7-DA9B9F757D04}" destId="{F765A69C-D093-4676-A190-C24BE29B7F78}" srcOrd="2" destOrd="0" presId="urn:microsoft.com/office/officeart/2018/2/layout/IconLabelList"/>
    <dgm:cxn modelId="{8AF00C9A-A004-4CF1-AD59-C0F5666A19FC}" type="presParOf" srcId="{9172B2D7-B9D2-4898-8354-5EA02ABB92DC}" destId="{31AAA323-5202-4C07-96DE-D249F8006691}" srcOrd="3" destOrd="0" presId="urn:microsoft.com/office/officeart/2018/2/layout/IconLabelList"/>
    <dgm:cxn modelId="{D48C50B3-97D9-47E1-9794-0417E056ACC2}" type="presParOf" srcId="{9172B2D7-B9D2-4898-8354-5EA02ABB92DC}" destId="{A2F29225-A75F-4408-97E3-F6E3F2541678}" srcOrd="4" destOrd="0" presId="urn:microsoft.com/office/officeart/2018/2/layout/IconLabelList"/>
    <dgm:cxn modelId="{4AF6F1E9-647B-481E-80C5-D1A2690433A1}" type="presParOf" srcId="{A2F29225-A75F-4408-97E3-F6E3F2541678}" destId="{4D2313BC-2D5F-4865-B1FE-D249D41FC6D8}" srcOrd="0" destOrd="0" presId="urn:microsoft.com/office/officeart/2018/2/layout/IconLabelList"/>
    <dgm:cxn modelId="{F74218B8-4EA4-42FA-8A70-0B37BFBD60C4}" type="presParOf" srcId="{A2F29225-A75F-4408-97E3-F6E3F2541678}" destId="{0195D91F-9E2C-4D58-87E5-B2BB1FBD1EAA}" srcOrd="1" destOrd="0" presId="urn:microsoft.com/office/officeart/2018/2/layout/IconLabelList"/>
    <dgm:cxn modelId="{12226E6E-10C9-4B94-B31E-DAEB2C459402}" type="presParOf" srcId="{A2F29225-A75F-4408-97E3-F6E3F2541678}" destId="{CE68B6FC-269C-4C47-B05E-5B17C67C3BB9}" srcOrd="2" destOrd="0" presId="urn:microsoft.com/office/officeart/2018/2/layout/IconLabelList"/>
    <dgm:cxn modelId="{E78F788D-C0E1-44CD-B2DA-4DCD632E4534}" type="presParOf" srcId="{9172B2D7-B9D2-4898-8354-5EA02ABB92DC}" destId="{A5E1E689-5FB2-41BC-9085-A5B2F20CB070}" srcOrd="5" destOrd="0" presId="urn:microsoft.com/office/officeart/2018/2/layout/IconLabelList"/>
    <dgm:cxn modelId="{3FD71033-5042-4DF9-9C35-698C38A94D89}" type="presParOf" srcId="{9172B2D7-B9D2-4898-8354-5EA02ABB92DC}" destId="{89D64791-74EA-4087-9486-E1CC1E30D1BC}" srcOrd="6" destOrd="0" presId="urn:microsoft.com/office/officeart/2018/2/layout/IconLabelList"/>
    <dgm:cxn modelId="{62A431FF-9AC3-49B5-BDC0-43AB6D63DF41}" type="presParOf" srcId="{89D64791-74EA-4087-9486-E1CC1E30D1BC}" destId="{98B22201-A255-4478-89FD-E8FA576E1CB5}" srcOrd="0" destOrd="0" presId="urn:microsoft.com/office/officeart/2018/2/layout/IconLabelList"/>
    <dgm:cxn modelId="{40D0A24B-A025-400A-9F7B-86727467DF0D}" type="presParOf" srcId="{89D64791-74EA-4087-9486-E1CC1E30D1BC}" destId="{5B987895-F298-4A02-B8DD-36DBF9F5DF8D}" srcOrd="1" destOrd="0" presId="urn:microsoft.com/office/officeart/2018/2/layout/IconLabelList"/>
    <dgm:cxn modelId="{F4AD451E-6A06-4565-B7A2-71C1BD881CAD}" type="presParOf" srcId="{89D64791-74EA-4087-9486-E1CC1E30D1BC}" destId="{9616DCD3-33FC-4CD1-9928-08E5A73BBBE4}" srcOrd="2" destOrd="0" presId="urn:microsoft.com/office/officeart/2018/2/layout/IconLabelList"/>
    <dgm:cxn modelId="{779BFC61-EA46-4DDB-8406-8E46F1361AA8}" type="presParOf" srcId="{9172B2D7-B9D2-4898-8354-5EA02ABB92DC}" destId="{8D1DC498-8352-43B2-8B41-4EAEE76D212A}" srcOrd="7" destOrd="0" presId="urn:microsoft.com/office/officeart/2018/2/layout/IconLabelList"/>
    <dgm:cxn modelId="{BF0ED2D3-D261-4E09-80AD-A302D2A72538}" type="presParOf" srcId="{9172B2D7-B9D2-4898-8354-5EA02ABB92DC}" destId="{435FEA18-AF0D-46BB-81A5-788556697981}" srcOrd="8" destOrd="0" presId="urn:microsoft.com/office/officeart/2018/2/layout/IconLabelList"/>
    <dgm:cxn modelId="{F5F6B683-FD3A-4A2F-B58A-57962125A26B}" type="presParOf" srcId="{435FEA18-AF0D-46BB-81A5-788556697981}" destId="{6BA73F96-FC97-4BFC-BA11-BDB617F82A6A}" srcOrd="0" destOrd="0" presId="urn:microsoft.com/office/officeart/2018/2/layout/IconLabelList"/>
    <dgm:cxn modelId="{4BDDC808-F035-4B0E-B748-6A20EBEB3C6D}" type="presParOf" srcId="{435FEA18-AF0D-46BB-81A5-788556697981}" destId="{4D215FB0-B4D8-4612-87FD-2D028F4A7F09}" srcOrd="1" destOrd="0" presId="urn:microsoft.com/office/officeart/2018/2/layout/IconLabelList"/>
    <dgm:cxn modelId="{A1B7088B-123E-440B-B303-7866CA8A061F}" type="presParOf" srcId="{435FEA18-AF0D-46BB-81A5-788556697981}" destId="{BF26F72B-558B-487B-8EF0-A42B58AF1E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C7329AA-6949-4ACD-92AA-6D090D5C84CF}"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513B71C4-57CD-4959-9879-223B047EC143}">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2400" b="0" cap="none" spc="0">
              <a:ln w="0"/>
              <a:solidFill>
                <a:schemeClr val="bg1"/>
              </a:solidFill>
              <a:effectLst>
                <a:outerShdw blurRad="38100" dist="19050" dir="2700000" algn="tl" rotWithShape="0">
                  <a:schemeClr val="dk1">
                    <a:alpha val="40000"/>
                  </a:schemeClr>
                </a:outerShdw>
              </a:effectLst>
            </a:rPr>
            <a:t>500 </a:t>
          </a:r>
          <a:r>
            <a:rPr lang="nl-BE" sz="2400" b="0" cap="none" spc="0" err="1">
              <a:ln w="0"/>
              <a:solidFill>
                <a:schemeClr val="bg1"/>
              </a:solidFill>
              <a:effectLst>
                <a:outerShdw blurRad="38100" dist="19050" dir="2700000" algn="tl" rotWithShape="0">
                  <a:schemeClr val="dk1">
                    <a:alpha val="40000"/>
                  </a:schemeClr>
                </a:outerShdw>
              </a:effectLst>
            </a:rPr>
            <a:t>millions</a:t>
          </a:r>
          <a:r>
            <a:rPr lang="nl-BE" sz="2400" b="0" cap="none" spc="0">
              <a:ln w="0"/>
              <a:solidFill>
                <a:schemeClr val="bg1"/>
              </a:solidFill>
              <a:effectLst>
                <a:outerShdw blurRad="38100" dist="19050" dir="2700000" algn="tl" rotWithShape="0">
                  <a:schemeClr val="dk1">
                    <a:alpha val="40000"/>
                  </a:schemeClr>
                </a:outerShdw>
              </a:effectLst>
            </a:rPr>
            <a:t> </a:t>
          </a:r>
          <a:r>
            <a:rPr lang="nl-BE" sz="2400" b="0" cap="none" spc="0" err="1">
              <a:ln w="0"/>
              <a:solidFill>
                <a:schemeClr val="bg1"/>
              </a:solidFill>
              <a:effectLst>
                <a:outerShdw blurRad="38100" dist="19050" dir="2700000" algn="tl" rotWithShape="0">
                  <a:schemeClr val="dk1">
                    <a:alpha val="40000"/>
                  </a:schemeClr>
                </a:outerShdw>
              </a:effectLst>
            </a:rPr>
            <a:t>d’euros</a:t>
          </a:r>
          <a:r>
            <a:rPr lang="nl-BE" sz="2400" b="0" cap="none" spc="0">
              <a:ln w="0"/>
              <a:solidFill>
                <a:schemeClr val="bg1"/>
              </a:solidFill>
              <a:effectLst>
                <a:outerShdw blurRad="38100" dist="19050" dir="2700000" algn="tl" rotWithShape="0">
                  <a:schemeClr val="dk1">
                    <a:alpha val="40000"/>
                  </a:schemeClr>
                </a:outerShdw>
              </a:effectLst>
            </a:rPr>
            <a:t> </a:t>
          </a:r>
          <a:r>
            <a:rPr lang="nl-BE" sz="2400" b="0" cap="none" spc="0">
              <a:ln w="0"/>
              <a:solidFill>
                <a:schemeClr val="bg1"/>
              </a:solidFill>
              <a:effectLst>
                <a:outerShdw blurRad="38100" dist="19050" dir="2700000" algn="tl" rotWithShape="0">
                  <a:schemeClr val="dk1">
                    <a:alpha val="40000"/>
                  </a:schemeClr>
                </a:outerShdw>
              </a:effectLst>
              <a:latin typeface="Aptos Display" panose="02110004020202020204"/>
            </a:rPr>
            <a:t>comparés</a:t>
          </a:r>
          <a:r>
            <a:rPr lang="nl-BE" sz="2400" b="0" cap="none" spc="0">
              <a:ln w="0"/>
              <a:solidFill>
                <a:schemeClr val="bg1"/>
              </a:solidFill>
              <a:effectLst>
                <a:outerShdw blurRad="38100" dist="19050" dir="2700000" algn="tl" rotWithShape="0">
                  <a:schemeClr val="dk1">
                    <a:alpha val="40000"/>
                  </a:schemeClr>
                </a:outerShdw>
              </a:effectLst>
            </a:rPr>
            <a:t> à </a:t>
          </a:r>
          <a:r>
            <a:rPr lang="nl-BE" sz="2400" b="0" cap="none" spc="0" err="1">
              <a:ln w="0"/>
              <a:solidFill>
                <a:schemeClr val="bg1"/>
              </a:solidFill>
              <a:effectLst>
                <a:outerShdw blurRad="38100" dist="19050" dir="2700000" algn="tl" rotWithShape="0">
                  <a:schemeClr val="dk1">
                    <a:alpha val="40000"/>
                  </a:schemeClr>
                </a:outerShdw>
              </a:effectLst>
            </a:rPr>
            <a:t>l’effort</a:t>
          </a:r>
          <a:r>
            <a:rPr lang="nl-BE" sz="2400" b="0" cap="none" spc="0">
              <a:ln w="0"/>
              <a:solidFill>
                <a:schemeClr val="bg1"/>
              </a:solidFill>
              <a:effectLst>
                <a:outerShdw blurRad="38100" dist="19050" dir="2700000" algn="tl" rotWithShape="0">
                  <a:schemeClr val="dk1">
                    <a:alpha val="40000"/>
                  </a:schemeClr>
                </a:outerShdw>
              </a:effectLst>
            </a:rPr>
            <a:t> </a:t>
          </a:r>
          <a:r>
            <a:rPr lang="nl-BE" sz="2400" b="0" cap="none" spc="0" err="1">
              <a:ln w="0"/>
              <a:solidFill>
                <a:schemeClr val="bg1"/>
              </a:solidFill>
              <a:effectLst>
                <a:outerShdw blurRad="38100" dist="19050" dir="2700000" algn="tl" rotWithShape="0">
                  <a:schemeClr val="dk1">
                    <a:alpha val="40000"/>
                  </a:schemeClr>
                </a:outerShdw>
              </a:effectLst>
            </a:rPr>
            <a:t>global</a:t>
          </a:r>
          <a:r>
            <a:rPr lang="nl-BE" sz="2400" b="0" cap="none" spc="0">
              <a:ln w="0"/>
              <a:solidFill>
                <a:schemeClr val="bg1"/>
              </a:solidFill>
              <a:effectLst>
                <a:outerShdw blurRad="38100" dist="19050" dir="2700000" algn="tl" rotWithShape="0">
                  <a:schemeClr val="dk1">
                    <a:alpha val="40000"/>
                  </a:schemeClr>
                </a:outerShdw>
              </a:effectLst>
            </a:rPr>
            <a:t> de</a:t>
          </a:r>
        </a:p>
        <a:p>
          <a:r>
            <a:rPr lang="nl-BE" sz="4000" b="1" cap="none" spc="0">
              <a:ln w="0"/>
              <a:solidFill>
                <a:schemeClr val="bg1"/>
              </a:solidFill>
              <a:effectLst>
                <a:outerShdw blurRad="38100" dist="19050" dir="2700000" algn="tl" rotWithShape="0">
                  <a:schemeClr val="dk1">
                    <a:alpha val="40000"/>
                  </a:schemeClr>
                </a:outerShdw>
              </a:effectLst>
            </a:rPr>
            <a:t>23 </a:t>
          </a:r>
          <a:r>
            <a:rPr lang="nl-BE" sz="4000" b="1" cap="none" spc="0">
              <a:ln w="0"/>
              <a:solidFill>
                <a:schemeClr val="bg1"/>
              </a:solidFill>
              <a:effectLst>
                <a:outerShdw blurRad="38100" dist="19050" dir="2700000" algn="tl" rotWithShape="0">
                  <a:schemeClr val="dk1">
                    <a:alpha val="40000"/>
                  </a:schemeClr>
                </a:outerShdw>
              </a:effectLst>
              <a:latin typeface="Aptos Display" panose="02110004020202020204"/>
            </a:rPr>
            <a:t>milliards</a:t>
          </a:r>
          <a:r>
            <a:rPr lang="nl-BE" sz="4000" b="1" cap="none" spc="0">
              <a:ln w="0"/>
              <a:solidFill>
                <a:schemeClr val="bg1"/>
              </a:solidFill>
              <a:effectLst>
                <a:outerShdw blurRad="38100" dist="19050" dir="2700000" algn="tl" rotWithShape="0">
                  <a:schemeClr val="dk1">
                    <a:alpha val="40000"/>
                  </a:schemeClr>
                </a:outerShdw>
              </a:effectLst>
            </a:rPr>
            <a:t> </a:t>
          </a:r>
          <a:r>
            <a:rPr lang="nl-BE" sz="2400" b="0" cap="none" spc="0" err="1">
              <a:ln w="0"/>
              <a:solidFill>
                <a:schemeClr val="bg1"/>
              </a:solidFill>
              <a:effectLst>
                <a:outerShdw blurRad="38100" dist="19050" dir="2700000" algn="tl" rotWithShape="0">
                  <a:schemeClr val="dk1">
                    <a:alpha val="40000"/>
                  </a:schemeClr>
                </a:outerShdw>
              </a:effectLst>
            </a:rPr>
            <a:t>d’euros</a:t>
          </a:r>
          <a:endParaRPr lang="en-US" sz="1900" b="0" cap="none" spc="0">
            <a:ln w="0"/>
            <a:solidFill>
              <a:schemeClr val="bg1"/>
            </a:solidFill>
            <a:effectLst>
              <a:outerShdw blurRad="38100" dist="19050" dir="2700000" algn="tl" rotWithShape="0">
                <a:schemeClr val="dk1">
                  <a:alpha val="40000"/>
                </a:schemeClr>
              </a:outerShdw>
            </a:effectLst>
          </a:endParaRPr>
        </a:p>
      </dgm:t>
    </dgm:pt>
    <dgm:pt modelId="{BA7A8830-4920-41B5-8859-6A84829F042C}" type="parTrans" cxnId="{35CEC3C5-B4F4-4511-8C5B-449DC8D9AE00}">
      <dgm:prSet/>
      <dgm:spPr/>
      <dgm:t>
        <a:bodyPr/>
        <a:lstStyle/>
        <a:p>
          <a:endParaRPr lang="en-US"/>
        </a:p>
      </dgm:t>
    </dgm:pt>
    <dgm:pt modelId="{63EED13A-8A77-42B7-9E36-58E658720125}" type="sibTrans" cxnId="{35CEC3C5-B4F4-4511-8C5B-449DC8D9AE00}">
      <dgm:prSet/>
      <dgm:spPr/>
      <dgm:t>
        <a:bodyPr/>
        <a:lstStyle/>
        <a:p>
          <a:endParaRPr lang="en-US"/>
        </a:p>
      </dgm:t>
    </dgm:pt>
    <dgm:pt modelId="{A6CD7540-50EE-4FFB-A433-9D56756169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r>
            <a:rPr lang="nl-BE" sz="4400" b="0" cap="none" spc="0">
              <a:ln w="0"/>
              <a:solidFill>
                <a:schemeClr val="bg1"/>
              </a:solidFill>
              <a:effectLst>
                <a:outerShdw blurRad="38100" dist="19050" dir="2700000" algn="tl" rotWithShape="0">
                  <a:schemeClr val="dk1">
                    <a:alpha val="40000"/>
                  </a:schemeClr>
                </a:outerShdw>
              </a:effectLst>
            </a:rPr>
            <a:t>2026</a:t>
          </a:r>
          <a:endParaRPr lang="en-US" sz="4400" b="0" cap="none" spc="0">
            <a:ln w="0"/>
            <a:solidFill>
              <a:schemeClr val="bg1"/>
            </a:solidFill>
            <a:effectLst>
              <a:outerShdw blurRad="38100" dist="19050" dir="2700000" algn="tl" rotWithShape="0">
                <a:schemeClr val="dk1">
                  <a:alpha val="40000"/>
                </a:schemeClr>
              </a:outerShdw>
            </a:effectLst>
          </a:endParaRPr>
        </a:p>
      </dgm:t>
    </dgm:pt>
    <dgm:pt modelId="{CB1AD611-75E0-456D-9D87-7BAC3AE0BBAC}" type="parTrans" cxnId="{97B4D9B0-6032-427B-A2A5-6498393CED6E}">
      <dgm:prSet/>
      <dgm:spPr/>
      <dgm:t>
        <a:bodyPr/>
        <a:lstStyle/>
        <a:p>
          <a:endParaRPr lang="en-US"/>
        </a:p>
      </dgm:t>
    </dgm:pt>
    <dgm:pt modelId="{09A1C027-DE97-476A-A142-B347F3C4FFFC}" type="sibTrans" cxnId="{97B4D9B0-6032-427B-A2A5-6498393CED6E}">
      <dgm:prSet/>
      <dgm:spPr/>
      <dgm:t>
        <a:bodyPr/>
        <a:lstStyle/>
        <a:p>
          <a:endParaRPr lang="en-US"/>
        </a:p>
      </dgm:t>
    </dgm:pt>
    <dgm:pt modelId="{598ACB22-153D-430C-AA31-8B1E9640135A}">
      <dgm:prSet custT="1">
        <dgm:style>
          <a:lnRef idx="0">
            <a:scrgbClr r="0" g="0" b="0"/>
          </a:lnRef>
          <a:fillRef idx="0">
            <a:scrgbClr r="0" g="0" b="0"/>
          </a:fillRef>
          <a:effectRef idx="0">
            <a:scrgbClr r="0" g="0" b="0"/>
          </a:effectRef>
          <a:fontRef idx="minor">
            <a:schemeClr val="lt1"/>
          </a:fontRef>
        </dgm:style>
      </dgm:prSet>
      <dgm:spPr>
        <a:solidFill>
          <a:schemeClr val="accent1">
            <a:alpha val="50000"/>
          </a:schemeClr>
        </a:solidFill>
        <a:ln>
          <a:noFill/>
        </a:ln>
      </dgm:spPr>
      <dgm:t>
        <a:bodyPr/>
        <a:lstStyle/>
        <a:p>
          <a:endParaRPr lang="nl-BE" sz="20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r>
            <a:rPr lang="nl-BE" sz="2400" b="0" cap="none" spc="0">
              <a:ln w="0"/>
              <a:solidFill>
                <a:schemeClr val="bg1"/>
              </a:solidFill>
              <a:effectLst>
                <a:outerShdw blurRad="38100" dist="19050" dir="2700000" algn="tl" rotWithShape="0">
                  <a:schemeClr val="dk1">
                    <a:alpha val="40000"/>
                  </a:schemeClr>
                </a:outerShdw>
              </a:effectLst>
            </a:rPr>
            <a:t>Les </a:t>
          </a:r>
          <a:r>
            <a:rPr lang="nl-BE" sz="2400" b="0" cap="none" spc="0" err="1">
              <a:ln w="0"/>
              <a:solidFill>
                <a:schemeClr val="bg1"/>
              </a:solidFill>
              <a:effectLst>
                <a:outerShdw blurRad="38100" dist="19050" dir="2700000" algn="tl" rotWithShape="0">
                  <a:schemeClr val="dk1">
                    <a:alpha val="40000"/>
                  </a:schemeClr>
                </a:outerShdw>
              </a:effectLst>
            </a:rPr>
            <a:t>épaules</a:t>
          </a:r>
          <a:r>
            <a:rPr lang="nl-BE" sz="2400" b="0" cap="none" spc="0">
              <a:ln w="0"/>
              <a:solidFill>
                <a:schemeClr val="bg1"/>
              </a:solidFill>
              <a:effectLst>
                <a:outerShdw blurRad="38100" dist="19050" dir="2700000" algn="tl" rotWithShape="0">
                  <a:schemeClr val="dk1">
                    <a:alpha val="40000"/>
                  </a:schemeClr>
                </a:outerShdw>
              </a:effectLst>
            </a:rPr>
            <a:t> les plus </a:t>
          </a:r>
          <a:r>
            <a:rPr lang="nl-BE" sz="2400" b="0" cap="none" spc="0" err="1">
              <a:ln w="0"/>
              <a:solidFill>
                <a:schemeClr val="bg1"/>
              </a:solidFill>
              <a:effectLst>
                <a:outerShdw blurRad="38100" dist="19050" dir="2700000" algn="tl" rotWithShape="0">
                  <a:schemeClr val="dk1">
                    <a:alpha val="40000"/>
                  </a:schemeClr>
                </a:outerShdw>
              </a:effectLst>
            </a:rPr>
            <a:t>larges</a:t>
          </a:r>
          <a:endParaRPr lang="nl-BE" sz="2000" b="0" cap="none" spc="0">
            <a:ln w="0"/>
            <a:solidFill>
              <a:schemeClr val="bg1"/>
            </a:solidFill>
            <a:effectLst>
              <a:outerShdw blurRad="38100" dist="19050" dir="2700000" algn="tl" rotWithShape="0">
                <a:schemeClr val="dk1">
                  <a:alpha val="40000"/>
                </a:schemeClr>
              </a:outerShdw>
            </a:effectLst>
          </a:endParaRPr>
        </a:p>
        <a:p>
          <a:endParaRPr lang="nl-BE" sz="2000" b="0" cap="none" spc="0">
            <a:ln w="0"/>
            <a:solidFill>
              <a:schemeClr val="bg1"/>
            </a:solidFill>
            <a:effectLst>
              <a:outerShdw blurRad="38100" dist="19050" dir="2700000" algn="tl" rotWithShape="0">
                <a:schemeClr val="dk1">
                  <a:alpha val="40000"/>
                </a:schemeClr>
              </a:outerShdw>
            </a:effectLst>
          </a:endParaRPr>
        </a:p>
        <a:p>
          <a:endParaRPr lang="en-US" sz="1800" b="0" cap="none" spc="0">
            <a:ln w="0"/>
            <a:solidFill>
              <a:schemeClr val="bg1"/>
            </a:solidFill>
            <a:effectLst>
              <a:outerShdw blurRad="38100" dist="19050" dir="2700000" algn="tl" rotWithShape="0">
                <a:schemeClr val="dk1">
                  <a:alpha val="40000"/>
                </a:schemeClr>
              </a:outerShdw>
            </a:effectLst>
          </a:endParaRPr>
        </a:p>
      </dgm:t>
    </dgm:pt>
    <dgm:pt modelId="{4058C42E-12F6-44F5-B7A3-DF9E2762CCAA}" type="parTrans" cxnId="{394A472B-28AE-4B93-9C7C-663D7E9E03B1}">
      <dgm:prSet/>
      <dgm:spPr/>
      <dgm:t>
        <a:bodyPr/>
        <a:lstStyle/>
        <a:p>
          <a:endParaRPr lang="en-US"/>
        </a:p>
      </dgm:t>
    </dgm:pt>
    <dgm:pt modelId="{1445B2B8-CFFB-4668-830F-1E32530EA2B5}" type="sibTrans" cxnId="{394A472B-28AE-4B93-9C7C-663D7E9E03B1}">
      <dgm:prSet/>
      <dgm:spPr/>
      <dgm:t>
        <a:bodyPr/>
        <a:lstStyle/>
        <a:p>
          <a:endParaRPr lang="en-US"/>
        </a:p>
      </dgm:t>
    </dgm:pt>
    <dgm:pt modelId="{18BEFFFF-9AA9-4061-BC7B-6CE9BAC7AF3D}" type="pres">
      <dgm:prSet presAssocID="{3C7329AA-6949-4ACD-92AA-6D090D5C84CF}" presName="compositeShape" presStyleCnt="0">
        <dgm:presLayoutVars>
          <dgm:chMax val="7"/>
          <dgm:dir/>
          <dgm:resizeHandles val="exact"/>
        </dgm:presLayoutVars>
      </dgm:prSet>
      <dgm:spPr/>
    </dgm:pt>
    <dgm:pt modelId="{9B606CBB-D021-4CAE-ACED-8631D94336D5}" type="pres">
      <dgm:prSet presAssocID="{513B71C4-57CD-4959-9879-223B047EC143}" presName="circ1" presStyleLbl="vennNode1" presStyleIdx="0" presStyleCnt="3" custScaleX="167144" custScaleY="146787" custLinFactNeighborX="16352" custLinFactNeighborY="-2131"/>
      <dgm:spPr/>
    </dgm:pt>
    <dgm:pt modelId="{D3576A33-3D69-4C7C-96C5-429306966D0B}" type="pres">
      <dgm:prSet presAssocID="{513B71C4-57CD-4959-9879-223B047EC143}" presName="circ1Tx" presStyleLbl="revTx" presStyleIdx="0" presStyleCnt="0">
        <dgm:presLayoutVars>
          <dgm:chMax val="0"/>
          <dgm:chPref val="0"/>
          <dgm:bulletEnabled val="1"/>
        </dgm:presLayoutVars>
      </dgm:prSet>
      <dgm:spPr/>
    </dgm:pt>
    <dgm:pt modelId="{B8CF0337-3865-452D-B109-1F234FFD9238}" type="pres">
      <dgm:prSet presAssocID="{A6CD7540-50EE-4FFB-A433-9D567561695A}" presName="circ2" presStyleLbl="vennNode1" presStyleIdx="1" presStyleCnt="3" custScaleX="111669" custScaleY="113678" custLinFactNeighborX="60910" custLinFactNeighborY="-4027"/>
      <dgm:spPr/>
    </dgm:pt>
    <dgm:pt modelId="{82A5FB31-A01E-4BC5-80E1-E1D358F73CDA}" type="pres">
      <dgm:prSet presAssocID="{A6CD7540-50EE-4FFB-A433-9D567561695A}" presName="circ2Tx" presStyleLbl="revTx" presStyleIdx="0" presStyleCnt="0">
        <dgm:presLayoutVars>
          <dgm:chMax val="0"/>
          <dgm:chPref val="0"/>
          <dgm:bulletEnabled val="1"/>
        </dgm:presLayoutVars>
      </dgm:prSet>
      <dgm:spPr/>
    </dgm:pt>
    <dgm:pt modelId="{DF1EB048-1C96-46A7-AE16-6648A36157BD}" type="pres">
      <dgm:prSet presAssocID="{598ACB22-153D-430C-AA31-8B1E9640135A}" presName="circ3" presStyleLbl="vennNode1" presStyleIdx="2" presStyleCnt="3" custScaleX="116438" custScaleY="113439" custLinFactNeighborX="-50754" custLinFactNeighborY="-3283"/>
      <dgm:spPr/>
    </dgm:pt>
    <dgm:pt modelId="{2B96FBC5-F738-44AE-A8A9-F807A01A978A}" type="pres">
      <dgm:prSet presAssocID="{598ACB22-153D-430C-AA31-8B1E9640135A}" presName="circ3Tx" presStyleLbl="revTx" presStyleIdx="0" presStyleCnt="0">
        <dgm:presLayoutVars>
          <dgm:chMax val="0"/>
          <dgm:chPref val="0"/>
          <dgm:bulletEnabled val="1"/>
        </dgm:presLayoutVars>
      </dgm:prSet>
      <dgm:spPr/>
    </dgm:pt>
  </dgm:ptLst>
  <dgm:cxnLst>
    <dgm:cxn modelId="{5A220322-C5F9-4F51-9682-2125C760A00D}" type="presOf" srcId="{A6CD7540-50EE-4FFB-A433-9D567561695A}" destId="{82A5FB31-A01E-4BC5-80E1-E1D358F73CDA}" srcOrd="1" destOrd="0" presId="urn:microsoft.com/office/officeart/2005/8/layout/venn1"/>
    <dgm:cxn modelId="{67E74624-CD69-4187-9337-3B80F47BCCF0}" type="presOf" srcId="{A6CD7540-50EE-4FFB-A433-9D567561695A}" destId="{B8CF0337-3865-452D-B109-1F234FFD9238}" srcOrd="0" destOrd="0" presId="urn:microsoft.com/office/officeart/2005/8/layout/venn1"/>
    <dgm:cxn modelId="{394A472B-28AE-4B93-9C7C-663D7E9E03B1}" srcId="{3C7329AA-6949-4ACD-92AA-6D090D5C84CF}" destId="{598ACB22-153D-430C-AA31-8B1E9640135A}" srcOrd="2" destOrd="0" parTransId="{4058C42E-12F6-44F5-B7A3-DF9E2762CCAA}" sibTransId="{1445B2B8-CFFB-4668-830F-1E32530EA2B5}"/>
    <dgm:cxn modelId="{B3C5DA4A-5BBC-42F8-987D-7A3C8E5BA50E}" type="presOf" srcId="{513B71C4-57CD-4959-9879-223B047EC143}" destId="{D3576A33-3D69-4C7C-96C5-429306966D0B}" srcOrd="1" destOrd="0" presId="urn:microsoft.com/office/officeart/2005/8/layout/venn1"/>
    <dgm:cxn modelId="{08267E57-1A78-415D-A443-701E91673AF9}" type="presOf" srcId="{598ACB22-153D-430C-AA31-8B1E9640135A}" destId="{2B96FBC5-F738-44AE-A8A9-F807A01A978A}" srcOrd="1" destOrd="0" presId="urn:microsoft.com/office/officeart/2005/8/layout/venn1"/>
    <dgm:cxn modelId="{97B4D9B0-6032-427B-A2A5-6498393CED6E}" srcId="{3C7329AA-6949-4ACD-92AA-6D090D5C84CF}" destId="{A6CD7540-50EE-4FFB-A433-9D567561695A}" srcOrd="1" destOrd="0" parTransId="{CB1AD611-75E0-456D-9D87-7BAC3AE0BBAC}" sibTransId="{09A1C027-DE97-476A-A142-B347F3C4FFFC}"/>
    <dgm:cxn modelId="{35CEC3C5-B4F4-4511-8C5B-449DC8D9AE00}" srcId="{3C7329AA-6949-4ACD-92AA-6D090D5C84CF}" destId="{513B71C4-57CD-4959-9879-223B047EC143}" srcOrd="0" destOrd="0" parTransId="{BA7A8830-4920-41B5-8859-6A84829F042C}" sibTransId="{63EED13A-8A77-42B7-9E36-58E658720125}"/>
    <dgm:cxn modelId="{BA935BD3-C6C7-44CE-B29A-1353A1E77A91}" type="presOf" srcId="{513B71C4-57CD-4959-9879-223B047EC143}" destId="{9B606CBB-D021-4CAE-ACED-8631D94336D5}" srcOrd="0" destOrd="0" presId="urn:microsoft.com/office/officeart/2005/8/layout/venn1"/>
    <dgm:cxn modelId="{1C0471E2-ADC0-44D9-99EE-53A0B79375F7}" type="presOf" srcId="{3C7329AA-6949-4ACD-92AA-6D090D5C84CF}" destId="{18BEFFFF-9AA9-4061-BC7B-6CE9BAC7AF3D}" srcOrd="0" destOrd="0" presId="urn:microsoft.com/office/officeart/2005/8/layout/venn1"/>
    <dgm:cxn modelId="{0A72D6F1-46BA-400D-8C10-A7888445033D}" type="presOf" srcId="{598ACB22-153D-430C-AA31-8B1E9640135A}" destId="{DF1EB048-1C96-46A7-AE16-6648A36157BD}" srcOrd="0" destOrd="0" presId="urn:microsoft.com/office/officeart/2005/8/layout/venn1"/>
    <dgm:cxn modelId="{869AFC99-0271-4BCF-AF72-17C661EE53AC}" type="presParOf" srcId="{18BEFFFF-9AA9-4061-BC7B-6CE9BAC7AF3D}" destId="{9B606CBB-D021-4CAE-ACED-8631D94336D5}" srcOrd="0" destOrd="0" presId="urn:microsoft.com/office/officeart/2005/8/layout/venn1"/>
    <dgm:cxn modelId="{BADA849D-4215-437A-B9B6-4F4FDA9951FB}" type="presParOf" srcId="{18BEFFFF-9AA9-4061-BC7B-6CE9BAC7AF3D}" destId="{D3576A33-3D69-4C7C-96C5-429306966D0B}" srcOrd="1" destOrd="0" presId="urn:microsoft.com/office/officeart/2005/8/layout/venn1"/>
    <dgm:cxn modelId="{E224E73B-A141-499F-ACA5-BF042BA61785}" type="presParOf" srcId="{18BEFFFF-9AA9-4061-BC7B-6CE9BAC7AF3D}" destId="{B8CF0337-3865-452D-B109-1F234FFD9238}" srcOrd="2" destOrd="0" presId="urn:microsoft.com/office/officeart/2005/8/layout/venn1"/>
    <dgm:cxn modelId="{24DB3950-86B6-4608-A34F-C9B1400210A4}" type="presParOf" srcId="{18BEFFFF-9AA9-4061-BC7B-6CE9BAC7AF3D}" destId="{82A5FB31-A01E-4BC5-80E1-E1D358F73CDA}" srcOrd="3" destOrd="0" presId="urn:microsoft.com/office/officeart/2005/8/layout/venn1"/>
    <dgm:cxn modelId="{4CB45227-DDFF-48C6-AA2B-28497BDDD928}" type="presParOf" srcId="{18BEFFFF-9AA9-4061-BC7B-6CE9BAC7AF3D}" destId="{DF1EB048-1C96-46A7-AE16-6648A36157BD}" srcOrd="4" destOrd="0" presId="urn:microsoft.com/office/officeart/2005/8/layout/venn1"/>
    <dgm:cxn modelId="{6206C72A-7663-42C4-9F3A-ACE8B40058E0}" type="presParOf" srcId="{18BEFFFF-9AA9-4061-BC7B-6CE9BAC7AF3D}" destId="{2B96FBC5-F738-44AE-A8A9-F807A01A978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7FFC5FA-D7F6-429D-9D48-938ACED102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D04FED1-D6FD-4988-8B38-211D435B329F}">
      <dgm:prSet>
        <dgm:style>
          <a:lnRef idx="3">
            <a:schemeClr val="lt1"/>
          </a:lnRef>
          <a:fillRef idx="1">
            <a:schemeClr val="accent1"/>
          </a:fillRef>
          <a:effectRef idx="1">
            <a:schemeClr val="accent1"/>
          </a:effectRef>
          <a:fontRef idx="minor">
            <a:schemeClr val="lt1"/>
          </a:fontRef>
        </dgm:style>
      </dgm:prSet>
      <dgm:spPr/>
      <dgm:t>
        <a:bodyPr/>
        <a:lstStyle/>
        <a:p>
          <a:r>
            <a:rPr lang="fr-FR" b="1"/>
            <a:t>Taxe de 10 % sur la </a:t>
          </a:r>
          <a:r>
            <a:rPr lang="fr-FR" b="1">
              <a:latin typeface="Aptos Display" panose="02110004020202020204"/>
            </a:rPr>
            <a:t>plus-value</a:t>
          </a:r>
          <a:endParaRPr lang="en-US"/>
        </a:p>
      </dgm:t>
    </dgm:pt>
    <dgm:pt modelId="{144099DD-9999-4E61-9A94-433EFE982B3E}" type="parTrans" cxnId="{121E3D06-9141-4873-A2CB-7B4CB2796E3B}">
      <dgm:prSet/>
      <dgm:spPr/>
      <dgm:t>
        <a:bodyPr/>
        <a:lstStyle/>
        <a:p>
          <a:endParaRPr lang="en-US"/>
        </a:p>
      </dgm:t>
    </dgm:pt>
    <dgm:pt modelId="{E2BEA8C4-ADDF-4FA2-B13C-6D3F9AD6CE60}" type="sibTrans" cxnId="{121E3D06-9141-4873-A2CB-7B4CB2796E3B}">
      <dgm:prSet/>
      <dgm:spPr/>
      <dgm:t>
        <a:bodyPr/>
        <a:lstStyle/>
        <a:p>
          <a:endParaRPr lang="en-US"/>
        </a:p>
      </dgm:t>
    </dgm:pt>
    <dgm:pt modelId="{550B1613-A820-4804-B661-CD9D59AA66CF}">
      <dgm:prSet>
        <dgm:style>
          <a:lnRef idx="3">
            <a:schemeClr val="lt1"/>
          </a:lnRef>
          <a:fillRef idx="1">
            <a:schemeClr val="accent1"/>
          </a:fillRef>
          <a:effectRef idx="1">
            <a:schemeClr val="accent1"/>
          </a:effectRef>
          <a:fontRef idx="minor">
            <a:schemeClr val="lt1"/>
          </a:fontRef>
        </dgm:style>
      </dgm:prSet>
      <dgm:spPr/>
      <dgm:t>
        <a:bodyPr/>
        <a:lstStyle/>
        <a:p>
          <a:r>
            <a:rPr lang="fr-FR" b="1"/>
            <a:t>Réalisées sur les actifs financiers (actions, crypto)</a:t>
          </a:r>
          <a:endParaRPr lang="en-US"/>
        </a:p>
      </dgm:t>
    </dgm:pt>
    <dgm:pt modelId="{993A0DF4-01D4-43BC-9DCB-C512B38C397C}" type="parTrans" cxnId="{F2035EA4-2B19-4980-82BA-80031412E2CD}">
      <dgm:prSet/>
      <dgm:spPr/>
      <dgm:t>
        <a:bodyPr/>
        <a:lstStyle/>
        <a:p>
          <a:endParaRPr lang="nl-BE"/>
        </a:p>
      </dgm:t>
    </dgm:pt>
    <dgm:pt modelId="{B3874732-6D5A-47F6-A840-257EBEB2F108}" type="sibTrans" cxnId="{F2035EA4-2B19-4980-82BA-80031412E2CD}">
      <dgm:prSet/>
      <dgm:spPr/>
      <dgm:t>
        <a:bodyPr/>
        <a:lstStyle/>
        <a:p>
          <a:endParaRPr lang="nl-BE"/>
        </a:p>
      </dgm:t>
    </dgm:pt>
    <dgm:pt modelId="{C40EBDB2-692B-4DF3-8618-82F5A0394B46}" type="pres">
      <dgm:prSet presAssocID="{B7FFC5FA-D7F6-429D-9D48-938ACED102AE}" presName="diagram" presStyleCnt="0">
        <dgm:presLayoutVars>
          <dgm:dir/>
          <dgm:resizeHandles val="exact"/>
        </dgm:presLayoutVars>
      </dgm:prSet>
      <dgm:spPr/>
    </dgm:pt>
    <dgm:pt modelId="{C3DF6364-55D2-4291-872A-29B58C31B572}" type="pres">
      <dgm:prSet presAssocID="{8D04FED1-D6FD-4988-8B38-211D435B329F}" presName="node" presStyleLbl="node1" presStyleIdx="0" presStyleCnt="2">
        <dgm:presLayoutVars>
          <dgm:bulletEnabled val="1"/>
        </dgm:presLayoutVars>
      </dgm:prSet>
      <dgm:spPr/>
    </dgm:pt>
    <dgm:pt modelId="{E1D912B5-3ADF-45CA-9A79-81302F2DD505}" type="pres">
      <dgm:prSet presAssocID="{E2BEA8C4-ADDF-4FA2-B13C-6D3F9AD6CE60}" presName="sibTrans" presStyleCnt="0"/>
      <dgm:spPr/>
    </dgm:pt>
    <dgm:pt modelId="{8ECA1981-2950-4F71-AF8A-B1427C741C54}" type="pres">
      <dgm:prSet presAssocID="{550B1613-A820-4804-B661-CD9D59AA66CF}" presName="node" presStyleLbl="node1" presStyleIdx="1" presStyleCnt="2">
        <dgm:presLayoutVars>
          <dgm:bulletEnabled val="1"/>
        </dgm:presLayoutVars>
      </dgm:prSet>
      <dgm:spPr/>
    </dgm:pt>
  </dgm:ptLst>
  <dgm:cxnLst>
    <dgm:cxn modelId="{121E3D06-9141-4873-A2CB-7B4CB2796E3B}" srcId="{B7FFC5FA-D7F6-429D-9D48-938ACED102AE}" destId="{8D04FED1-D6FD-4988-8B38-211D435B329F}" srcOrd="0" destOrd="0" parTransId="{144099DD-9999-4E61-9A94-433EFE982B3E}" sibTransId="{E2BEA8C4-ADDF-4FA2-B13C-6D3F9AD6CE60}"/>
    <dgm:cxn modelId="{E0192F90-6E2D-430E-BF27-4FBCC2376979}" type="presOf" srcId="{8D04FED1-D6FD-4988-8B38-211D435B329F}" destId="{C3DF6364-55D2-4291-872A-29B58C31B572}" srcOrd="0" destOrd="0" presId="urn:microsoft.com/office/officeart/2005/8/layout/default"/>
    <dgm:cxn modelId="{F2035EA4-2B19-4980-82BA-80031412E2CD}" srcId="{B7FFC5FA-D7F6-429D-9D48-938ACED102AE}" destId="{550B1613-A820-4804-B661-CD9D59AA66CF}" srcOrd="1" destOrd="0" parTransId="{993A0DF4-01D4-43BC-9DCB-C512B38C397C}" sibTransId="{B3874732-6D5A-47F6-A840-257EBEB2F108}"/>
    <dgm:cxn modelId="{2BE2CCED-4B2B-4C70-A75A-D471FF59AB7A}" type="presOf" srcId="{550B1613-A820-4804-B661-CD9D59AA66CF}" destId="{8ECA1981-2950-4F71-AF8A-B1427C741C54}" srcOrd="0" destOrd="0" presId="urn:microsoft.com/office/officeart/2005/8/layout/default"/>
    <dgm:cxn modelId="{C968C1FF-83D3-462A-87C6-DF9C6035E5AF}" type="presOf" srcId="{B7FFC5FA-D7F6-429D-9D48-938ACED102AE}" destId="{C40EBDB2-692B-4DF3-8618-82F5A0394B46}" srcOrd="0" destOrd="0" presId="urn:microsoft.com/office/officeart/2005/8/layout/default"/>
    <dgm:cxn modelId="{C3E02204-6BD3-4126-90A8-BC491943855B}" type="presParOf" srcId="{C40EBDB2-692B-4DF3-8618-82F5A0394B46}" destId="{C3DF6364-55D2-4291-872A-29B58C31B572}" srcOrd="0" destOrd="0" presId="urn:microsoft.com/office/officeart/2005/8/layout/default"/>
    <dgm:cxn modelId="{14C372E0-4949-48B0-BAA1-CF88FDD5290B}" type="presParOf" srcId="{C40EBDB2-692B-4DF3-8618-82F5A0394B46}" destId="{E1D912B5-3ADF-45CA-9A79-81302F2DD505}" srcOrd="1" destOrd="0" presId="urn:microsoft.com/office/officeart/2005/8/layout/default"/>
    <dgm:cxn modelId="{0C18FC23-44F3-4C09-8A53-857DD8C5D774}" type="presParOf" srcId="{C40EBDB2-692B-4DF3-8618-82F5A0394B46}" destId="{8ECA1981-2950-4F71-AF8A-B1427C741C5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7FFC5FA-D7F6-429D-9D48-938ACED102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F1331AE-879C-4842-94AC-213816BD49BE}">
      <dgm:prSet>
        <dgm:style>
          <a:lnRef idx="3">
            <a:schemeClr val="lt1"/>
          </a:lnRef>
          <a:fillRef idx="1">
            <a:schemeClr val="accent1"/>
          </a:fillRef>
          <a:effectRef idx="1">
            <a:schemeClr val="accent1"/>
          </a:effectRef>
          <a:fontRef idx="minor">
            <a:schemeClr val="lt1"/>
          </a:fontRef>
        </dgm:style>
      </dgm:prSet>
      <dgm:spPr/>
      <dgm:t>
        <a:bodyPr/>
        <a:lstStyle/>
        <a:p>
          <a:r>
            <a:rPr lang="fr-FR" b="1"/>
            <a:t>Exonération de 10.000 euros par personne</a:t>
          </a:r>
          <a:endParaRPr lang="en-US"/>
        </a:p>
      </dgm:t>
    </dgm:pt>
    <dgm:pt modelId="{4D981349-569D-470E-A531-1A483EC123DF}" type="parTrans" cxnId="{9DD42CF3-B8EF-41C3-98EE-3FABD96ECDE3}">
      <dgm:prSet/>
      <dgm:spPr/>
      <dgm:t>
        <a:bodyPr/>
        <a:lstStyle/>
        <a:p>
          <a:endParaRPr lang="en-US"/>
        </a:p>
      </dgm:t>
    </dgm:pt>
    <dgm:pt modelId="{7CD11697-75D3-4F1E-9BA0-63EF7E93C53F}" type="sibTrans" cxnId="{9DD42CF3-B8EF-41C3-98EE-3FABD96ECDE3}">
      <dgm:prSet/>
      <dgm:spPr/>
      <dgm:t>
        <a:bodyPr/>
        <a:lstStyle/>
        <a:p>
          <a:endParaRPr lang="en-US"/>
        </a:p>
      </dgm:t>
    </dgm:pt>
    <dgm:pt modelId="{C8C40824-9F7F-49AC-9BEC-7A8FA6115800}">
      <dgm:prSet>
        <dgm:style>
          <a:lnRef idx="3">
            <a:schemeClr val="lt1"/>
          </a:lnRef>
          <a:fillRef idx="1">
            <a:schemeClr val="accent1"/>
          </a:fillRef>
          <a:effectRef idx="1">
            <a:schemeClr val="accent1"/>
          </a:effectRef>
          <a:fontRef idx="minor">
            <a:schemeClr val="lt1"/>
          </a:fontRef>
        </dgm:style>
      </dgm:prSet>
      <dgm:spPr/>
      <dgm:t>
        <a:bodyPr/>
        <a:lstStyle/>
        <a:p>
          <a:r>
            <a:rPr lang="fr-FR" b="1"/>
            <a:t>Pouvant aller jusqu’à </a:t>
          </a:r>
        </a:p>
        <a:p>
          <a:r>
            <a:rPr lang="fr-FR" b="1"/>
            <a:t>15.000 euros </a:t>
          </a:r>
        </a:p>
        <a:p>
          <a:r>
            <a:rPr lang="fr-FR" b="1"/>
            <a:t>par personne</a:t>
          </a:r>
          <a:endParaRPr lang="en-US"/>
        </a:p>
      </dgm:t>
    </dgm:pt>
    <dgm:pt modelId="{A0879EC0-1378-434B-9E12-BCC45D9B6E05}" type="parTrans" cxnId="{48FAD7A0-F064-4A05-BE2A-028D73E42E98}">
      <dgm:prSet/>
      <dgm:spPr/>
      <dgm:t>
        <a:bodyPr/>
        <a:lstStyle/>
        <a:p>
          <a:endParaRPr lang="en-US"/>
        </a:p>
      </dgm:t>
    </dgm:pt>
    <dgm:pt modelId="{55056E28-B259-4C96-A921-6CF80910EB81}" type="sibTrans" cxnId="{48FAD7A0-F064-4A05-BE2A-028D73E42E98}">
      <dgm:prSet/>
      <dgm:spPr/>
      <dgm:t>
        <a:bodyPr/>
        <a:lstStyle/>
        <a:p>
          <a:endParaRPr lang="en-US"/>
        </a:p>
      </dgm:t>
    </dgm:pt>
    <dgm:pt modelId="{A5C72FA9-7A81-4429-8997-71F059CCB23E}">
      <dgm:prSet>
        <dgm:style>
          <a:lnRef idx="3">
            <a:schemeClr val="lt1"/>
          </a:lnRef>
          <a:fillRef idx="1">
            <a:schemeClr val="accent1"/>
          </a:fillRef>
          <a:effectRef idx="1">
            <a:schemeClr val="accent1"/>
          </a:effectRef>
          <a:fontRef idx="minor">
            <a:schemeClr val="lt1"/>
          </a:fontRef>
        </dgm:style>
      </dgm:prSet>
      <dgm:spPr/>
      <dgm:t>
        <a:bodyPr/>
        <a:lstStyle/>
        <a:p>
          <a:r>
            <a:rPr lang="fr-FR" b="1"/>
            <a:t>Indexation de l’exonération</a:t>
          </a:r>
          <a:endParaRPr lang="en-US"/>
        </a:p>
      </dgm:t>
    </dgm:pt>
    <dgm:pt modelId="{A1D56FBB-1A2D-4328-9757-BAD2793FB3BA}" type="parTrans" cxnId="{504ACCAF-7913-4E95-AD8F-42633A1537B8}">
      <dgm:prSet/>
      <dgm:spPr/>
      <dgm:t>
        <a:bodyPr/>
        <a:lstStyle/>
        <a:p>
          <a:endParaRPr lang="en-US"/>
        </a:p>
      </dgm:t>
    </dgm:pt>
    <dgm:pt modelId="{B60BFB92-2A70-48B3-80D7-CE0A8F444ED9}" type="sibTrans" cxnId="{504ACCAF-7913-4E95-AD8F-42633A1537B8}">
      <dgm:prSet/>
      <dgm:spPr/>
      <dgm:t>
        <a:bodyPr/>
        <a:lstStyle/>
        <a:p>
          <a:endParaRPr lang="en-US"/>
        </a:p>
      </dgm:t>
    </dgm:pt>
    <dgm:pt modelId="{C40EBDB2-692B-4DF3-8618-82F5A0394B46}" type="pres">
      <dgm:prSet presAssocID="{B7FFC5FA-D7F6-429D-9D48-938ACED102AE}" presName="diagram" presStyleCnt="0">
        <dgm:presLayoutVars>
          <dgm:dir/>
          <dgm:resizeHandles val="exact"/>
        </dgm:presLayoutVars>
      </dgm:prSet>
      <dgm:spPr/>
    </dgm:pt>
    <dgm:pt modelId="{B1250D04-0D5C-4656-B8A6-1CA02A248103}" type="pres">
      <dgm:prSet presAssocID="{DF1331AE-879C-4842-94AC-213816BD49BE}" presName="node" presStyleLbl="node1" presStyleIdx="0" presStyleCnt="3">
        <dgm:presLayoutVars>
          <dgm:bulletEnabled val="1"/>
        </dgm:presLayoutVars>
      </dgm:prSet>
      <dgm:spPr/>
    </dgm:pt>
    <dgm:pt modelId="{A8689DB9-D61E-4A38-82B5-0064DEA641C0}" type="pres">
      <dgm:prSet presAssocID="{7CD11697-75D3-4F1E-9BA0-63EF7E93C53F}" presName="sibTrans" presStyleCnt="0"/>
      <dgm:spPr/>
    </dgm:pt>
    <dgm:pt modelId="{3152DB34-795C-43B7-93CC-96806E230F42}" type="pres">
      <dgm:prSet presAssocID="{C8C40824-9F7F-49AC-9BEC-7A8FA6115800}" presName="node" presStyleLbl="node1" presStyleIdx="1" presStyleCnt="3">
        <dgm:presLayoutVars>
          <dgm:bulletEnabled val="1"/>
        </dgm:presLayoutVars>
      </dgm:prSet>
      <dgm:spPr/>
    </dgm:pt>
    <dgm:pt modelId="{DD3027AB-ADAB-4863-87C9-8528FEE53388}" type="pres">
      <dgm:prSet presAssocID="{55056E28-B259-4C96-A921-6CF80910EB81}" presName="sibTrans" presStyleCnt="0"/>
      <dgm:spPr/>
    </dgm:pt>
    <dgm:pt modelId="{6D8F4842-6F87-4E4D-A08E-87038C220481}" type="pres">
      <dgm:prSet presAssocID="{A5C72FA9-7A81-4429-8997-71F059CCB23E}" presName="node" presStyleLbl="node1" presStyleIdx="2" presStyleCnt="3">
        <dgm:presLayoutVars>
          <dgm:bulletEnabled val="1"/>
        </dgm:presLayoutVars>
      </dgm:prSet>
      <dgm:spPr/>
    </dgm:pt>
  </dgm:ptLst>
  <dgm:cxnLst>
    <dgm:cxn modelId="{8466E321-23A1-4492-85EB-14BEB61CFE0E}" type="presOf" srcId="{DF1331AE-879C-4842-94AC-213816BD49BE}" destId="{B1250D04-0D5C-4656-B8A6-1CA02A248103}" srcOrd="0" destOrd="0" presId="urn:microsoft.com/office/officeart/2005/8/layout/default"/>
    <dgm:cxn modelId="{63FF2B3B-ED01-48E4-B281-9E2457784E3B}" type="presOf" srcId="{C8C40824-9F7F-49AC-9BEC-7A8FA6115800}" destId="{3152DB34-795C-43B7-93CC-96806E230F42}" srcOrd="0" destOrd="0" presId="urn:microsoft.com/office/officeart/2005/8/layout/default"/>
    <dgm:cxn modelId="{43907D82-ED8A-4B79-BDB7-DEEC1E960ABC}" type="presOf" srcId="{A5C72FA9-7A81-4429-8997-71F059CCB23E}" destId="{6D8F4842-6F87-4E4D-A08E-87038C220481}" srcOrd="0" destOrd="0" presId="urn:microsoft.com/office/officeart/2005/8/layout/default"/>
    <dgm:cxn modelId="{48FAD7A0-F064-4A05-BE2A-028D73E42E98}" srcId="{B7FFC5FA-D7F6-429D-9D48-938ACED102AE}" destId="{C8C40824-9F7F-49AC-9BEC-7A8FA6115800}" srcOrd="1" destOrd="0" parTransId="{A0879EC0-1378-434B-9E12-BCC45D9B6E05}" sibTransId="{55056E28-B259-4C96-A921-6CF80910EB81}"/>
    <dgm:cxn modelId="{504ACCAF-7913-4E95-AD8F-42633A1537B8}" srcId="{B7FFC5FA-D7F6-429D-9D48-938ACED102AE}" destId="{A5C72FA9-7A81-4429-8997-71F059CCB23E}" srcOrd="2" destOrd="0" parTransId="{A1D56FBB-1A2D-4328-9757-BAD2793FB3BA}" sibTransId="{B60BFB92-2A70-48B3-80D7-CE0A8F444ED9}"/>
    <dgm:cxn modelId="{9DD42CF3-B8EF-41C3-98EE-3FABD96ECDE3}" srcId="{B7FFC5FA-D7F6-429D-9D48-938ACED102AE}" destId="{DF1331AE-879C-4842-94AC-213816BD49BE}" srcOrd="0" destOrd="0" parTransId="{4D981349-569D-470E-A531-1A483EC123DF}" sibTransId="{7CD11697-75D3-4F1E-9BA0-63EF7E93C53F}"/>
    <dgm:cxn modelId="{C968C1FF-83D3-462A-87C6-DF9C6035E5AF}" type="presOf" srcId="{B7FFC5FA-D7F6-429D-9D48-938ACED102AE}" destId="{C40EBDB2-692B-4DF3-8618-82F5A0394B46}" srcOrd="0" destOrd="0" presId="urn:microsoft.com/office/officeart/2005/8/layout/default"/>
    <dgm:cxn modelId="{3AD57F16-40C4-401F-9736-D44EEE6870DA}" type="presParOf" srcId="{C40EBDB2-692B-4DF3-8618-82F5A0394B46}" destId="{B1250D04-0D5C-4656-B8A6-1CA02A248103}" srcOrd="0" destOrd="0" presId="urn:microsoft.com/office/officeart/2005/8/layout/default"/>
    <dgm:cxn modelId="{34104954-0CA4-4D20-9526-BEC8A5410D52}" type="presParOf" srcId="{C40EBDB2-692B-4DF3-8618-82F5A0394B46}" destId="{A8689DB9-D61E-4A38-82B5-0064DEA641C0}" srcOrd="1" destOrd="0" presId="urn:microsoft.com/office/officeart/2005/8/layout/default"/>
    <dgm:cxn modelId="{0FE541D5-9B86-4605-8F20-3CF6F8A304E4}" type="presParOf" srcId="{C40EBDB2-692B-4DF3-8618-82F5A0394B46}" destId="{3152DB34-795C-43B7-93CC-96806E230F42}" srcOrd="2" destOrd="0" presId="urn:microsoft.com/office/officeart/2005/8/layout/default"/>
    <dgm:cxn modelId="{4641286C-F684-40CA-9272-235C81E9CC30}" type="presParOf" srcId="{C40EBDB2-692B-4DF3-8618-82F5A0394B46}" destId="{DD3027AB-ADAB-4863-87C9-8528FEE53388}" srcOrd="3" destOrd="0" presId="urn:microsoft.com/office/officeart/2005/8/layout/default"/>
    <dgm:cxn modelId="{40FB4289-E312-4EBF-982F-B919230996D8}" type="presParOf" srcId="{C40EBDB2-692B-4DF3-8618-82F5A0394B46}" destId="{6D8F4842-6F87-4E4D-A08E-87038C22048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A75B0F9-C6FF-40C5-9177-4DF6D73EC0B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5A69D27-0DCC-46C8-A3C0-26335DA7B60A}">
      <dgm:prSet>
        <dgm:style>
          <a:lnRef idx="3">
            <a:schemeClr val="lt1"/>
          </a:lnRef>
          <a:fillRef idx="1">
            <a:schemeClr val="accent1"/>
          </a:fillRef>
          <a:effectRef idx="1">
            <a:schemeClr val="accent1"/>
          </a:effectRef>
          <a:fontRef idx="minor">
            <a:schemeClr val="lt1"/>
          </a:fontRef>
        </dgm:style>
      </dgm:prSet>
      <dgm:spPr/>
      <dgm:t>
        <a:bodyPr/>
        <a:lstStyle/>
        <a:p>
          <a:r>
            <a:rPr lang="fr-FR" b="1"/>
            <a:t>Entrepreneurs</a:t>
          </a:r>
          <a:endParaRPr lang="en-US"/>
        </a:p>
      </dgm:t>
    </dgm:pt>
    <dgm:pt modelId="{B6944688-D1CF-4E5B-B5CA-70FC48361E77}" type="parTrans" cxnId="{CE357B54-C6EF-447E-BC33-2E9B1E179C7E}">
      <dgm:prSet/>
      <dgm:spPr/>
      <dgm:t>
        <a:bodyPr/>
        <a:lstStyle/>
        <a:p>
          <a:endParaRPr lang="en-US"/>
        </a:p>
      </dgm:t>
    </dgm:pt>
    <dgm:pt modelId="{49F3116E-9715-4C39-AE00-14C58025E2E7}" type="sibTrans" cxnId="{CE357B54-C6EF-447E-BC33-2E9B1E179C7E}">
      <dgm:prSet/>
      <dgm:spPr/>
      <dgm:t>
        <a:bodyPr/>
        <a:lstStyle/>
        <a:p>
          <a:endParaRPr lang="en-US"/>
        </a:p>
      </dgm:t>
    </dgm:pt>
    <dgm:pt modelId="{ABA574C7-5394-470F-9836-8271516B3116}">
      <dgm:prSet/>
      <dgm:spPr/>
      <dgm:t>
        <a:bodyPr/>
        <a:lstStyle/>
        <a:p>
          <a:r>
            <a:rPr lang="fr-FR" b="1">
              <a:solidFill>
                <a:srgbClr val="3C88A3"/>
              </a:solidFill>
            </a:rPr>
            <a:t>Participation d’au moins 20 % </a:t>
          </a:r>
          <a:endParaRPr lang="en-US">
            <a:solidFill>
              <a:srgbClr val="3C88A3"/>
            </a:solidFill>
          </a:endParaRPr>
        </a:p>
      </dgm:t>
    </dgm:pt>
    <dgm:pt modelId="{604204A6-B74A-485E-A938-0832AD60381A}" type="parTrans" cxnId="{E8D945A1-F919-4FB0-8950-56B04A1DF3E5}">
      <dgm:prSet/>
      <dgm:spPr/>
      <dgm:t>
        <a:bodyPr/>
        <a:lstStyle/>
        <a:p>
          <a:endParaRPr lang="en-US"/>
        </a:p>
      </dgm:t>
    </dgm:pt>
    <dgm:pt modelId="{EE2E7AAE-9F84-41A9-A76F-A9BD9BD680D9}" type="sibTrans" cxnId="{E8D945A1-F919-4FB0-8950-56B04A1DF3E5}">
      <dgm:prSet/>
      <dgm:spPr/>
      <dgm:t>
        <a:bodyPr/>
        <a:lstStyle/>
        <a:p>
          <a:endParaRPr lang="en-US"/>
        </a:p>
      </dgm:t>
    </dgm:pt>
    <dgm:pt modelId="{B8085BF7-528C-4CBB-A2A0-142D6B9B5FB3}">
      <dgm:prSet/>
      <dgm:spPr/>
      <dgm:t>
        <a:bodyPr/>
        <a:lstStyle/>
        <a:p>
          <a:pPr rtl="0"/>
          <a:r>
            <a:rPr lang="fr-FR" b="1">
              <a:solidFill>
                <a:srgbClr val="3C88A3"/>
              </a:solidFill>
            </a:rPr>
            <a:t>Exonération d’1 million </a:t>
          </a:r>
          <a:r>
            <a:rPr lang="fr-FR" b="1">
              <a:solidFill>
                <a:srgbClr val="3C88A3"/>
              </a:solidFill>
              <a:latin typeface="Aptos Display" panose="02110004020202020204"/>
            </a:rPr>
            <a:t>d'euros et</a:t>
          </a:r>
          <a:r>
            <a:rPr lang="fr-FR" b="1">
              <a:solidFill>
                <a:srgbClr val="3C88A3"/>
              </a:solidFill>
            </a:rPr>
            <a:t> taux progressif réduit</a:t>
          </a:r>
          <a:endParaRPr lang="en-US">
            <a:solidFill>
              <a:srgbClr val="3C88A3"/>
            </a:solidFill>
          </a:endParaRPr>
        </a:p>
      </dgm:t>
    </dgm:pt>
    <dgm:pt modelId="{92EAD489-49E1-4003-9E14-7A5D500B5378}" type="parTrans" cxnId="{1C52DF6D-8F27-4AAF-A4B0-C6F358DB3C3D}">
      <dgm:prSet/>
      <dgm:spPr/>
      <dgm:t>
        <a:bodyPr/>
        <a:lstStyle/>
        <a:p>
          <a:endParaRPr lang="en-US"/>
        </a:p>
      </dgm:t>
    </dgm:pt>
    <dgm:pt modelId="{5D6799F9-63F1-427C-AA0F-392B2D61A529}" type="sibTrans" cxnId="{1C52DF6D-8F27-4AAF-A4B0-C6F358DB3C3D}">
      <dgm:prSet/>
      <dgm:spPr/>
      <dgm:t>
        <a:bodyPr/>
        <a:lstStyle/>
        <a:p>
          <a:endParaRPr lang="en-US"/>
        </a:p>
      </dgm:t>
    </dgm:pt>
    <dgm:pt modelId="{9A1F8AED-8839-4A8B-8A50-52894526C178}">
      <dgm:prSet>
        <dgm:style>
          <a:lnRef idx="3">
            <a:schemeClr val="lt1"/>
          </a:lnRef>
          <a:fillRef idx="1">
            <a:schemeClr val="accent1"/>
          </a:fillRef>
          <a:effectRef idx="1">
            <a:schemeClr val="accent1"/>
          </a:effectRef>
          <a:fontRef idx="minor">
            <a:schemeClr val="lt1"/>
          </a:fontRef>
        </dgm:style>
      </dgm:prSet>
      <dgm:spPr/>
      <dgm:t>
        <a:bodyPr/>
        <a:lstStyle/>
        <a:p>
          <a:r>
            <a:rPr lang="fr-FR" b="1"/>
            <a:t>Pas de distinction entre </a:t>
          </a:r>
        </a:p>
        <a:p>
          <a:r>
            <a:rPr lang="fr-FR" b="1"/>
            <a:t>actions cotées et non cotées</a:t>
          </a:r>
          <a:endParaRPr lang="en-US"/>
        </a:p>
      </dgm:t>
    </dgm:pt>
    <dgm:pt modelId="{DE2F95F5-91E5-4B98-9B98-1DF86DBE27B9}" type="parTrans" cxnId="{3A8A5DD5-45A9-4D93-B256-EE2C1279F66E}">
      <dgm:prSet/>
      <dgm:spPr/>
      <dgm:t>
        <a:bodyPr/>
        <a:lstStyle/>
        <a:p>
          <a:endParaRPr lang="en-US"/>
        </a:p>
      </dgm:t>
    </dgm:pt>
    <dgm:pt modelId="{FB1E2F1C-3C05-4D4A-99AD-EB138E00AE2F}" type="sibTrans" cxnId="{3A8A5DD5-45A9-4D93-B256-EE2C1279F66E}">
      <dgm:prSet/>
      <dgm:spPr/>
      <dgm:t>
        <a:bodyPr/>
        <a:lstStyle/>
        <a:p>
          <a:endParaRPr lang="en-US"/>
        </a:p>
      </dgm:t>
    </dgm:pt>
    <dgm:pt modelId="{6B0A51B5-041B-434F-9D70-65C30B54BDC8}">
      <dgm:prSet>
        <dgm:style>
          <a:lnRef idx="3">
            <a:schemeClr val="lt1"/>
          </a:lnRef>
          <a:fillRef idx="1">
            <a:schemeClr val="accent1"/>
          </a:fillRef>
          <a:effectRef idx="1">
            <a:schemeClr val="accent1"/>
          </a:effectRef>
          <a:fontRef idx="minor">
            <a:schemeClr val="lt1"/>
          </a:fontRef>
        </dgm:style>
      </dgm:prSet>
      <dgm:spPr/>
      <dgm:t>
        <a:bodyPr/>
        <a:lstStyle/>
        <a:p>
          <a:r>
            <a:rPr lang="fr-FR" b="1"/>
            <a:t>Épargne-pension et </a:t>
          </a:r>
        </a:p>
        <a:p>
          <a:r>
            <a:rPr lang="fr-FR" b="1"/>
            <a:t>assurances-groupe exonérées</a:t>
          </a:r>
          <a:endParaRPr lang="en-US"/>
        </a:p>
      </dgm:t>
    </dgm:pt>
    <dgm:pt modelId="{1878BEE6-6B89-40F8-91A3-77D01DA7E857}" type="parTrans" cxnId="{57C62100-786E-4C32-B115-9384315E626A}">
      <dgm:prSet/>
      <dgm:spPr/>
      <dgm:t>
        <a:bodyPr/>
        <a:lstStyle/>
        <a:p>
          <a:endParaRPr lang="en-US"/>
        </a:p>
      </dgm:t>
    </dgm:pt>
    <dgm:pt modelId="{407943E2-F122-41F9-92E4-3AFD9B7C31BA}" type="sibTrans" cxnId="{57C62100-786E-4C32-B115-9384315E626A}">
      <dgm:prSet/>
      <dgm:spPr/>
      <dgm:t>
        <a:bodyPr/>
        <a:lstStyle/>
        <a:p>
          <a:endParaRPr lang="en-US"/>
        </a:p>
      </dgm:t>
    </dgm:pt>
    <dgm:pt modelId="{DD331DD2-7C58-4386-B90F-389DBCA17A74}" type="pres">
      <dgm:prSet presAssocID="{4A75B0F9-C6FF-40C5-9177-4DF6D73EC0B6}" presName="linear" presStyleCnt="0">
        <dgm:presLayoutVars>
          <dgm:animLvl val="lvl"/>
          <dgm:resizeHandles val="exact"/>
        </dgm:presLayoutVars>
      </dgm:prSet>
      <dgm:spPr/>
    </dgm:pt>
    <dgm:pt modelId="{0E4316AC-2ECE-4E98-A766-2D4F2F5FB5AD}" type="pres">
      <dgm:prSet presAssocID="{15A69D27-0DCC-46C8-A3C0-26335DA7B60A}" presName="parentText" presStyleLbl="node1" presStyleIdx="0" presStyleCnt="3">
        <dgm:presLayoutVars>
          <dgm:chMax val="0"/>
          <dgm:bulletEnabled val="1"/>
        </dgm:presLayoutVars>
      </dgm:prSet>
      <dgm:spPr/>
    </dgm:pt>
    <dgm:pt modelId="{7FFC5853-CB87-44B1-9086-D07ABB3F3CE8}" type="pres">
      <dgm:prSet presAssocID="{15A69D27-0DCC-46C8-A3C0-26335DA7B60A}" presName="childText" presStyleLbl="revTx" presStyleIdx="0" presStyleCnt="1">
        <dgm:presLayoutVars>
          <dgm:bulletEnabled val="1"/>
        </dgm:presLayoutVars>
      </dgm:prSet>
      <dgm:spPr/>
    </dgm:pt>
    <dgm:pt modelId="{C49CDED6-0DE6-4C08-AA0B-7905F3D445DC}" type="pres">
      <dgm:prSet presAssocID="{9A1F8AED-8839-4A8B-8A50-52894526C178}" presName="parentText" presStyleLbl="node1" presStyleIdx="1" presStyleCnt="3">
        <dgm:presLayoutVars>
          <dgm:chMax val="0"/>
          <dgm:bulletEnabled val="1"/>
        </dgm:presLayoutVars>
      </dgm:prSet>
      <dgm:spPr/>
    </dgm:pt>
    <dgm:pt modelId="{C5A6BC67-D84E-49E8-9948-C1A343D2A78F}" type="pres">
      <dgm:prSet presAssocID="{FB1E2F1C-3C05-4D4A-99AD-EB138E00AE2F}" presName="spacer" presStyleCnt="0"/>
      <dgm:spPr/>
    </dgm:pt>
    <dgm:pt modelId="{D4F9F7B9-6736-4164-AA31-A6F61198766C}" type="pres">
      <dgm:prSet presAssocID="{6B0A51B5-041B-434F-9D70-65C30B54BDC8}" presName="parentText" presStyleLbl="node1" presStyleIdx="2" presStyleCnt="3">
        <dgm:presLayoutVars>
          <dgm:chMax val="0"/>
          <dgm:bulletEnabled val="1"/>
        </dgm:presLayoutVars>
      </dgm:prSet>
      <dgm:spPr/>
    </dgm:pt>
  </dgm:ptLst>
  <dgm:cxnLst>
    <dgm:cxn modelId="{57C62100-786E-4C32-B115-9384315E626A}" srcId="{4A75B0F9-C6FF-40C5-9177-4DF6D73EC0B6}" destId="{6B0A51B5-041B-434F-9D70-65C30B54BDC8}" srcOrd="2" destOrd="0" parTransId="{1878BEE6-6B89-40F8-91A3-77D01DA7E857}" sibTransId="{407943E2-F122-41F9-92E4-3AFD9B7C31BA}"/>
    <dgm:cxn modelId="{2C01FD14-0AA7-4F80-9E4E-922C8EE9B3B6}" type="presOf" srcId="{4A75B0F9-C6FF-40C5-9177-4DF6D73EC0B6}" destId="{DD331DD2-7C58-4386-B90F-389DBCA17A74}" srcOrd="0" destOrd="0" presId="urn:microsoft.com/office/officeart/2005/8/layout/vList2"/>
    <dgm:cxn modelId="{27AB293A-9FEB-405B-AB80-82080FC43A10}" type="presOf" srcId="{B8085BF7-528C-4CBB-A2A0-142D6B9B5FB3}" destId="{7FFC5853-CB87-44B1-9086-D07ABB3F3CE8}" srcOrd="0" destOrd="1" presId="urn:microsoft.com/office/officeart/2005/8/layout/vList2"/>
    <dgm:cxn modelId="{1C52DF6D-8F27-4AAF-A4B0-C6F358DB3C3D}" srcId="{15A69D27-0DCC-46C8-A3C0-26335DA7B60A}" destId="{B8085BF7-528C-4CBB-A2A0-142D6B9B5FB3}" srcOrd="1" destOrd="0" parTransId="{92EAD489-49E1-4003-9E14-7A5D500B5378}" sibTransId="{5D6799F9-63F1-427C-AA0F-392B2D61A529}"/>
    <dgm:cxn modelId="{CE357B54-C6EF-447E-BC33-2E9B1E179C7E}" srcId="{4A75B0F9-C6FF-40C5-9177-4DF6D73EC0B6}" destId="{15A69D27-0DCC-46C8-A3C0-26335DA7B60A}" srcOrd="0" destOrd="0" parTransId="{B6944688-D1CF-4E5B-B5CA-70FC48361E77}" sibTransId="{49F3116E-9715-4C39-AE00-14C58025E2E7}"/>
    <dgm:cxn modelId="{838A637C-AC43-4277-BD9A-C5FE76B9AA37}" type="presOf" srcId="{9A1F8AED-8839-4A8B-8A50-52894526C178}" destId="{C49CDED6-0DE6-4C08-AA0B-7905F3D445DC}" srcOrd="0" destOrd="0" presId="urn:microsoft.com/office/officeart/2005/8/layout/vList2"/>
    <dgm:cxn modelId="{9878FC84-C3CA-4490-A419-CA55E7DB7AF5}" type="presOf" srcId="{ABA574C7-5394-470F-9836-8271516B3116}" destId="{7FFC5853-CB87-44B1-9086-D07ABB3F3CE8}" srcOrd="0" destOrd="0" presId="urn:microsoft.com/office/officeart/2005/8/layout/vList2"/>
    <dgm:cxn modelId="{E8D945A1-F919-4FB0-8950-56B04A1DF3E5}" srcId="{15A69D27-0DCC-46C8-A3C0-26335DA7B60A}" destId="{ABA574C7-5394-470F-9836-8271516B3116}" srcOrd="0" destOrd="0" parTransId="{604204A6-B74A-485E-A938-0832AD60381A}" sibTransId="{EE2E7AAE-9F84-41A9-A76F-A9BD9BD680D9}"/>
    <dgm:cxn modelId="{8B3F8ECD-C453-47EF-A8CB-B5F5CAA3614C}" type="presOf" srcId="{15A69D27-0DCC-46C8-A3C0-26335DA7B60A}" destId="{0E4316AC-2ECE-4E98-A766-2D4F2F5FB5AD}" srcOrd="0" destOrd="0" presId="urn:microsoft.com/office/officeart/2005/8/layout/vList2"/>
    <dgm:cxn modelId="{3A8A5DD5-45A9-4D93-B256-EE2C1279F66E}" srcId="{4A75B0F9-C6FF-40C5-9177-4DF6D73EC0B6}" destId="{9A1F8AED-8839-4A8B-8A50-52894526C178}" srcOrd="1" destOrd="0" parTransId="{DE2F95F5-91E5-4B98-9B98-1DF86DBE27B9}" sibTransId="{FB1E2F1C-3C05-4D4A-99AD-EB138E00AE2F}"/>
    <dgm:cxn modelId="{784ED2F1-E601-4619-A443-6E243D62F3BE}" type="presOf" srcId="{6B0A51B5-041B-434F-9D70-65C30B54BDC8}" destId="{D4F9F7B9-6736-4164-AA31-A6F61198766C}" srcOrd="0" destOrd="0" presId="urn:microsoft.com/office/officeart/2005/8/layout/vList2"/>
    <dgm:cxn modelId="{0933E824-2CFD-487F-8CFC-FB890947A801}" type="presParOf" srcId="{DD331DD2-7C58-4386-B90F-389DBCA17A74}" destId="{0E4316AC-2ECE-4E98-A766-2D4F2F5FB5AD}" srcOrd="0" destOrd="0" presId="urn:microsoft.com/office/officeart/2005/8/layout/vList2"/>
    <dgm:cxn modelId="{7FC52968-86D1-4FFF-AAD5-DD7804ADA6D6}" type="presParOf" srcId="{DD331DD2-7C58-4386-B90F-389DBCA17A74}" destId="{7FFC5853-CB87-44B1-9086-D07ABB3F3CE8}" srcOrd="1" destOrd="0" presId="urn:microsoft.com/office/officeart/2005/8/layout/vList2"/>
    <dgm:cxn modelId="{1CF21F64-E8F0-4EB2-9127-F1A105F3963D}" type="presParOf" srcId="{DD331DD2-7C58-4386-B90F-389DBCA17A74}" destId="{C49CDED6-0DE6-4C08-AA0B-7905F3D445DC}" srcOrd="2" destOrd="0" presId="urn:microsoft.com/office/officeart/2005/8/layout/vList2"/>
    <dgm:cxn modelId="{1F871CA9-859C-4C5D-91E4-384175E55A82}" type="presParOf" srcId="{DD331DD2-7C58-4386-B90F-389DBCA17A74}" destId="{C5A6BC67-D84E-49E8-9948-C1A343D2A78F}" srcOrd="3" destOrd="0" presId="urn:microsoft.com/office/officeart/2005/8/layout/vList2"/>
    <dgm:cxn modelId="{C3708AFC-52FD-4739-A8D0-9A1E75111992}" type="presParOf" srcId="{DD331DD2-7C58-4386-B90F-389DBCA17A74}" destId="{D4F9F7B9-6736-4164-AA31-A6F61198766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587EA17-2708-46A2-AC3F-C0A019EF988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312874D7-6C45-45FA-A8FD-F182F648A24C}">
      <dgm:prSet custT="1">
        <dgm:style>
          <a:lnRef idx="3">
            <a:schemeClr val="lt1"/>
          </a:lnRef>
          <a:fillRef idx="1">
            <a:schemeClr val="accent1"/>
          </a:fillRef>
          <a:effectRef idx="1">
            <a:schemeClr val="accent1"/>
          </a:effectRef>
          <a:fontRef idx="minor">
            <a:schemeClr val="lt1"/>
          </a:fontRef>
        </dgm:style>
      </dgm:prSet>
      <dgm:spPr/>
      <dgm:t>
        <a:bodyPr/>
        <a:lstStyle/>
        <a:p>
          <a:r>
            <a:rPr lang="nl-BE" sz="2800" b="1"/>
            <a:t>4 werven</a:t>
          </a:r>
          <a:endParaRPr lang="en-US" sz="2800" b="1"/>
        </a:p>
      </dgm:t>
    </dgm:pt>
    <dgm:pt modelId="{D6FE0F8B-6FD1-4C9F-916C-3727C40B1179}" type="parTrans" cxnId="{3A3AF1E1-0284-477D-932F-32D3A99B75BA}">
      <dgm:prSet/>
      <dgm:spPr/>
      <dgm:t>
        <a:bodyPr/>
        <a:lstStyle/>
        <a:p>
          <a:endParaRPr lang="en-US"/>
        </a:p>
      </dgm:t>
    </dgm:pt>
    <dgm:pt modelId="{DC7C247E-EC4B-4C70-AD70-6C61B751C56B}" type="sibTrans" cxnId="{3A3AF1E1-0284-477D-932F-32D3A99B75BA}">
      <dgm:prSet/>
      <dgm:spPr/>
      <dgm:t>
        <a:bodyPr/>
        <a:lstStyle/>
        <a:p>
          <a:endParaRPr lang="en-US"/>
        </a:p>
      </dgm:t>
    </dgm:pt>
    <dgm:pt modelId="{99C2B2DE-9963-406A-80AF-7CE97AC753D8}">
      <dgm:prSet custT="1">
        <dgm:style>
          <a:lnRef idx="3">
            <a:schemeClr val="lt1"/>
          </a:lnRef>
          <a:fillRef idx="1">
            <a:schemeClr val="accent1"/>
          </a:fillRef>
          <a:effectRef idx="1">
            <a:schemeClr val="accent1"/>
          </a:effectRef>
          <a:fontRef idx="minor">
            <a:schemeClr val="lt1"/>
          </a:fontRef>
        </dgm:style>
      </dgm:prSet>
      <dgm:spPr/>
      <dgm:t>
        <a:bodyPr/>
        <a:lstStyle/>
        <a:p>
          <a:r>
            <a:rPr lang="en-US" sz="2800" b="1" err="1"/>
            <a:t>Verhoging</a:t>
          </a:r>
          <a:endParaRPr lang="en-US" sz="2800" b="1"/>
        </a:p>
        <a:p>
          <a:r>
            <a:rPr lang="en-US" sz="2800" b="1" err="1"/>
            <a:t>Verlaging</a:t>
          </a:r>
          <a:endParaRPr lang="en-US" sz="2800" b="1"/>
        </a:p>
        <a:p>
          <a:r>
            <a:rPr lang="en-US" sz="2800" b="1" err="1"/>
            <a:t>Verschuiving</a:t>
          </a:r>
          <a:endParaRPr lang="en-US" sz="2800" b="1"/>
        </a:p>
      </dgm:t>
    </dgm:pt>
    <dgm:pt modelId="{7294E676-8E8C-4DE1-A0D7-62020308FA3C}" type="parTrans" cxnId="{E547CB12-3F2C-4690-9980-8616EBA1468A}">
      <dgm:prSet/>
      <dgm:spPr/>
      <dgm:t>
        <a:bodyPr/>
        <a:lstStyle/>
        <a:p>
          <a:endParaRPr lang="en-US"/>
        </a:p>
      </dgm:t>
    </dgm:pt>
    <dgm:pt modelId="{E231B44F-77D4-4760-90C7-ECD07CA96A58}" type="sibTrans" cxnId="{E547CB12-3F2C-4690-9980-8616EBA1468A}">
      <dgm:prSet/>
      <dgm:spPr/>
      <dgm:t>
        <a:bodyPr/>
        <a:lstStyle/>
        <a:p>
          <a:endParaRPr lang="en-US"/>
        </a:p>
      </dgm:t>
    </dgm:pt>
    <dgm:pt modelId="{FF8F711F-5490-4176-B00D-64254D08CE51}">
      <dgm:prSet custT="1">
        <dgm:style>
          <a:lnRef idx="3">
            <a:schemeClr val="lt1"/>
          </a:lnRef>
          <a:fillRef idx="1">
            <a:schemeClr val="accent1"/>
          </a:fillRef>
          <a:effectRef idx="1">
            <a:schemeClr val="accent1"/>
          </a:effectRef>
          <a:fontRef idx="minor">
            <a:schemeClr val="lt1"/>
          </a:fontRef>
        </dgm:style>
      </dgm:prSet>
      <dgm:spPr/>
      <dgm:t>
        <a:bodyPr/>
        <a:lstStyle/>
        <a:p>
          <a:r>
            <a:rPr lang="nl-BE" sz="2800" b="1"/>
            <a:t>6,4 miljard euro </a:t>
          </a:r>
          <a:endParaRPr lang="en-US" sz="2800" b="1"/>
        </a:p>
      </dgm:t>
    </dgm:pt>
    <dgm:pt modelId="{65A3A027-7029-44B5-9E12-D84728A048A0}" type="parTrans" cxnId="{90B61A4E-83D7-438C-A343-07818BB103C2}">
      <dgm:prSet/>
      <dgm:spPr/>
      <dgm:t>
        <a:bodyPr/>
        <a:lstStyle/>
        <a:p>
          <a:endParaRPr lang="en-US"/>
        </a:p>
      </dgm:t>
    </dgm:pt>
    <dgm:pt modelId="{BE51564A-C870-4627-82CC-1C79381080DC}" type="sibTrans" cxnId="{90B61A4E-83D7-438C-A343-07818BB103C2}">
      <dgm:prSet/>
      <dgm:spPr/>
      <dgm:t>
        <a:bodyPr/>
        <a:lstStyle/>
        <a:p>
          <a:endParaRPr lang="en-US"/>
        </a:p>
      </dgm:t>
    </dgm:pt>
    <dgm:pt modelId="{DE40C273-D499-4556-81D2-BD80C48B2026}">
      <dgm:prSet custT="1">
        <dgm:style>
          <a:lnRef idx="3">
            <a:schemeClr val="lt1"/>
          </a:lnRef>
          <a:fillRef idx="1">
            <a:schemeClr val="accent1"/>
          </a:fillRef>
          <a:effectRef idx="1">
            <a:schemeClr val="accent1"/>
          </a:effectRef>
          <a:fontRef idx="minor">
            <a:schemeClr val="lt1"/>
          </a:fontRef>
        </dgm:style>
      </dgm:prSet>
      <dgm:spPr/>
      <dgm:t>
        <a:bodyPr/>
        <a:lstStyle/>
        <a:p>
          <a:r>
            <a:rPr lang="en-US" sz="2800" b="1" err="1"/>
            <a:t>Nieuwe</a:t>
          </a:r>
          <a:r>
            <a:rPr lang="en-US" sz="2800" b="1"/>
            <a:t> werf: </a:t>
          </a:r>
          <a:r>
            <a:rPr lang="en-US" sz="2800" b="1" err="1"/>
            <a:t>Investeringswet</a:t>
          </a:r>
          <a:endParaRPr lang="en-US" sz="2800" b="1"/>
        </a:p>
      </dgm:t>
    </dgm:pt>
    <dgm:pt modelId="{962D8B4F-91B5-46D8-B64B-2E27D48EF724}" type="parTrans" cxnId="{68C10A6E-F074-4F8F-9942-5E374AF8AB33}">
      <dgm:prSet/>
      <dgm:spPr/>
      <dgm:t>
        <a:bodyPr/>
        <a:lstStyle/>
        <a:p>
          <a:endParaRPr lang="en-US"/>
        </a:p>
      </dgm:t>
    </dgm:pt>
    <dgm:pt modelId="{29C7ABA2-D878-4183-95D0-DAFE09169E0B}" type="sibTrans" cxnId="{68C10A6E-F074-4F8F-9942-5E374AF8AB33}">
      <dgm:prSet/>
      <dgm:spPr/>
      <dgm:t>
        <a:bodyPr/>
        <a:lstStyle/>
        <a:p>
          <a:endParaRPr lang="en-US"/>
        </a:p>
      </dgm:t>
    </dgm:pt>
    <dgm:pt modelId="{AB6CEAEA-2E12-4615-A899-123017CE4F92}" type="pres">
      <dgm:prSet presAssocID="{C587EA17-2708-46A2-AC3F-C0A019EF9888}" presName="diagram" presStyleCnt="0">
        <dgm:presLayoutVars>
          <dgm:dir/>
          <dgm:resizeHandles val="exact"/>
        </dgm:presLayoutVars>
      </dgm:prSet>
      <dgm:spPr/>
    </dgm:pt>
    <dgm:pt modelId="{08E7C670-0325-4B55-B51D-6F928128D3AE}" type="pres">
      <dgm:prSet presAssocID="{312874D7-6C45-45FA-A8FD-F182F648A24C}" presName="node" presStyleLbl="node1" presStyleIdx="0" presStyleCnt="4" custLinFactNeighborX="340" custLinFactNeighborY="-2432">
        <dgm:presLayoutVars>
          <dgm:bulletEnabled val="1"/>
        </dgm:presLayoutVars>
      </dgm:prSet>
      <dgm:spPr/>
    </dgm:pt>
    <dgm:pt modelId="{C19DD537-232F-461D-A0A6-FC8909C41F6B}" type="pres">
      <dgm:prSet presAssocID="{DC7C247E-EC4B-4C70-AD70-6C61B751C56B}" presName="sibTrans" presStyleCnt="0"/>
      <dgm:spPr/>
    </dgm:pt>
    <dgm:pt modelId="{7C880D3D-C508-4AB2-99AC-4ED1C4077176}" type="pres">
      <dgm:prSet presAssocID="{99C2B2DE-9963-406A-80AF-7CE97AC753D8}" presName="node" presStyleLbl="node1" presStyleIdx="1" presStyleCnt="4">
        <dgm:presLayoutVars>
          <dgm:bulletEnabled val="1"/>
        </dgm:presLayoutVars>
      </dgm:prSet>
      <dgm:spPr/>
    </dgm:pt>
    <dgm:pt modelId="{929D22A9-AE35-4B11-A7B5-C0A5FD99C685}" type="pres">
      <dgm:prSet presAssocID="{E231B44F-77D4-4760-90C7-ECD07CA96A58}" presName="sibTrans" presStyleCnt="0"/>
      <dgm:spPr/>
    </dgm:pt>
    <dgm:pt modelId="{DE9B6D69-E108-4B99-AAD1-439B4F0FFF93}" type="pres">
      <dgm:prSet presAssocID="{FF8F711F-5490-4176-B00D-64254D08CE51}" presName="node" presStyleLbl="node1" presStyleIdx="2" presStyleCnt="4">
        <dgm:presLayoutVars>
          <dgm:bulletEnabled val="1"/>
        </dgm:presLayoutVars>
      </dgm:prSet>
      <dgm:spPr/>
    </dgm:pt>
    <dgm:pt modelId="{7BD7F42C-488C-492E-B4F7-829BAF9137B8}" type="pres">
      <dgm:prSet presAssocID="{BE51564A-C870-4627-82CC-1C79381080DC}" presName="sibTrans" presStyleCnt="0"/>
      <dgm:spPr/>
    </dgm:pt>
    <dgm:pt modelId="{285D51EE-EB14-4117-9C4C-933D9447D259}" type="pres">
      <dgm:prSet presAssocID="{DE40C273-D499-4556-81D2-BD80C48B2026}" presName="node" presStyleLbl="node1" presStyleIdx="3" presStyleCnt="4">
        <dgm:presLayoutVars>
          <dgm:bulletEnabled val="1"/>
        </dgm:presLayoutVars>
      </dgm:prSet>
      <dgm:spPr/>
    </dgm:pt>
  </dgm:ptLst>
  <dgm:cxnLst>
    <dgm:cxn modelId="{3487350E-F091-434A-89F5-5115E6FC10BE}" type="presOf" srcId="{312874D7-6C45-45FA-A8FD-F182F648A24C}" destId="{08E7C670-0325-4B55-B51D-6F928128D3AE}" srcOrd="0" destOrd="0" presId="urn:microsoft.com/office/officeart/2005/8/layout/default"/>
    <dgm:cxn modelId="{E547CB12-3F2C-4690-9980-8616EBA1468A}" srcId="{C587EA17-2708-46A2-AC3F-C0A019EF9888}" destId="{99C2B2DE-9963-406A-80AF-7CE97AC753D8}" srcOrd="1" destOrd="0" parTransId="{7294E676-8E8C-4DE1-A0D7-62020308FA3C}" sibTransId="{E231B44F-77D4-4760-90C7-ECD07CA96A58}"/>
    <dgm:cxn modelId="{4AB02021-58D1-4DD7-A6F0-4B9ECC38A704}" type="presOf" srcId="{99C2B2DE-9963-406A-80AF-7CE97AC753D8}" destId="{7C880D3D-C508-4AB2-99AC-4ED1C4077176}" srcOrd="0" destOrd="0" presId="urn:microsoft.com/office/officeart/2005/8/layout/default"/>
    <dgm:cxn modelId="{9671D45F-00A5-4135-B8D8-690490B3AE6A}" type="presOf" srcId="{DE40C273-D499-4556-81D2-BD80C48B2026}" destId="{285D51EE-EB14-4117-9C4C-933D9447D259}" srcOrd="0" destOrd="0" presId="urn:microsoft.com/office/officeart/2005/8/layout/default"/>
    <dgm:cxn modelId="{9BC8B74D-7A59-44FA-B76D-E1BEA005432A}" type="presOf" srcId="{C587EA17-2708-46A2-AC3F-C0A019EF9888}" destId="{AB6CEAEA-2E12-4615-A899-123017CE4F92}" srcOrd="0" destOrd="0" presId="urn:microsoft.com/office/officeart/2005/8/layout/default"/>
    <dgm:cxn modelId="{68C10A6E-F074-4F8F-9942-5E374AF8AB33}" srcId="{C587EA17-2708-46A2-AC3F-C0A019EF9888}" destId="{DE40C273-D499-4556-81D2-BD80C48B2026}" srcOrd="3" destOrd="0" parTransId="{962D8B4F-91B5-46D8-B64B-2E27D48EF724}" sibTransId="{29C7ABA2-D878-4183-95D0-DAFE09169E0B}"/>
    <dgm:cxn modelId="{90B61A4E-83D7-438C-A343-07818BB103C2}" srcId="{C587EA17-2708-46A2-AC3F-C0A019EF9888}" destId="{FF8F711F-5490-4176-B00D-64254D08CE51}" srcOrd="2" destOrd="0" parTransId="{65A3A027-7029-44B5-9E12-D84728A048A0}" sibTransId="{BE51564A-C870-4627-82CC-1C79381080DC}"/>
    <dgm:cxn modelId="{B39AD5D0-47BF-4A18-B90E-808EAE00F6D2}" type="presOf" srcId="{FF8F711F-5490-4176-B00D-64254D08CE51}" destId="{DE9B6D69-E108-4B99-AAD1-439B4F0FFF93}" srcOrd="0" destOrd="0" presId="urn:microsoft.com/office/officeart/2005/8/layout/default"/>
    <dgm:cxn modelId="{3A3AF1E1-0284-477D-932F-32D3A99B75BA}" srcId="{C587EA17-2708-46A2-AC3F-C0A019EF9888}" destId="{312874D7-6C45-45FA-A8FD-F182F648A24C}" srcOrd="0" destOrd="0" parTransId="{D6FE0F8B-6FD1-4C9F-916C-3727C40B1179}" sibTransId="{DC7C247E-EC4B-4C70-AD70-6C61B751C56B}"/>
    <dgm:cxn modelId="{8A887298-67CE-4403-A37B-5F33B701AF6C}" type="presParOf" srcId="{AB6CEAEA-2E12-4615-A899-123017CE4F92}" destId="{08E7C670-0325-4B55-B51D-6F928128D3AE}" srcOrd="0" destOrd="0" presId="urn:microsoft.com/office/officeart/2005/8/layout/default"/>
    <dgm:cxn modelId="{B680E509-FC54-43D3-88D3-B4FF4E3B69A0}" type="presParOf" srcId="{AB6CEAEA-2E12-4615-A899-123017CE4F92}" destId="{C19DD537-232F-461D-A0A6-FC8909C41F6B}" srcOrd="1" destOrd="0" presId="urn:microsoft.com/office/officeart/2005/8/layout/default"/>
    <dgm:cxn modelId="{782A32D8-ECA1-4C88-91E7-A68FEB0D8314}" type="presParOf" srcId="{AB6CEAEA-2E12-4615-A899-123017CE4F92}" destId="{7C880D3D-C508-4AB2-99AC-4ED1C4077176}" srcOrd="2" destOrd="0" presId="urn:microsoft.com/office/officeart/2005/8/layout/default"/>
    <dgm:cxn modelId="{5B0C9A38-BFEE-405E-A8AD-6C5A7C9D034D}" type="presParOf" srcId="{AB6CEAEA-2E12-4615-A899-123017CE4F92}" destId="{929D22A9-AE35-4B11-A7B5-C0A5FD99C685}" srcOrd="3" destOrd="0" presId="urn:microsoft.com/office/officeart/2005/8/layout/default"/>
    <dgm:cxn modelId="{61A3DB5A-5269-49A6-8D68-30D6E9FD7433}" type="presParOf" srcId="{AB6CEAEA-2E12-4615-A899-123017CE4F92}" destId="{DE9B6D69-E108-4B99-AAD1-439B4F0FFF93}" srcOrd="4" destOrd="0" presId="urn:microsoft.com/office/officeart/2005/8/layout/default"/>
    <dgm:cxn modelId="{2C28C757-2D3B-476C-BA52-20366CA6440A}" type="presParOf" srcId="{AB6CEAEA-2E12-4615-A899-123017CE4F92}" destId="{7BD7F42C-488C-492E-B4F7-829BAF9137B8}" srcOrd="5" destOrd="0" presId="urn:microsoft.com/office/officeart/2005/8/layout/default"/>
    <dgm:cxn modelId="{F47A8E8D-093E-49B7-86F2-5EF59E0D1652}" type="presParOf" srcId="{AB6CEAEA-2E12-4615-A899-123017CE4F92}" destId="{285D51EE-EB14-4117-9C4C-933D9447D25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9A0B88-51A4-49D2-8211-D12A8B5F365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custT="1"/>
      <dgm:spPr/>
      <dgm:t>
        <a:bodyPr/>
        <a:lstStyle/>
        <a:p>
          <a:pPr>
            <a:lnSpc>
              <a:spcPct val="100000"/>
            </a:lnSpc>
            <a:defRPr cap="all"/>
          </a:pPr>
          <a:r>
            <a:rPr lang="nl-BE" sz="2400" b="1">
              <a:solidFill>
                <a:srgbClr val="3C88A3"/>
              </a:solidFill>
            </a:rPr>
            <a:t>September</a:t>
          </a:r>
          <a:endParaRPr lang="en-US" sz="2400"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custT="1"/>
      <dgm:spPr/>
      <dgm:t>
        <a:bodyPr/>
        <a:lstStyle/>
        <a:p>
          <a:pPr>
            <a:lnSpc>
              <a:spcPct val="100000"/>
            </a:lnSpc>
            <a:defRPr cap="all"/>
          </a:pPr>
          <a:r>
            <a:rPr lang="nl-BE" sz="2400" b="1">
              <a:solidFill>
                <a:srgbClr val="3C88A3"/>
              </a:solidFill>
            </a:rPr>
            <a:t>Oktober </a:t>
          </a:r>
          <a:endParaRPr lang="en-US" sz="2400"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custT="1"/>
      <dgm:spPr/>
      <dgm:t>
        <a:bodyPr/>
        <a:lstStyle/>
        <a:p>
          <a:pPr>
            <a:lnSpc>
              <a:spcPct val="100000"/>
            </a:lnSpc>
            <a:defRPr cap="all"/>
          </a:pPr>
          <a:r>
            <a:rPr lang="en-US" sz="2400" b="1">
              <a:solidFill>
                <a:srgbClr val="3C88A3"/>
              </a:solidFill>
            </a:rPr>
            <a:t>November</a:t>
          </a: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456D7ABE-5589-4178-AD8B-B417081B1A22}" type="pres">
      <dgm:prSet presAssocID="{BE9A0B88-51A4-49D2-8211-D12A8B5F3650}" presName="root" presStyleCnt="0">
        <dgm:presLayoutVars>
          <dgm:dir/>
          <dgm:resizeHandles val="exact"/>
        </dgm:presLayoutVars>
      </dgm:prSet>
      <dgm:spPr/>
    </dgm:pt>
    <dgm:pt modelId="{6A6C25A9-FE4B-41F1-BB2F-BDA7895F359C}" type="pres">
      <dgm:prSet presAssocID="{5972EC54-F448-4FC5-846E-53DDB80B2029}" presName="compNode" presStyleCnt="0"/>
      <dgm:spPr/>
    </dgm:pt>
    <dgm:pt modelId="{7264752B-417F-4E13-91D0-C74E95F46164}" type="pres">
      <dgm:prSet presAssocID="{5972EC54-F448-4FC5-846E-53DDB80B2029}" presName="iconBgRect" presStyleLbl="bgShp" presStyleIdx="0" presStyleCnt="3"/>
      <dgm:spPr/>
    </dgm:pt>
    <dgm:pt modelId="{68213EB5-F4C9-434C-9659-1FE3D5EF7504}" type="pres">
      <dgm:prSet presAssocID="{5972EC54-F448-4FC5-846E-53DDB80B202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sdoornblad met effen opvulling"/>
        </a:ext>
      </dgm:extLst>
    </dgm:pt>
    <dgm:pt modelId="{A3A74A0B-0DB1-4DF8-B5DF-958650692203}" type="pres">
      <dgm:prSet presAssocID="{5972EC54-F448-4FC5-846E-53DDB80B2029}" presName="spaceRect" presStyleCnt="0"/>
      <dgm:spPr/>
    </dgm:pt>
    <dgm:pt modelId="{7B957683-6EF7-41A1-AC6D-3779DDAB8CB7}" type="pres">
      <dgm:prSet presAssocID="{5972EC54-F448-4FC5-846E-53DDB80B2029}" presName="textRect" presStyleLbl="revTx" presStyleIdx="0" presStyleCnt="3" custLinFactNeighborX="394" custLinFactNeighborY="-62653">
        <dgm:presLayoutVars>
          <dgm:chMax val="1"/>
          <dgm:chPref val="1"/>
        </dgm:presLayoutVars>
      </dgm:prSet>
      <dgm:spPr/>
    </dgm:pt>
    <dgm:pt modelId="{C85FA713-9F58-44D5-BF50-C276B575177F}" type="pres">
      <dgm:prSet presAssocID="{2312F98F-7FB1-457E-8593-97520E747E1B}" presName="sibTrans" presStyleCnt="0"/>
      <dgm:spPr/>
    </dgm:pt>
    <dgm:pt modelId="{C6C324D0-C0B4-46EF-BED5-58220851490A}" type="pres">
      <dgm:prSet presAssocID="{92C7DBD8-D281-4B33-B2B3-ADDB5D75602E}" presName="compNode" presStyleCnt="0"/>
      <dgm:spPr/>
    </dgm:pt>
    <dgm:pt modelId="{8E06B33D-E3E8-43DB-B251-1047D9BEB73F}" type="pres">
      <dgm:prSet presAssocID="{92C7DBD8-D281-4B33-B2B3-ADDB5D75602E}" presName="iconBgRect" presStyleLbl="bgShp" presStyleIdx="1" presStyleCnt="3"/>
      <dgm:spPr/>
    </dgm:pt>
    <dgm:pt modelId="{F164B214-609C-4302-8F69-FB0751B32B93}" type="pres">
      <dgm:prSet presAssocID="{92C7DBD8-D281-4B33-B2B3-ADDB5D75602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ompoen met effen opvulling"/>
        </a:ext>
      </dgm:extLst>
    </dgm:pt>
    <dgm:pt modelId="{301EFAE1-3942-45F5-8F01-DA533E906477}" type="pres">
      <dgm:prSet presAssocID="{92C7DBD8-D281-4B33-B2B3-ADDB5D75602E}" presName="spaceRect" presStyleCnt="0"/>
      <dgm:spPr/>
    </dgm:pt>
    <dgm:pt modelId="{0B352ECB-71AB-4F37-95BE-C9EEBE2D7824}" type="pres">
      <dgm:prSet presAssocID="{92C7DBD8-D281-4B33-B2B3-ADDB5D75602E}" presName="textRect" presStyleLbl="revTx" presStyleIdx="1" presStyleCnt="3" custLinFactNeighborX="788" custLinFactNeighborY="-57573">
        <dgm:presLayoutVars>
          <dgm:chMax val="1"/>
          <dgm:chPref val="1"/>
        </dgm:presLayoutVars>
      </dgm:prSet>
      <dgm:spPr/>
    </dgm:pt>
    <dgm:pt modelId="{D2A171F4-F7AB-4D68-AAB7-7D4F35616ADD}" type="pres">
      <dgm:prSet presAssocID="{69BD8506-4CB7-45FD-BFD7-04180973D63D}" presName="sibTrans" presStyleCnt="0"/>
      <dgm:spPr/>
    </dgm:pt>
    <dgm:pt modelId="{F7AD9A15-BACC-4BFF-B5C8-2CDC38D875A3}" type="pres">
      <dgm:prSet presAssocID="{2B50DF22-7ACA-4863-ACDB-7E81AF14F21F}" presName="compNode" presStyleCnt="0"/>
      <dgm:spPr/>
    </dgm:pt>
    <dgm:pt modelId="{9692B09A-721D-4560-A51B-3899E94AAAFB}" type="pres">
      <dgm:prSet presAssocID="{2B50DF22-7ACA-4863-ACDB-7E81AF14F21F}" presName="iconBgRect" presStyleLbl="bgShp" presStyleIdx="2" presStyleCnt="3"/>
      <dgm:spPr/>
    </dgm:pt>
    <dgm:pt modelId="{63210424-A3DB-4EA6-8B31-E71243D1168E}" type="pres">
      <dgm:prSet presAssocID="{2B50DF22-7ACA-4863-ACDB-7E81AF14F21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ekhoorn met effen opvulling"/>
        </a:ext>
      </dgm:extLst>
    </dgm:pt>
    <dgm:pt modelId="{A60A9480-AA1B-4543-B7E8-EB845C529005}" type="pres">
      <dgm:prSet presAssocID="{2B50DF22-7ACA-4863-ACDB-7E81AF14F21F}" presName="spaceRect" presStyleCnt="0"/>
      <dgm:spPr/>
    </dgm:pt>
    <dgm:pt modelId="{88D7E06D-1785-4F18-A12B-7BD675ECE570}" type="pres">
      <dgm:prSet presAssocID="{2B50DF22-7ACA-4863-ACDB-7E81AF14F21F}" presName="textRect" presStyleLbl="revTx" presStyleIdx="2" presStyleCnt="3" custLinFactNeighborX="1576" custLinFactNeighborY="-54187">
        <dgm:presLayoutVars>
          <dgm:chMax val="1"/>
          <dgm:chPref val="1"/>
        </dgm:presLayoutVars>
      </dgm:prSet>
      <dgm:spPr/>
    </dgm:pt>
  </dgm:ptLst>
  <dgm:cxnLst>
    <dgm:cxn modelId="{B392495B-88AA-4852-8776-A726B2E0FF2E}" srcId="{BE9A0B88-51A4-49D2-8211-D12A8B5F3650}" destId="{2B50DF22-7ACA-4863-ACDB-7E81AF14F21F}" srcOrd="2" destOrd="0" parTransId="{32D5A5A8-8BAB-4419-804B-715F51D308A5}" sibTransId="{7D6CC305-240F-455C-988D-A0E9E70594AF}"/>
    <dgm:cxn modelId="{7F03D55B-907E-4DE9-BB65-2F5AD8A0572B}" srcId="{BE9A0B88-51A4-49D2-8211-D12A8B5F3650}" destId="{92C7DBD8-D281-4B33-B2B3-ADDB5D75602E}" srcOrd="1" destOrd="0" parTransId="{EC9779BA-493E-4BC4-8E54-2A6A429A425D}" sibTransId="{69BD8506-4CB7-45FD-BFD7-04180973D63D}"/>
    <dgm:cxn modelId="{1FE39D4F-A695-47BE-8DD8-177ACB69D67B}" type="presOf" srcId="{5972EC54-F448-4FC5-846E-53DDB80B2029}" destId="{7B957683-6EF7-41A1-AC6D-3779DDAB8CB7}" srcOrd="0" destOrd="0" presId="urn:microsoft.com/office/officeart/2018/5/layout/IconCircleLabelList"/>
    <dgm:cxn modelId="{F1EC597D-DD37-4112-89B5-AD12EC809C00}" type="presOf" srcId="{92C7DBD8-D281-4B33-B2B3-ADDB5D75602E}" destId="{0B352ECB-71AB-4F37-95BE-C9EEBE2D7824}" srcOrd="0" destOrd="0" presId="urn:microsoft.com/office/officeart/2018/5/layout/IconCircleLabelList"/>
    <dgm:cxn modelId="{E6C17A81-EF66-4929-BBAB-B376DA24307C}" type="presOf" srcId="{BE9A0B88-51A4-49D2-8211-D12A8B5F3650}" destId="{456D7ABE-5589-4178-AD8B-B417081B1A22}" srcOrd="0" destOrd="0" presId="urn:microsoft.com/office/officeart/2018/5/layout/IconCircleLabelList"/>
    <dgm:cxn modelId="{F10D5898-859C-4D0F-AC86-325352236B4B}" srcId="{BE9A0B88-51A4-49D2-8211-D12A8B5F3650}" destId="{5972EC54-F448-4FC5-846E-53DDB80B2029}" srcOrd="0" destOrd="0" parTransId="{B6805E50-3475-410C-AD17-A309998A1C51}" sibTransId="{2312F98F-7FB1-457E-8593-97520E747E1B}"/>
    <dgm:cxn modelId="{327F9EA2-8E59-49C1-9CD5-D4F59813946E}" type="presOf" srcId="{2B50DF22-7ACA-4863-ACDB-7E81AF14F21F}" destId="{88D7E06D-1785-4F18-A12B-7BD675ECE570}" srcOrd="0" destOrd="0" presId="urn:microsoft.com/office/officeart/2018/5/layout/IconCircleLabelList"/>
    <dgm:cxn modelId="{D8F90821-A2A5-4789-903C-DF3B293EDB12}" type="presParOf" srcId="{456D7ABE-5589-4178-AD8B-B417081B1A22}" destId="{6A6C25A9-FE4B-41F1-BB2F-BDA7895F359C}" srcOrd="0" destOrd="0" presId="urn:microsoft.com/office/officeart/2018/5/layout/IconCircleLabelList"/>
    <dgm:cxn modelId="{C7E28FE8-9ECE-4DE4-A9E1-C9D05C230644}" type="presParOf" srcId="{6A6C25A9-FE4B-41F1-BB2F-BDA7895F359C}" destId="{7264752B-417F-4E13-91D0-C74E95F46164}" srcOrd="0" destOrd="0" presId="urn:microsoft.com/office/officeart/2018/5/layout/IconCircleLabelList"/>
    <dgm:cxn modelId="{A9CDEE7D-3067-4830-B6F1-44E025F6D78D}" type="presParOf" srcId="{6A6C25A9-FE4B-41F1-BB2F-BDA7895F359C}" destId="{68213EB5-F4C9-434C-9659-1FE3D5EF7504}" srcOrd="1" destOrd="0" presId="urn:microsoft.com/office/officeart/2018/5/layout/IconCircleLabelList"/>
    <dgm:cxn modelId="{B634FB41-85A3-4B21-B760-9A9AE8B3AC17}" type="presParOf" srcId="{6A6C25A9-FE4B-41F1-BB2F-BDA7895F359C}" destId="{A3A74A0B-0DB1-4DF8-B5DF-958650692203}" srcOrd="2" destOrd="0" presId="urn:microsoft.com/office/officeart/2018/5/layout/IconCircleLabelList"/>
    <dgm:cxn modelId="{180042BE-6FB1-4C6B-BBDC-242373790303}" type="presParOf" srcId="{6A6C25A9-FE4B-41F1-BB2F-BDA7895F359C}" destId="{7B957683-6EF7-41A1-AC6D-3779DDAB8CB7}" srcOrd="3" destOrd="0" presId="urn:microsoft.com/office/officeart/2018/5/layout/IconCircleLabelList"/>
    <dgm:cxn modelId="{D1DEDE4A-0D7D-4607-81BB-513F867AF3D1}" type="presParOf" srcId="{456D7ABE-5589-4178-AD8B-B417081B1A22}" destId="{C85FA713-9F58-44D5-BF50-C276B575177F}" srcOrd="1" destOrd="0" presId="urn:microsoft.com/office/officeart/2018/5/layout/IconCircleLabelList"/>
    <dgm:cxn modelId="{0CEC99E9-A02B-474D-900A-E6A9FB4F8BDF}" type="presParOf" srcId="{456D7ABE-5589-4178-AD8B-B417081B1A22}" destId="{C6C324D0-C0B4-46EF-BED5-58220851490A}" srcOrd="2" destOrd="0" presId="urn:microsoft.com/office/officeart/2018/5/layout/IconCircleLabelList"/>
    <dgm:cxn modelId="{4BD22CD7-9D44-474E-8EC0-E2EB1D828E3A}" type="presParOf" srcId="{C6C324D0-C0B4-46EF-BED5-58220851490A}" destId="{8E06B33D-E3E8-43DB-B251-1047D9BEB73F}" srcOrd="0" destOrd="0" presId="urn:microsoft.com/office/officeart/2018/5/layout/IconCircleLabelList"/>
    <dgm:cxn modelId="{9FF88D17-7DB3-4085-A537-E85381929769}" type="presParOf" srcId="{C6C324D0-C0B4-46EF-BED5-58220851490A}" destId="{F164B214-609C-4302-8F69-FB0751B32B93}" srcOrd="1" destOrd="0" presId="urn:microsoft.com/office/officeart/2018/5/layout/IconCircleLabelList"/>
    <dgm:cxn modelId="{4E0AF9C1-426F-4045-ABDD-F6EBBB7999A3}" type="presParOf" srcId="{C6C324D0-C0B4-46EF-BED5-58220851490A}" destId="{301EFAE1-3942-45F5-8F01-DA533E906477}" srcOrd="2" destOrd="0" presId="urn:microsoft.com/office/officeart/2018/5/layout/IconCircleLabelList"/>
    <dgm:cxn modelId="{76A18A34-9BEB-409F-B386-D75C943EEF73}" type="presParOf" srcId="{C6C324D0-C0B4-46EF-BED5-58220851490A}" destId="{0B352ECB-71AB-4F37-95BE-C9EEBE2D7824}" srcOrd="3" destOrd="0" presId="urn:microsoft.com/office/officeart/2018/5/layout/IconCircleLabelList"/>
    <dgm:cxn modelId="{8C00401C-4DB1-4416-8442-92198DE138CD}" type="presParOf" srcId="{456D7ABE-5589-4178-AD8B-B417081B1A22}" destId="{D2A171F4-F7AB-4D68-AAB7-7D4F35616ADD}" srcOrd="3" destOrd="0" presId="urn:microsoft.com/office/officeart/2018/5/layout/IconCircleLabelList"/>
    <dgm:cxn modelId="{B45084CE-A914-4BEB-8C05-1BB98CC1EB8D}" type="presParOf" srcId="{456D7ABE-5589-4178-AD8B-B417081B1A22}" destId="{F7AD9A15-BACC-4BFF-B5C8-2CDC38D875A3}" srcOrd="4" destOrd="0" presId="urn:microsoft.com/office/officeart/2018/5/layout/IconCircleLabelList"/>
    <dgm:cxn modelId="{47140550-B6B3-425D-A267-85F2BB6C525C}" type="presParOf" srcId="{F7AD9A15-BACC-4BFF-B5C8-2CDC38D875A3}" destId="{9692B09A-721D-4560-A51B-3899E94AAAFB}" srcOrd="0" destOrd="0" presId="urn:microsoft.com/office/officeart/2018/5/layout/IconCircleLabelList"/>
    <dgm:cxn modelId="{79346B81-7759-4110-A300-246DE8B5A1B4}" type="presParOf" srcId="{F7AD9A15-BACC-4BFF-B5C8-2CDC38D875A3}" destId="{63210424-A3DB-4EA6-8B31-E71243D1168E}" srcOrd="1" destOrd="0" presId="urn:microsoft.com/office/officeart/2018/5/layout/IconCircleLabelList"/>
    <dgm:cxn modelId="{AC314CFD-B346-4107-91D5-841588E59DCD}" type="presParOf" srcId="{F7AD9A15-BACC-4BFF-B5C8-2CDC38D875A3}" destId="{A60A9480-AA1B-4543-B7E8-EB845C529005}" srcOrd="2" destOrd="0" presId="urn:microsoft.com/office/officeart/2018/5/layout/IconCircleLabelList"/>
    <dgm:cxn modelId="{65122226-03C3-4605-9BFD-04E801CB109C}" type="presParOf" srcId="{F7AD9A15-BACC-4BFF-B5C8-2CDC38D875A3}" destId="{88D7E06D-1785-4F18-A12B-7BD675ECE57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EB22F-35E6-4064-835A-096D90BC9B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8B2A11B-4948-495A-A269-C781BCF51267}">
      <dgm:prSet/>
      <dgm:spPr/>
      <dgm:t>
        <a:bodyPr/>
        <a:lstStyle/>
        <a:p>
          <a:r>
            <a:rPr lang="nl-BE" b="1">
              <a:solidFill>
                <a:srgbClr val="156082"/>
              </a:solidFill>
            </a:rPr>
            <a:t>Spiraal doorbreken</a:t>
          </a:r>
          <a:endParaRPr lang="en-US">
            <a:solidFill>
              <a:srgbClr val="156082"/>
            </a:solidFill>
          </a:endParaRPr>
        </a:p>
      </dgm:t>
    </dgm:pt>
    <dgm:pt modelId="{39B92C89-6B59-462A-AF71-54AB0BBD538F}" type="parTrans" cxnId="{1E26A106-2118-469D-9AE2-1DED5D562D5F}">
      <dgm:prSet/>
      <dgm:spPr/>
      <dgm:t>
        <a:bodyPr/>
        <a:lstStyle/>
        <a:p>
          <a:endParaRPr lang="en-US"/>
        </a:p>
      </dgm:t>
    </dgm:pt>
    <dgm:pt modelId="{6D34AB0E-65B7-4309-BE16-05AEC9DE6C6D}" type="sibTrans" cxnId="{1E26A106-2118-469D-9AE2-1DED5D562D5F}">
      <dgm:prSet/>
      <dgm:spPr/>
      <dgm:t>
        <a:bodyPr/>
        <a:lstStyle/>
        <a:p>
          <a:endParaRPr lang="en-US"/>
        </a:p>
      </dgm:t>
    </dgm:pt>
    <dgm:pt modelId="{25BA0657-8E49-431D-875A-E83CB25FCB5D}">
      <dgm:prSet/>
      <dgm:spPr/>
      <dgm:t>
        <a:bodyPr/>
        <a:lstStyle/>
        <a:p>
          <a:r>
            <a:rPr lang="nl-BE" b="1">
              <a:solidFill>
                <a:srgbClr val="156082"/>
              </a:solidFill>
            </a:rPr>
            <a:t>Inspanning van 23 </a:t>
          </a:r>
          <a:r>
            <a:rPr lang="nl-BE" b="1" err="1">
              <a:solidFill>
                <a:srgbClr val="156082"/>
              </a:solidFill>
            </a:rPr>
            <a:t>mia</a:t>
          </a:r>
          <a:r>
            <a:rPr lang="nl-BE" b="1">
              <a:solidFill>
                <a:srgbClr val="156082"/>
              </a:solidFill>
            </a:rPr>
            <a:t> euro</a:t>
          </a:r>
          <a:endParaRPr lang="en-US">
            <a:solidFill>
              <a:srgbClr val="156082"/>
            </a:solidFill>
          </a:endParaRPr>
        </a:p>
      </dgm:t>
    </dgm:pt>
    <dgm:pt modelId="{ADBC89D8-06C8-4FFF-9B8B-A3C5A8277A43}" type="parTrans" cxnId="{778D3708-8495-4A96-A3C7-FB65CBB67B3A}">
      <dgm:prSet/>
      <dgm:spPr/>
      <dgm:t>
        <a:bodyPr/>
        <a:lstStyle/>
        <a:p>
          <a:endParaRPr lang="en-US"/>
        </a:p>
      </dgm:t>
    </dgm:pt>
    <dgm:pt modelId="{5B6C6C33-2DC8-452E-9B5D-2F094726ADDE}" type="sibTrans" cxnId="{778D3708-8495-4A96-A3C7-FB65CBB67B3A}">
      <dgm:prSet/>
      <dgm:spPr/>
      <dgm:t>
        <a:bodyPr/>
        <a:lstStyle/>
        <a:p>
          <a:endParaRPr lang="en-US"/>
        </a:p>
      </dgm:t>
    </dgm:pt>
    <dgm:pt modelId="{77A603D7-A2C3-49BF-9AA4-E2E02AE2991E}">
      <dgm:prSet/>
      <dgm:spPr/>
      <dgm:t>
        <a:bodyPr/>
        <a:lstStyle/>
        <a:p>
          <a:r>
            <a:rPr lang="nl-BE" b="1">
              <a:solidFill>
                <a:srgbClr val="156082"/>
              </a:solidFill>
            </a:rPr>
            <a:t>Beheersbaar tekort</a:t>
          </a:r>
          <a:endParaRPr lang="en-US">
            <a:solidFill>
              <a:srgbClr val="156082"/>
            </a:solidFill>
          </a:endParaRPr>
        </a:p>
      </dgm:t>
    </dgm:pt>
    <dgm:pt modelId="{B057F95A-0591-4E95-9919-942AC5788D92}" type="parTrans" cxnId="{50C24D33-3C54-4257-B66B-4995F747D870}">
      <dgm:prSet/>
      <dgm:spPr/>
      <dgm:t>
        <a:bodyPr/>
        <a:lstStyle/>
        <a:p>
          <a:endParaRPr lang="en-US"/>
        </a:p>
      </dgm:t>
    </dgm:pt>
    <dgm:pt modelId="{7B9F4A08-39EA-418B-9D3F-8808A7A4ED57}" type="sibTrans" cxnId="{50C24D33-3C54-4257-B66B-4995F747D870}">
      <dgm:prSet/>
      <dgm:spPr/>
      <dgm:t>
        <a:bodyPr/>
        <a:lstStyle/>
        <a:p>
          <a:endParaRPr lang="en-US"/>
        </a:p>
      </dgm:t>
    </dgm:pt>
    <dgm:pt modelId="{C6A87FCD-69E9-429F-88B6-60AA432DA441}">
      <dgm:prSet/>
      <dgm:spPr/>
      <dgm:t>
        <a:bodyPr/>
        <a:lstStyle/>
        <a:p>
          <a:r>
            <a:rPr lang="nl-BE" b="1">
              <a:solidFill>
                <a:srgbClr val="156082"/>
              </a:solidFill>
            </a:rPr>
            <a:t>Opdracht lange adem</a:t>
          </a:r>
          <a:endParaRPr lang="en-US">
            <a:solidFill>
              <a:srgbClr val="156082"/>
            </a:solidFill>
          </a:endParaRPr>
        </a:p>
      </dgm:t>
    </dgm:pt>
    <dgm:pt modelId="{5A24CE05-948E-410B-9764-AFB4FA2734EA}" type="parTrans" cxnId="{F13E4860-52DD-49FC-AFCD-0070C38092A7}">
      <dgm:prSet/>
      <dgm:spPr/>
      <dgm:t>
        <a:bodyPr/>
        <a:lstStyle/>
        <a:p>
          <a:endParaRPr lang="en-US"/>
        </a:p>
      </dgm:t>
    </dgm:pt>
    <dgm:pt modelId="{17C065F9-F928-486E-A7E2-AA40C1ADE825}" type="sibTrans" cxnId="{F13E4860-52DD-49FC-AFCD-0070C38092A7}">
      <dgm:prSet/>
      <dgm:spPr/>
      <dgm:t>
        <a:bodyPr/>
        <a:lstStyle/>
        <a:p>
          <a:endParaRPr lang="en-US"/>
        </a:p>
      </dgm:t>
    </dgm:pt>
    <dgm:pt modelId="{245FA333-48CE-49D9-9C39-2A227F76AD5E}">
      <dgm:prSet/>
      <dgm:spPr/>
      <dgm:t>
        <a:bodyPr/>
        <a:lstStyle/>
        <a:p>
          <a:r>
            <a:rPr lang="nl-BE" b="1">
              <a:solidFill>
                <a:srgbClr val="156082"/>
              </a:solidFill>
            </a:rPr>
            <a:t>Belastingdruk niet verhogen</a:t>
          </a:r>
          <a:endParaRPr lang="en-US">
            <a:solidFill>
              <a:srgbClr val="156082"/>
            </a:solidFill>
          </a:endParaRPr>
        </a:p>
      </dgm:t>
    </dgm:pt>
    <dgm:pt modelId="{F5D32695-5CC7-4CBB-A12B-4D3EFCE8F08E}" type="parTrans" cxnId="{160065A0-E978-4100-81FE-2D6BCB6AA916}">
      <dgm:prSet/>
      <dgm:spPr/>
      <dgm:t>
        <a:bodyPr/>
        <a:lstStyle/>
        <a:p>
          <a:endParaRPr lang="en-US"/>
        </a:p>
      </dgm:t>
    </dgm:pt>
    <dgm:pt modelId="{C13429EF-198A-41A8-80B9-55F849BD040C}" type="sibTrans" cxnId="{160065A0-E978-4100-81FE-2D6BCB6AA916}">
      <dgm:prSet/>
      <dgm:spPr/>
      <dgm:t>
        <a:bodyPr/>
        <a:lstStyle/>
        <a:p>
          <a:endParaRPr lang="en-US"/>
        </a:p>
      </dgm:t>
    </dgm:pt>
    <dgm:pt modelId="{4F0CDE1A-85FF-44D4-9CA0-53A2A2A9CD47}">
      <dgm:prSet/>
      <dgm:spPr/>
      <dgm:t>
        <a:bodyPr/>
        <a:lstStyle/>
        <a:p>
          <a:endParaRPr lang="en-US">
            <a:solidFill>
              <a:srgbClr val="156082"/>
            </a:solidFill>
          </a:endParaRPr>
        </a:p>
      </dgm:t>
    </dgm:pt>
    <dgm:pt modelId="{B80AA430-DC2C-4A78-90F6-198FF6FB85F6}" type="parTrans" cxnId="{174290A5-46B9-44FF-9B55-D661B9BCBC2C}">
      <dgm:prSet/>
      <dgm:spPr/>
      <dgm:t>
        <a:bodyPr/>
        <a:lstStyle/>
        <a:p>
          <a:endParaRPr lang="en-US"/>
        </a:p>
      </dgm:t>
    </dgm:pt>
    <dgm:pt modelId="{8FCCA4A6-48A5-4931-8876-62B4995AAAB5}" type="sibTrans" cxnId="{174290A5-46B9-44FF-9B55-D661B9BCBC2C}">
      <dgm:prSet/>
      <dgm:spPr/>
      <dgm:t>
        <a:bodyPr/>
        <a:lstStyle/>
        <a:p>
          <a:endParaRPr lang="en-US"/>
        </a:p>
      </dgm:t>
    </dgm:pt>
    <dgm:pt modelId="{C9AAFCBC-71D2-400C-B4C3-4EFCDFD5E03E}" type="pres">
      <dgm:prSet presAssocID="{D2CEB22F-35E6-4064-835A-096D90BC9B41}" presName="vert0" presStyleCnt="0">
        <dgm:presLayoutVars>
          <dgm:dir/>
          <dgm:animOne val="branch"/>
          <dgm:animLvl val="lvl"/>
        </dgm:presLayoutVars>
      </dgm:prSet>
      <dgm:spPr/>
    </dgm:pt>
    <dgm:pt modelId="{A69BDA0B-7221-42F0-96BD-25195FE3CF0F}" type="pres">
      <dgm:prSet presAssocID="{28B2A11B-4948-495A-A269-C781BCF51267}" presName="thickLine" presStyleLbl="alignNode1" presStyleIdx="0" presStyleCnt="6"/>
      <dgm:spPr/>
    </dgm:pt>
    <dgm:pt modelId="{A13445D0-0421-412F-B463-B6151927CC6D}" type="pres">
      <dgm:prSet presAssocID="{28B2A11B-4948-495A-A269-C781BCF51267}" presName="horz1" presStyleCnt="0"/>
      <dgm:spPr/>
    </dgm:pt>
    <dgm:pt modelId="{ADB5B7EB-A36D-4945-837E-35B5A44B7A14}" type="pres">
      <dgm:prSet presAssocID="{28B2A11B-4948-495A-A269-C781BCF51267}" presName="tx1" presStyleLbl="revTx" presStyleIdx="0" presStyleCnt="6"/>
      <dgm:spPr/>
    </dgm:pt>
    <dgm:pt modelId="{11989C76-342B-48B2-88FA-E7E7A5D2659E}" type="pres">
      <dgm:prSet presAssocID="{28B2A11B-4948-495A-A269-C781BCF51267}" presName="vert1" presStyleCnt="0"/>
      <dgm:spPr/>
    </dgm:pt>
    <dgm:pt modelId="{51408F97-F65B-44BD-BFEC-EF641EAEA423}" type="pres">
      <dgm:prSet presAssocID="{25BA0657-8E49-431D-875A-E83CB25FCB5D}" presName="thickLine" presStyleLbl="alignNode1" presStyleIdx="1" presStyleCnt="6"/>
      <dgm:spPr/>
    </dgm:pt>
    <dgm:pt modelId="{6842452B-3E63-4324-AB6D-1E7EEA13C547}" type="pres">
      <dgm:prSet presAssocID="{25BA0657-8E49-431D-875A-E83CB25FCB5D}" presName="horz1" presStyleCnt="0"/>
      <dgm:spPr/>
    </dgm:pt>
    <dgm:pt modelId="{7C281F36-89DC-4C42-9325-C88E48E74FA8}" type="pres">
      <dgm:prSet presAssocID="{25BA0657-8E49-431D-875A-E83CB25FCB5D}" presName="tx1" presStyleLbl="revTx" presStyleIdx="1" presStyleCnt="6"/>
      <dgm:spPr/>
    </dgm:pt>
    <dgm:pt modelId="{FC9F5286-8108-44CF-BFC4-EEBE446ADD52}" type="pres">
      <dgm:prSet presAssocID="{25BA0657-8E49-431D-875A-E83CB25FCB5D}" presName="vert1" presStyleCnt="0"/>
      <dgm:spPr/>
    </dgm:pt>
    <dgm:pt modelId="{D66BB0C5-7762-41AB-A2B8-F85BFA387A3F}" type="pres">
      <dgm:prSet presAssocID="{77A603D7-A2C3-49BF-9AA4-E2E02AE2991E}" presName="thickLine" presStyleLbl="alignNode1" presStyleIdx="2" presStyleCnt="6"/>
      <dgm:spPr/>
    </dgm:pt>
    <dgm:pt modelId="{2B5BC6F0-32DC-492A-A4AC-BF4EB514781A}" type="pres">
      <dgm:prSet presAssocID="{77A603D7-A2C3-49BF-9AA4-E2E02AE2991E}" presName="horz1" presStyleCnt="0"/>
      <dgm:spPr/>
    </dgm:pt>
    <dgm:pt modelId="{D336CC8B-9D29-4A5B-B702-B2B3A7EF1ACA}" type="pres">
      <dgm:prSet presAssocID="{77A603D7-A2C3-49BF-9AA4-E2E02AE2991E}" presName="tx1" presStyleLbl="revTx" presStyleIdx="2" presStyleCnt="6"/>
      <dgm:spPr/>
    </dgm:pt>
    <dgm:pt modelId="{BCFDD4C2-374E-4547-BD57-28156B28DD35}" type="pres">
      <dgm:prSet presAssocID="{77A603D7-A2C3-49BF-9AA4-E2E02AE2991E}" presName="vert1" presStyleCnt="0"/>
      <dgm:spPr/>
    </dgm:pt>
    <dgm:pt modelId="{0ED96BC1-B8EB-4699-9749-BA09051A3F99}" type="pres">
      <dgm:prSet presAssocID="{C6A87FCD-69E9-429F-88B6-60AA432DA441}" presName="thickLine" presStyleLbl="alignNode1" presStyleIdx="3" presStyleCnt="6"/>
      <dgm:spPr/>
    </dgm:pt>
    <dgm:pt modelId="{7CFD7B7E-969A-4B5B-9C99-0E73B3DA8F03}" type="pres">
      <dgm:prSet presAssocID="{C6A87FCD-69E9-429F-88B6-60AA432DA441}" presName="horz1" presStyleCnt="0"/>
      <dgm:spPr/>
    </dgm:pt>
    <dgm:pt modelId="{963417A1-D59B-4EF0-8910-FE5AFC3043C1}" type="pres">
      <dgm:prSet presAssocID="{C6A87FCD-69E9-429F-88B6-60AA432DA441}" presName="tx1" presStyleLbl="revTx" presStyleIdx="3" presStyleCnt="6"/>
      <dgm:spPr/>
    </dgm:pt>
    <dgm:pt modelId="{3245A13E-957B-44ED-88AF-0504356A5A7B}" type="pres">
      <dgm:prSet presAssocID="{C6A87FCD-69E9-429F-88B6-60AA432DA441}" presName="vert1" presStyleCnt="0"/>
      <dgm:spPr/>
    </dgm:pt>
    <dgm:pt modelId="{6F54FE6D-7221-431C-90F6-2C27F1DDB862}" type="pres">
      <dgm:prSet presAssocID="{245FA333-48CE-49D9-9C39-2A227F76AD5E}" presName="thickLine" presStyleLbl="alignNode1" presStyleIdx="4" presStyleCnt="6"/>
      <dgm:spPr/>
    </dgm:pt>
    <dgm:pt modelId="{EAEAA1E2-8214-4420-8B4A-403F9C8BFCF8}" type="pres">
      <dgm:prSet presAssocID="{245FA333-48CE-49D9-9C39-2A227F76AD5E}" presName="horz1" presStyleCnt="0"/>
      <dgm:spPr/>
    </dgm:pt>
    <dgm:pt modelId="{AB693460-0AE9-4079-91BE-5B59E6BDCD54}" type="pres">
      <dgm:prSet presAssocID="{245FA333-48CE-49D9-9C39-2A227F76AD5E}" presName="tx1" presStyleLbl="revTx" presStyleIdx="4" presStyleCnt="6"/>
      <dgm:spPr/>
    </dgm:pt>
    <dgm:pt modelId="{A49FFA96-8539-418C-AC13-1D3F3B9E7F62}" type="pres">
      <dgm:prSet presAssocID="{245FA333-48CE-49D9-9C39-2A227F76AD5E}" presName="vert1" presStyleCnt="0"/>
      <dgm:spPr/>
    </dgm:pt>
    <dgm:pt modelId="{ABAE5DAF-B9C1-4E9F-8D55-EF5F02354B31}" type="pres">
      <dgm:prSet presAssocID="{4F0CDE1A-85FF-44D4-9CA0-53A2A2A9CD47}" presName="thickLine" presStyleLbl="alignNode1" presStyleIdx="5" presStyleCnt="6"/>
      <dgm:spPr/>
    </dgm:pt>
    <dgm:pt modelId="{47A32DDC-484A-45FC-9DD5-B41951A081D8}" type="pres">
      <dgm:prSet presAssocID="{4F0CDE1A-85FF-44D4-9CA0-53A2A2A9CD47}" presName="horz1" presStyleCnt="0"/>
      <dgm:spPr/>
    </dgm:pt>
    <dgm:pt modelId="{7D399F65-465C-444C-8659-00EB1E059B13}" type="pres">
      <dgm:prSet presAssocID="{4F0CDE1A-85FF-44D4-9CA0-53A2A2A9CD47}" presName="tx1" presStyleLbl="revTx" presStyleIdx="5" presStyleCnt="6"/>
      <dgm:spPr/>
    </dgm:pt>
    <dgm:pt modelId="{EA17BFEE-8EED-4513-86CF-A62D4FEF36AD}" type="pres">
      <dgm:prSet presAssocID="{4F0CDE1A-85FF-44D4-9CA0-53A2A2A9CD47}" presName="vert1" presStyleCnt="0"/>
      <dgm:spPr/>
    </dgm:pt>
  </dgm:ptLst>
  <dgm:cxnLst>
    <dgm:cxn modelId="{1E26A106-2118-469D-9AE2-1DED5D562D5F}" srcId="{D2CEB22F-35E6-4064-835A-096D90BC9B41}" destId="{28B2A11B-4948-495A-A269-C781BCF51267}" srcOrd="0" destOrd="0" parTransId="{39B92C89-6B59-462A-AF71-54AB0BBD538F}" sibTransId="{6D34AB0E-65B7-4309-BE16-05AEC9DE6C6D}"/>
    <dgm:cxn modelId="{BB43BA07-96DB-4232-A8B1-44DA392A3FEF}" type="presOf" srcId="{245FA333-48CE-49D9-9C39-2A227F76AD5E}" destId="{AB693460-0AE9-4079-91BE-5B59E6BDCD54}" srcOrd="0" destOrd="0" presId="urn:microsoft.com/office/officeart/2008/layout/LinedList"/>
    <dgm:cxn modelId="{778D3708-8495-4A96-A3C7-FB65CBB67B3A}" srcId="{D2CEB22F-35E6-4064-835A-096D90BC9B41}" destId="{25BA0657-8E49-431D-875A-E83CB25FCB5D}" srcOrd="1" destOrd="0" parTransId="{ADBC89D8-06C8-4FFF-9B8B-A3C5A8277A43}" sibTransId="{5B6C6C33-2DC8-452E-9B5D-2F094726ADDE}"/>
    <dgm:cxn modelId="{50C24D33-3C54-4257-B66B-4995F747D870}" srcId="{D2CEB22F-35E6-4064-835A-096D90BC9B41}" destId="{77A603D7-A2C3-49BF-9AA4-E2E02AE2991E}" srcOrd="2" destOrd="0" parTransId="{B057F95A-0591-4E95-9919-942AC5788D92}" sibTransId="{7B9F4A08-39EA-418B-9D3F-8808A7A4ED57}"/>
    <dgm:cxn modelId="{F13E4860-52DD-49FC-AFCD-0070C38092A7}" srcId="{D2CEB22F-35E6-4064-835A-096D90BC9B41}" destId="{C6A87FCD-69E9-429F-88B6-60AA432DA441}" srcOrd="3" destOrd="0" parTransId="{5A24CE05-948E-410B-9764-AFB4FA2734EA}" sibTransId="{17C065F9-F928-486E-A7E2-AA40C1ADE825}"/>
    <dgm:cxn modelId="{1CECB06A-F7B3-438A-B093-46D43E3BB107}" type="presOf" srcId="{4F0CDE1A-85FF-44D4-9CA0-53A2A2A9CD47}" destId="{7D399F65-465C-444C-8659-00EB1E059B13}" srcOrd="0" destOrd="0" presId="urn:microsoft.com/office/officeart/2008/layout/LinedList"/>
    <dgm:cxn modelId="{35DFB274-6D18-4BD1-99BB-B11ED1698831}" type="presOf" srcId="{28B2A11B-4948-495A-A269-C781BCF51267}" destId="{ADB5B7EB-A36D-4945-837E-35B5A44B7A14}" srcOrd="0" destOrd="0" presId="urn:microsoft.com/office/officeart/2008/layout/LinedList"/>
    <dgm:cxn modelId="{13F2EC55-4822-488D-8233-FE0A9A27CC05}" type="presOf" srcId="{D2CEB22F-35E6-4064-835A-096D90BC9B41}" destId="{C9AAFCBC-71D2-400C-B4C3-4EFCDFD5E03E}" srcOrd="0" destOrd="0" presId="urn:microsoft.com/office/officeart/2008/layout/LinedList"/>
    <dgm:cxn modelId="{E831AA7B-AFE2-4C72-A559-BF71F80CACC7}" type="presOf" srcId="{C6A87FCD-69E9-429F-88B6-60AA432DA441}" destId="{963417A1-D59B-4EF0-8910-FE5AFC3043C1}" srcOrd="0" destOrd="0" presId="urn:microsoft.com/office/officeart/2008/layout/LinedList"/>
    <dgm:cxn modelId="{FAD77E84-AD29-4821-B4B2-69C285F65E70}" type="presOf" srcId="{77A603D7-A2C3-49BF-9AA4-E2E02AE2991E}" destId="{D336CC8B-9D29-4A5B-B702-B2B3A7EF1ACA}" srcOrd="0" destOrd="0" presId="urn:microsoft.com/office/officeart/2008/layout/LinedList"/>
    <dgm:cxn modelId="{160065A0-E978-4100-81FE-2D6BCB6AA916}" srcId="{D2CEB22F-35E6-4064-835A-096D90BC9B41}" destId="{245FA333-48CE-49D9-9C39-2A227F76AD5E}" srcOrd="4" destOrd="0" parTransId="{F5D32695-5CC7-4CBB-A12B-4D3EFCE8F08E}" sibTransId="{C13429EF-198A-41A8-80B9-55F849BD040C}"/>
    <dgm:cxn modelId="{174290A5-46B9-44FF-9B55-D661B9BCBC2C}" srcId="{D2CEB22F-35E6-4064-835A-096D90BC9B41}" destId="{4F0CDE1A-85FF-44D4-9CA0-53A2A2A9CD47}" srcOrd="5" destOrd="0" parTransId="{B80AA430-DC2C-4A78-90F6-198FF6FB85F6}" sibTransId="{8FCCA4A6-48A5-4931-8876-62B4995AAAB5}"/>
    <dgm:cxn modelId="{A79C5FD2-170B-49F3-93D9-719C4CBC38CC}" type="presOf" srcId="{25BA0657-8E49-431D-875A-E83CB25FCB5D}" destId="{7C281F36-89DC-4C42-9325-C88E48E74FA8}" srcOrd="0" destOrd="0" presId="urn:microsoft.com/office/officeart/2008/layout/LinedList"/>
    <dgm:cxn modelId="{FC4E4759-4766-4ECC-8835-1CC02BFCA80F}" type="presParOf" srcId="{C9AAFCBC-71D2-400C-B4C3-4EFCDFD5E03E}" destId="{A69BDA0B-7221-42F0-96BD-25195FE3CF0F}" srcOrd="0" destOrd="0" presId="urn:microsoft.com/office/officeart/2008/layout/LinedList"/>
    <dgm:cxn modelId="{62BF61D1-3CC9-4AB5-87F2-E19C17BA3CC2}" type="presParOf" srcId="{C9AAFCBC-71D2-400C-B4C3-4EFCDFD5E03E}" destId="{A13445D0-0421-412F-B463-B6151927CC6D}" srcOrd="1" destOrd="0" presId="urn:microsoft.com/office/officeart/2008/layout/LinedList"/>
    <dgm:cxn modelId="{A462205B-1279-4D96-9B31-A65BE94E3C70}" type="presParOf" srcId="{A13445D0-0421-412F-B463-B6151927CC6D}" destId="{ADB5B7EB-A36D-4945-837E-35B5A44B7A14}" srcOrd="0" destOrd="0" presId="urn:microsoft.com/office/officeart/2008/layout/LinedList"/>
    <dgm:cxn modelId="{606363C4-CB9B-444D-8925-186D3F905023}" type="presParOf" srcId="{A13445D0-0421-412F-B463-B6151927CC6D}" destId="{11989C76-342B-48B2-88FA-E7E7A5D2659E}" srcOrd="1" destOrd="0" presId="urn:microsoft.com/office/officeart/2008/layout/LinedList"/>
    <dgm:cxn modelId="{17674D9C-C458-4A11-A865-BE77696E3DC2}" type="presParOf" srcId="{C9AAFCBC-71D2-400C-B4C3-4EFCDFD5E03E}" destId="{51408F97-F65B-44BD-BFEC-EF641EAEA423}" srcOrd="2" destOrd="0" presId="urn:microsoft.com/office/officeart/2008/layout/LinedList"/>
    <dgm:cxn modelId="{B94DB0D1-3DC5-4951-A69E-2FC357FAB04E}" type="presParOf" srcId="{C9AAFCBC-71D2-400C-B4C3-4EFCDFD5E03E}" destId="{6842452B-3E63-4324-AB6D-1E7EEA13C547}" srcOrd="3" destOrd="0" presId="urn:microsoft.com/office/officeart/2008/layout/LinedList"/>
    <dgm:cxn modelId="{D0A9121B-D284-4958-94D8-E6539AEA49DE}" type="presParOf" srcId="{6842452B-3E63-4324-AB6D-1E7EEA13C547}" destId="{7C281F36-89DC-4C42-9325-C88E48E74FA8}" srcOrd="0" destOrd="0" presId="urn:microsoft.com/office/officeart/2008/layout/LinedList"/>
    <dgm:cxn modelId="{C20A766E-8695-4E9E-B273-A73F09473401}" type="presParOf" srcId="{6842452B-3E63-4324-AB6D-1E7EEA13C547}" destId="{FC9F5286-8108-44CF-BFC4-EEBE446ADD52}" srcOrd="1" destOrd="0" presId="urn:microsoft.com/office/officeart/2008/layout/LinedList"/>
    <dgm:cxn modelId="{3F6DB628-B231-4524-A7AE-5175B5951E42}" type="presParOf" srcId="{C9AAFCBC-71D2-400C-B4C3-4EFCDFD5E03E}" destId="{D66BB0C5-7762-41AB-A2B8-F85BFA387A3F}" srcOrd="4" destOrd="0" presId="urn:microsoft.com/office/officeart/2008/layout/LinedList"/>
    <dgm:cxn modelId="{14B2DB63-A8BF-4FF2-80B9-724BE5281CBD}" type="presParOf" srcId="{C9AAFCBC-71D2-400C-B4C3-4EFCDFD5E03E}" destId="{2B5BC6F0-32DC-492A-A4AC-BF4EB514781A}" srcOrd="5" destOrd="0" presId="urn:microsoft.com/office/officeart/2008/layout/LinedList"/>
    <dgm:cxn modelId="{FD82154A-E0A1-4B56-8C2D-2FDA4C0C7225}" type="presParOf" srcId="{2B5BC6F0-32DC-492A-A4AC-BF4EB514781A}" destId="{D336CC8B-9D29-4A5B-B702-B2B3A7EF1ACA}" srcOrd="0" destOrd="0" presId="urn:microsoft.com/office/officeart/2008/layout/LinedList"/>
    <dgm:cxn modelId="{7556DA36-9B11-4622-8FF1-A8CA3FC88B84}" type="presParOf" srcId="{2B5BC6F0-32DC-492A-A4AC-BF4EB514781A}" destId="{BCFDD4C2-374E-4547-BD57-28156B28DD35}" srcOrd="1" destOrd="0" presId="urn:microsoft.com/office/officeart/2008/layout/LinedList"/>
    <dgm:cxn modelId="{821A249D-A8D9-42CE-B99B-65D7E2AB4D97}" type="presParOf" srcId="{C9AAFCBC-71D2-400C-B4C3-4EFCDFD5E03E}" destId="{0ED96BC1-B8EB-4699-9749-BA09051A3F99}" srcOrd="6" destOrd="0" presId="urn:microsoft.com/office/officeart/2008/layout/LinedList"/>
    <dgm:cxn modelId="{A5055B95-B57A-4706-8B29-0DC6A61BE9CC}" type="presParOf" srcId="{C9AAFCBC-71D2-400C-B4C3-4EFCDFD5E03E}" destId="{7CFD7B7E-969A-4B5B-9C99-0E73B3DA8F03}" srcOrd="7" destOrd="0" presId="urn:microsoft.com/office/officeart/2008/layout/LinedList"/>
    <dgm:cxn modelId="{109D9F32-7575-4C8F-A6DB-D329641D32ED}" type="presParOf" srcId="{7CFD7B7E-969A-4B5B-9C99-0E73B3DA8F03}" destId="{963417A1-D59B-4EF0-8910-FE5AFC3043C1}" srcOrd="0" destOrd="0" presId="urn:microsoft.com/office/officeart/2008/layout/LinedList"/>
    <dgm:cxn modelId="{B0CBE20F-B7E2-4B99-AA39-92DDCDB6CDA4}" type="presParOf" srcId="{7CFD7B7E-969A-4B5B-9C99-0E73B3DA8F03}" destId="{3245A13E-957B-44ED-88AF-0504356A5A7B}" srcOrd="1" destOrd="0" presId="urn:microsoft.com/office/officeart/2008/layout/LinedList"/>
    <dgm:cxn modelId="{CAC020D0-0BDE-4864-A299-65EF05F6FA00}" type="presParOf" srcId="{C9AAFCBC-71D2-400C-B4C3-4EFCDFD5E03E}" destId="{6F54FE6D-7221-431C-90F6-2C27F1DDB862}" srcOrd="8" destOrd="0" presId="urn:microsoft.com/office/officeart/2008/layout/LinedList"/>
    <dgm:cxn modelId="{09B0FB8B-9F4C-45B4-8567-D13515639077}" type="presParOf" srcId="{C9AAFCBC-71D2-400C-B4C3-4EFCDFD5E03E}" destId="{EAEAA1E2-8214-4420-8B4A-403F9C8BFCF8}" srcOrd="9" destOrd="0" presId="urn:microsoft.com/office/officeart/2008/layout/LinedList"/>
    <dgm:cxn modelId="{544A758C-5A11-4222-B29C-9E46CEB377C2}" type="presParOf" srcId="{EAEAA1E2-8214-4420-8B4A-403F9C8BFCF8}" destId="{AB693460-0AE9-4079-91BE-5B59E6BDCD54}" srcOrd="0" destOrd="0" presId="urn:microsoft.com/office/officeart/2008/layout/LinedList"/>
    <dgm:cxn modelId="{6D4BBA17-70CE-4F95-A7FE-3B3D9D59D05F}" type="presParOf" srcId="{EAEAA1E2-8214-4420-8B4A-403F9C8BFCF8}" destId="{A49FFA96-8539-418C-AC13-1D3F3B9E7F62}" srcOrd="1" destOrd="0" presId="urn:microsoft.com/office/officeart/2008/layout/LinedList"/>
    <dgm:cxn modelId="{4EBE785D-CD21-4460-B64F-5AE1C96A7D9D}" type="presParOf" srcId="{C9AAFCBC-71D2-400C-B4C3-4EFCDFD5E03E}" destId="{ABAE5DAF-B9C1-4E9F-8D55-EF5F02354B31}" srcOrd="10" destOrd="0" presId="urn:microsoft.com/office/officeart/2008/layout/LinedList"/>
    <dgm:cxn modelId="{D81EA012-866E-4D98-9846-E8C37EFB477B}" type="presParOf" srcId="{C9AAFCBC-71D2-400C-B4C3-4EFCDFD5E03E}" destId="{47A32DDC-484A-45FC-9DD5-B41951A081D8}" srcOrd="11" destOrd="0" presId="urn:microsoft.com/office/officeart/2008/layout/LinedList"/>
    <dgm:cxn modelId="{F9835603-9D79-412A-839D-7A5D23C6986B}" type="presParOf" srcId="{47A32DDC-484A-45FC-9DD5-B41951A081D8}" destId="{7D399F65-465C-444C-8659-00EB1E059B13}" srcOrd="0" destOrd="0" presId="urn:microsoft.com/office/officeart/2008/layout/LinedList"/>
    <dgm:cxn modelId="{5D9E3289-E5A3-40A3-A644-0F231B383B00}" type="presParOf" srcId="{47A32DDC-484A-45FC-9DD5-B41951A081D8}" destId="{EA17BFEE-8EED-4513-86CF-A62D4FEF36A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AD88A1-05F1-4E0A-B8BB-15D662ABF9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36FC3E-C17B-47B2-8638-8E5D51A3679F}">
      <dgm:prSet/>
      <dgm:spPr/>
      <dgm:t>
        <a:bodyPr/>
        <a:lstStyle/>
        <a:p>
          <a:r>
            <a:rPr lang="nl-BE" b="1"/>
            <a:t>Ondersteuning van het investeringsklimaat</a:t>
          </a:r>
          <a:endParaRPr lang="en-US"/>
        </a:p>
      </dgm:t>
    </dgm:pt>
    <dgm:pt modelId="{E7BDCDFC-4F2A-4601-BE7D-BD9B6FB4B195}" type="parTrans" cxnId="{60B9BF23-5B44-4C88-B49D-D80250F04BDE}">
      <dgm:prSet/>
      <dgm:spPr/>
      <dgm:t>
        <a:bodyPr/>
        <a:lstStyle/>
        <a:p>
          <a:endParaRPr lang="en-US"/>
        </a:p>
      </dgm:t>
    </dgm:pt>
    <dgm:pt modelId="{9632B068-0DD6-4646-B995-7883D428430A}" type="sibTrans" cxnId="{60B9BF23-5B44-4C88-B49D-D80250F04BDE}">
      <dgm:prSet/>
      <dgm:spPr/>
      <dgm:t>
        <a:bodyPr/>
        <a:lstStyle/>
        <a:p>
          <a:endParaRPr lang="en-US"/>
        </a:p>
      </dgm:t>
    </dgm:pt>
    <dgm:pt modelId="{78BE5774-A06E-4BAD-A1FA-C68953FB6C61}">
      <dgm:prSet/>
      <dgm:spPr/>
      <dgm:t>
        <a:bodyPr/>
        <a:lstStyle/>
        <a:p>
          <a:r>
            <a:rPr lang="nl-BE" b="1"/>
            <a:t>Variant op wet Cooreman-Declercq</a:t>
          </a:r>
          <a:endParaRPr lang="en-US"/>
        </a:p>
      </dgm:t>
    </dgm:pt>
    <dgm:pt modelId="{B4B84612-FEC9-4C22-BE24-287DD2201258}" type="parTrans" cxnId="{6AAEED04-898C-46CB-AC1A-3495C7B767A6}">
      <dgm:prSet/>
      <dgm:spPr/>
      <dgm:t>
        <a:bodyPr/>
        <a:lstStyle/>
        <a:p>
          <a:endParaRPr lang="en-US"/>
        </a:p>
      </dgm:t>
    </dgm:pt>
    <dgm:pt modelId="{3F40AF5D-82B8-4F30-A2AC-01674D3413F5}" type="sibTrans" cxnId="{6AAEED04-898C-46CB-AC1A-3495C7B767A6}">
      <dgm:prSet/>
      <dgm:spPr/>
      <dgm:t>
        <a:bodyPr/>
        <a:lstStyle/>
        <a:p>
          <a:endParaRPr lang="en-US"/>
        </a:p>
      </dgm:t>
    </dgm:pt>
    <dgm:pt modelId="{A521506E-77C7-4FF3-B29A-FCE33280082C}">
      <dgm:prSet/>
      <dgm:spPr/>
      <dgm:t>
        <a:bodyPr/>
        <a:lstStyle/>
        <a:p>
          <a:r>
            <a:rPr lang="nl-BE" b="1"/>
            <a:t>Mogelijkheid om bepaalde investeringen </a:t>
          </a:r>
        </a:p>
        <a:p>
          <a:r>
            <a:rPr lang="nl-BE" b="1"/>
            <a:t>versneld af te schrijven</a:t>
          </a:r>
          <a:endParaRPr lang="en-US"/>
        </a:p>
      </dgm:t>
    </dgm:pt>
    <dgm:pt modelId="{BF5F3A72-0E26-4605-8C3F-F302556A66E9}" type="parTrans" cxnId="{D1D9E30E-2D8A-40CE-9F1C-78636BFD3F11}">
      <dgm:prSet/>
      <dgm:spPr/>
      <dgm:t>
        <a:bodyPr/>
        <a:lstStyle/>
        <a:p>
          <a:endParaRPr lang="en-US"/>
        </a:p>
      </dgm:t>
    </dgm:pt>
    <dgm:pt modelId="{8E5282A0-81F7-4D7C-931E-B88C48FBDA5C}" type="sibTrans" cxnId="{D1D9E30E-2D8A-40CE-9F1C-78636BFD3F11}">
      <dgm:prSet/>
      <dgm:spPr/>
      <dgm:t>
        <a:bodyPr/>
        <a:lstStyle/>
        <a:p>
          <a:endParaRPr lang="en-US"/>
        </a:p>
      </dgm:t>
    </dgm:pt>
    <dgm:pt modelId="{6F09EE81-3148-4419-90D8-61CA040EC0E4}" type="pres">
      <dgm:prSet presAssocID="{16AD88A1-05F1-4E0A-B8BB-15D662ABF909}" presName="linear" presStyleCnt="0">
        <dgm:presLayoutVars>
          <dgm:animLvl val="lvl"/>
          <dgm:resizeHandles val="exact"/>
        </dgm:presLayoutVars>
      </dgm:prSet>
      <dgm:spPr/>
    </dgm:pt>
    <dgm:pt modelId="{2F7F1426-DAE7-4BAE-AF6A-CC92C750749B}" type="pres">
      <dgm:prSet presAssocID="{9636FC3E-C17B-47B2-8638-8E5D51A3679F}" presName="parentText" presStyleLbl="node1" presStyleIdx="0" presStyleCnt="3">
        <dgm:presLayoutVars>
          <dgm:chMax val="0"/>
          <dgm:bulletEnabled val="1"/>
        </dgm:presLayoutVars>
      </dgm:prSet>
      <dgm:spPr/>
    </dgm:pt>
    <dgm:pt modelId="{C12FBED2-E935-4610-A311-80FA405E29DA}" type="pres">
      <dgm:prSet presAssocID="{9632B068-0DD6-4646-B995-7883D428430A}" presName="spacer" presStyleCnt="0"/>
      <dgm:spPr/>
    </dgm:pt>
    <dgm:pt modelId="{30EA42A2-086A-4DFB-B09E-B018A6C1106B}" type="pres">
      <dgm:prSet presAssocID="{78BE5774-A06E-4BAD-A1FA-C68953FB6C61}" presName="parentText" presStyleLbl="node1" presStyleIdx="1" presStyleCnt="3" custLinFactNeighborY="6626">
        <dgm:presLayoutVars>
          <dgm:chMax val="0"/>
          <dgm:bulletEnabled val="1"/>
        </dgm:presLayoutVars>
      </dgm:prSet>
      <dgm:spPr/>
    </dgm:pt>
    <dgm:pt modelId="{4D0AC4A6-A725-42FA-9C30-93430B6E89BD}" type="pres">
      <dgm:prSet presAssocID="{3F40AF5D-82B8-4F30-A2AC-01674D3413F5}" presName="spacer" presStyleCnt="0"/>
      <dgm:spPr/>
    </dgm:pt>
    <dgm:pt modelId="{36A3C4E5-CE12-4268-9ADE-F41609920615}" type="pres">
      <dgm:prSet presAssocID="{A521506E-77C7-4FF3-B29A-FCE33280082C}" presName="parentText" presStyleLbl="node1" presStyleIdx="2" presStyleCnt="3" custLinFactNeighborY="-28222">
        <dgm:presLayoutVars>
          <dgm:chMax val="0"/>
          <dgm:bulletEnabled val="1"/>
        </dgm:presLayoutVars>
      </dgm:prSet>
      <dgm:spPr/>
    </dgm:pt>
  </dgm:ptLst>
  <dgm:cxnLst>
    <dgm:cxn modelId="{6AAEED04-898C-46CB-AC1A-3495C7B767A6}" srcId="{16AD88A1-05F1-4E0A-B8BB-15D662ABF909}" destId="{78BE5774-A06E-4BAD-A1FA-C68953FB6C61}" srcOrd="1" destOrd="0" parTransId="{B4B84612-FEC9-4C22-BE24-287DD2201258}" sibTransId="{3F40AF5D-82B8-4F30-A2AC-01674D3413F5}"/>
    <dgm:cxn modelId="{D1D9E30E-2D8A-40CE-9F1C-78636BFD3F11}" srcId="{16AD88A1-05F1-4E0A-B8BB-15D662ABF909}" destId="{A521506E-77C7-4FF3-B29A-FCE33280082C}" srcOrd="2" destOrd="0" parTransId="{BF5F3A72-0E26-4605-8C3F-F302556A66E9}" sibTransId="{8E5282A0-81F7-4D7C-931E-B88C48FBDA5C}"/>
    <dgm:cxn modelId="{60B9BF23-5B44-4C88-B49D-D80250F04BDE}" srcId="{16AD88A1-05F1-4E0A-B8BB-15D662ABF909}" destId="{9636FC3E-C17B-47B2-8638-8E5D51A3679F}" srcOrd="0" destOrd="0" parTransId="{E7BDCDFC-4F2A-4601-BE7D-BD9B6FB4B195}" sibTransId="{9632B068-0DD6-4646-B995-7883D428430A}"/>
    <dgm:cxn modelId="{6E79B164-27E9-4343-B1DE-97E7C069BA11}" type="presOf" srcId="{9636FC3E-C17B-47B2-8638-8E5D51A3679F}" destId="{2F7F1426-DAE7-4BAE-AF6A-CC92C750749B}" srcOrd="0" destOrd="0" presId="urn:microsoft.com/office/officeart/2005/8/layout/vList2"/>
    <dgm:cxn modelId="{7A7B814A-18D9-4411-8DC4-E26B36D5417C}" type="presOf" srcId="{16AD88A1-05F1-4E0A-B8BB-15D662ABF909}" destId="{6F09EE81-3148-4419-90D8-61CA040EC0E4}" srcOrd="0" destOrd="0" presId="urn:microsoft.com/office/officeart/2005/8/layout/vList2"/>
    <dgm:cxn modelId="{A8FF5B58-7C3F-4774-9662-52A4D4CE92E3}" type="presOf" srcId="{78BE5774-A06E-4BAD-A1FA-C68953FB6C61}" destId="{30EA42A2-086A-4DFB-B09E-B018A6C1106B}" srcOrd="0" destOrd="0" presId="urn:microsoft.com/office/officeart/2005/8/layout/vList2"/>
    <dgm:cxn modelId="{677859C4-444A-40AA-9D1D-61BFF9582FAA}" type="presOf" srcId="{A521506E-77C7-4FF3-B29A-FCE33280082C}" destId="{36A3C4E5-CE12-4268-9ADE-F41609920615}" srcOrd="0" destOrd="0" presId="urn:microsoft.com/office/officeart/2005/8/layout/vList2"/>
    <dgm:cxn modelId="{752E5AF7-EE74-4C59-8D34-354289BB028A}" type="presParOf" srcId="{6F09EE81-3148-4419-90D8-61CA040EC0E4}" destId="{2F7F1426-DAE7-4BAE-AF6A-CC92C750749B}" srcOrd="0" destOrd="0" presId="urn:microsoft.com/office/officeart/2005/8/layout/vList2"/>
    <dgm:cxn modelId="{2B722BE4-DEAC-4AEB-A25E-7064C4E79061}" type="presParOf" srcId="{6F09EE81-3148-4419-90D8-61CA040EC0E4}" destId="{C12FBED2-E935-4610-A311-80FA405E29DA}" srcOrd="1" destOrd="0" presId="urn:microsoft.com/office/officeart/2005/8/layout/vList2"/>
    <dgm:cxn modelId="{1E3FCF56-1AB2-433A-9ED6-3B432299B2F2}" type="presParOf" srcId="{6F09EE81-3148-4419-90D8-61CA040EC0E4}" destId="{30EA42A2-086A-4DFB-B09E-B018A6C1106B}" srcOrd="2" destOrd="0" presId="urn:microsoft.com/office/officeart/2005/8/layout/vList2"/>
    <dgm:cxn modelId="{3F680C10-72E1-4C5A-9FC6-4B3F2C840336}" type="presParOf" srcId="{6F09EE81-3148-4419-90D8-61CA040EC0E4}" destId="{4D0AC4A6-A725-42FA-9C30-93430B6E89BD}" srcOrd="3" destOrd="0" presId="urn:microsoft.com/office/officeart/2005/8/layout/vList2"/>
    <dgm:cxn modelId="{9E8DD3E6-EA2F-4965-A9C0-35C8C7EF2BBC}" type="presParOf" srcId="{6F09EE81-3148-4419-90D8-61CA040EC0E4}" destId="{36A3C4E5-CE12-4268-9ADE-F41609920615}"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FC5FA-D7F6-429D-9D48-938ACED102A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8D04FED1-D6FD-4988-8B38-211D435B329F}">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Marché du travail</a:t>
          </a:r>
          <a:endParaRPr lang="en-US" sz="2000"/>
        </a:p>
      </dgm:t>
    </dgm:pt>
    <dgm:pt modelId="{144099DD-9999-4E61-9A94-433EFE982B3E}" type="parTrans" cxnId="{121E3D06-9141-4873-A2CB-7B4CB2796E3B}">
      <dgm:prSet/>
      <dgm:spPr/>
      <dgm:t>
        <a:bodyPr/>
        <a:lstStyle/>
        <a:p>
          <a:endParaRPr lang="en-US"/>
        </a:p>
      </dgm:t>
    </dgm:pt>
    <dgm:pt modelId="{E2BEA8C4-ADDF-4FA2-B13C-6D3F9AD6CE60}" type="sibTrans" cxnId="{121E3D06-9141-4873-A2CB-7B4CB2796E3B}">
      <dgm:prSet/>
      <dgm:spPr/>
      <dgm:t>
        <a:bodyPr/>
        <a:lstStyle/>
        <a:p>
          <a:endParaRPr lang="en-US"/>
        </a:p>
      </dgm:t>
    </dgm:pt>
    <dgm:pt modelId="{5E02B714-D580-4B5F-A3F0-DE9416B91CC5}">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Maladie &amp; activation</a:t>
          </a:r>
          <a:endParaRPr lang="fr-FR" sz="2000"/>
        </a:p>
      </dgm:t>
    </dgm:pt>
    <dgm:pt modelId="{BE1696AD-4DA5-49A6-9917-D5F869934173}" type="parTrans" cxnId="{2A792B13-FA8C-430F-90C6-565062F29CB6}">
      <dgm:prSet/>
      <dgm:spPr/>
      <dgm:t>
        <a:bodyPr/>
        <a:lstStyle/>
        <a:p>
          <a:endParaRPr lang="nl-BE"/>
        </a:p>
      </dgm:t>
    </dgm:pt>
    <dgm:pt modelId="{A7159949-FEF6-40DF-98D2-0C28AE8CABDA}" type="sibTrans" cxnId="{2A792B13-FA8C-430F-90C6-565062F29CB6}">
      <dgm:prSet/>
      <dgm:spPr/>
      <dgm:t>
        <a:bodyPr/>
        <a:lstStyle/>
        <a:p>
          <a:endParaRPr lang="nl-BE"/>
        </a:p>
      </dgm:t>
    </dgm:pt>
    <dgm:pt modelId="{93612876-EB15-44FD-B362-BB4FA999DFA4}">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Migration</a:t>
          </a:r>
          <a:endParaRPr lang="fr-FR" sz="2000"/>
        </a:p>
      </dgm:t>
    </dgm:pt>
    <dgm:pt modelId="{C495EBAA-B421-439C-85C6-8809F55F9EDA}" type="parTrans" cxnId="{E556B05C-3A50-490F-87E6-E4D8366FDD11}">
      <dgm:prSet/>
      <dgm:spPr/>
      <dgm:t>
        <a:bodyPr/>
        <a:lstStyle/>
        <a:p>
          <a:endParaRPr lang="nl-BE"/>
        </a:p>
      </dgm:t>
    </dgm:pt>
    <dgm:pt modelId="{853D42D5-92D5-47D6-A105-E2721F40A556}" type="sibTrans" cxnId="{E556B05C-3A50-490F-87E6-E4D8366FDD11}">
      <dgm:prSet/>
      <dgm:spPr/>
      <dgm:t>
        <a:bodyPr/>
        <a:lstStyle/>
        <a:p>
          <a:endParaRPr lang="nl-BE"/>
        </a:p>
      </dgm:t>
    </dgm:pt>
    <dgm:pt modelId="{BFFA90CB-18D3-4D6D-99CE-36AE45645369}">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Fiscalité</a:t>
          </a:r>
          <a:endParaRPr lang="fr-FR" sz="2000"/>
        </a:p>
      </dgm:t>
    </dgm:pt>
    <dgm:pt modelId="{BB573D9B-B833-4EB6-AB30-E6E1E3C05436}" type="parTrans" cxnId="{998A0538-2E80-48E8-B74E-FC9A74BEF5FF}">
      <dgm:prSet/>
      <dgm:spPr/>
      <dgm:t>
        <a:bodyPr/>
        <a:lstStyle/>
        <a:p>
          <a:endParaRPr lang="nl-BE"/>
        </a:p>
      </dgm:t>
    </dgm:pt>
    <dgm:pt modelId="{759E9FC0-E0EC-4A7D-B21F-1E7A413CD6E4}" type="sibTrans" cxnId="{998A0538-2E80-48E8-B74E-FC9A74BEF5FF}">
      <dgm:prSet/>
      <dgm:spPr/>
      <dgm:t>
        <a:bodyPr/>
        <a:lstStyle/>
        <a:p>
          <a:endParaRPr lang="nl-BE"/>
        </a:p>
      </dgm:t>
    </dgm:pt>
    <dgm:pt modelId="{9DD40EBC-29AD-4945-8C9E-2F577B910206}">
      <dgm:prSet custT="1">
        <dgm:style>
          <a:lnRef idx="2">
            <a:schemeClr val="accent1"/>
          </a:lnRef>
          <a:fillRef idx="1">
            <a:schemeClr val="lt1"/>
          </a:fillRef>
          <a:effectRef idx="0">
            <a:schemeClr val="accent1"/>
          </a:effectRef>
          <a:fontRef idx="minor">
            <a:schemeClr val="dk1"/>
          </a:fontRef>
        </dgm:style>
      </dgm:prSet>
      <dgm:spPr/>
      <dgm:t>
        <a:bodyPr/>
        <a:lstStyle/>
        <a:p>
          <a:pPr>
            <a:buNone/>
          </a:pPr>
          <a:r>
            <a:rPr lang="fr-FR" sz="2800" b="1"/>
            <a:t> limitation dans le temps </a:t>
          </a:r>
        </a:p>
        <a:p>
          <a:pPr>
            <a:buNone/>
          </a:pPr>
          <a:r>
            <a:rPr lang="fr-FR" sz="2800" b="1"/>
            <a:t>des allocations de chômage</a:t>
          </a:r>
          <a:endParaRPr lang="en-US" sz="2800" b="1"/>
        </a:p>
      </dgm:t>
    </dgm:pt>
    <dgm:pt modelId="{11D5FC1C-5976-4B8F-8E83-DE17AABC5140}" type="parTrans" cxnId="{F1E79456-98E2-46F6-A87C-91F67B319DA1}">
      <dgm:prSet/>
      <dgm:spPr/>
      <dgm:t>
        <a:bodyPr/>
        <a:lstStyle/>
        <a:p>
          <a:endParaRPr lang="nl-BE"/>
        </a:p>
      </dgm:t>
    </dgm:pt>
    <dgm:pt modelId="{4C5D2424-0DCC-430D-90F3-EC5B51D39F06}" type="sibTrans" cxnId="{F1E79456-98E2-46F6-A87C-91F67B319DA1}">
      <dgm:prSet/>
      <dgm:spPr/>
      <dgm:t>
        <a:bodyPr/>
        <a:lstStyle/>
        <a:p>
          <a:endParaRPr lang="nl-BE"/>
        </a:p>
      </dgm:t>
    </dgm:pt>
    <dgm:pt modelId="{BF83032A-2919-4DD3-B94F-50F688161C9F}">
      <dgm:prSet custT="1">
        <dgm:style>
          <a:lnRef idx="2">
            <a:schemeClr val="accent1"/>
          </a:lnRef>
          <a:fillRef idx="1">
            <a:schemeClr val="lt1"/>
          </a:fillRef>
          <a:effectRef idx="0">
            <a:schemeClr val="accent1"/>
          </a:effectRef>
          <a:fontRef idx="minor">
            <a:schemeClr val="dk1"/>
          </a:fontRef>
        </dgm:style>
      </dgm:prSet>
      <dgm:spPr/>
      <dgm:t>
        <a:bodyPr/>
        <a:lstStyle/>
        <a:p>
          <a:pPr marL="171450" lvl="1" indent="-171450" defTabSz="800100">
            <a:spcBef>
              <a:spcPct val="0"/>
            </a:spcBef>
            <a:spcAft>
              <a:spcPct val="15000"/>
            </a:spcAft>
            <a:buNone/>
          </a:pPr>
          <a:r>
            <a:rPr lang="fr-FR" sz="2800" b="1" kern="1200">
              <a:latin typeface="Aptos" panose="02110004020202020204"/>
              <a:ea typeface="+mn-ea"/>
              <a:cs typeface="+mn-cs"/>
            </a:rPr>
            <a:t>approche plus stricte des malades de longue durée + activation + sanctions</a:t>
          </a:r>
        </a:p>
      </dgm:t>
    </dgm:pt>
    <dgm:pt modelId="{2200F8D5-C8F2-4646-B708-BAA97B895B00}" type="parTrans" cxnId="{AAD1120A-D025-4F51-B361-96C3B5F0763F}">
      <dgm:prSet/>
      <dgm:spPr/>
      <dgm:t>
        <a:bodyPr/>
        <a:lstStyle/>
        <a:p>
          <a:endParaRPr lang="nl-BE"/>
        </a:p>
      </dgm:t>
    </dgm:pt>
    <dgm:pt modelId="{D8CF2058-00F4-44EF-9208-2229C5738F8D}" type="sibTrans" cxnId="{AAD1120A-D025-4F51-B361-96C3B5F0763F}">
      <dgm:prSet/>
      <dgm:spPr/>
      <dgm:t>
        <a:bodyPr/>
        <a:lstStyle/>
        <a:p>
          <a:endParaRPr lang="nl-BE"/>
        </a:p>
      </dgm:t>
    </dgm:pt>
    <dgm:pt modelId="{C0B28D81-F272-4611-9E5D-01195611D6C9}">
      <dgm:prSet custT="1">
        <dgm:style>
          <a:lnRef idx="2">
            <a:schemeClr val="accent1"/>
          </a:lnRef>
          <a:fillRef idx="1">
            <a:schemeClr val="lt1"/>
          </a:fillRef>
          <a:effectRef idx="0">
            <a:schemeClr val="accent1"/>
          </a:effectRef>
          <a:fontRef idx="minor">
            <a:schemeClr val="dk1"/>
          </a:fontRef>
        </dgm:style>
      </dgm:prSet>
      <dgm:spPr/>
      <dgm:t>
        <a:bodyPr/>
        <a:lstStyle/>
        <a:p>
          <a:r>
            <a:rPr lang="fr-FR" sz="2800" b="1"/>
            <a:t>politique migratoire plus stricte</a:t>
          </a:r>
        </a:p>
        <a:p>
          <a:r>
            <a:rPr lang="fr-FR" sz="2800" b="1"/>
            <a:t>réduire l’attractivité pour la migration illégale</a:t>
          </a:r>
        </a:p>
      </dgm:t>
    </dgm:pt>
    <dgm:pt modelId="{CCD7ACDA-45C8-4D21-87D3-74719BDE9B80}" type="parTrans" cxnId="{084DCD2C-94BF-4038-AB18-D8DD338F6BA5}">
      <dgm:prSet/>
      <dgm:spPr/>
      <dgm:t>
        <a:bodyPr/>
        <a:lstStyle/>
        <a:p>
          <a:endParaRPr lang="nl-BE"/>
        </a:p>
      </dgm:t>
    </dgm:pt>
    <dgm:pt modelId="{DED3F80C-7279-40E9-9ABF-0AD0B8AB2ED8}" type="sibTrans" cxnId="{084DCD2C-94BF-4038-AB18-D8DD338F6BA5}">
      <dgm:prSet/>
      <dgm:spPr/>
      <dgm:t>
        <a:bodyPr/>
        <a:lstStyle/>
        <a:p>
          <a:endParaRPr lang="nl-BE"/>
        </a:p>
      </dgm:t>
    </dgm:pt>
    <dgm:pt modelId="{850C33BD-7940-43D2-8C92-D1FA915DF587}">
      <dgm:prSet custT="1">
        <dgm:style>
          <a:lnRef idx="2">
            <a:schemeClr val="accent1"/>
          </a:lnRef>
          <a:fillRef idx="1">
            <a:schemeClr val="lt1"/>
          </a:fillRef>
          <a:effectRef idx="0">
            <a:schemeClr val="accent1"/>
          </a:effectRef>
          <a:fontRef idx="minor">
            <a:schemeClr val="dk1"/>
          </a:fontRef>
        </dgm:style>
      </dgm:prSet>
      <dgm:spPr/>
      <dgm:t>
        <a:bodyPr/>
        <a:lstStyle/>
        <a:p>
          <a:r>
            <a:rPr lang="fr-FR" sz="2800" b="1"/>
            <a:t>fiscalité équitable, salaire net plus élevé</a:t>
          </a:r>
          <a:r>
            <a:rPr lang="fr-FR" sz="2800" b="1">
              <a:latin typeface="Aptos Display" panose="02110004020202020204"/>
            </a:rPr>
            <a:t>,</a:t>
          </a:r>
          <a:r>
            <a:rPr lang="fr-FR" sz="2800" b="1"/>
            <a:t> collaboration fisc–entreprises</a:t>
          </a:r>
        </a:p>
      </dgm:t>
    </dgm:pt>
    <dgm:pt modelId="{E2C83407-2079-4B58-B213-84AFD390425E}" type="parTrans" cxnId="{55EAFA59-EA37-4B16-B210-D62C01743B75}">
      <dgm:prSet/>
      <dgm:spPr/>
      <dgm:t>
        <a:bodyPr/>
        <a:lstStyle/>
        <a:p>
          <a:endParaRPr lang="nl-BE"/>
        </a:p>
      </dgm:t>
    </dgm:pt>
    <dgm:pt modelId="{F4282126-10EE-460B-8178-01FAA7E6959F}" type="sibTrans" cxnId="{55EAFA59-EA37-4B16-B210-D62C01743B75}">
      <dgm:prSet/>
      <dgm:spPr/>
      <dgm:t>
        <a:bodyPr/>
        <a:lstStyle/>
        <a:p>
          <a:endParaRPr lang="nl-BE"/>
        </a:p>
      </dgm:t>
    </dgm:pt>
    <dgm:pt modelId="{4F9BAE32-178E-4A05-A485-F770F3089B32}" type="pres">
      <dgm:prSet presAssocID="{B7FFC5FA-D7F6-429D-9D48-938ACED102AE}" presName="Name0" presStyleCnt="0">
        <dgm:presLayoutVars>
          <dgm:dir/>
          <dgm:animLvl val="lvl"/>
          <dgm:resizeHandles val="exact"/>
        </dgm:presLayoutVars>
      </dgm:prSet>
      <dgm:spPr/>
    </dgm:pt>
    <dgm:pt modelId="{9A464681-6758-4C5A-B24B-EFA9CE05150A}" type="pres">
      <dgm:prSet presAssocID="{8D04FED1-D6FD-4988-8B38-211D435B329F}" presName="linNode" presStyleCnt="0"/>
      <dgm:spPr/>
    </dgm:pt>
    <dgm:pt modelId="{8DEF296D-874D-4294-A1E3-5E2D5FF1AD74}" type="pres">
      <dgm:prSet presAssocID="{8D04FED1-D6FD-4988-8B38-211D435B329F}" presName="parentText" presStyleLbl="alignNode1" presStyleIdx="0" presStyleCnt="4">
        <dgm:presLayoutVars>
          <dgm:chMax val="1"/>
          <dgm:bulletEnabled/>
        </dgm:presLayoutVars>
      </dgm:prSet>
      <dgm:spPr/>
    </dgm:pt>
    <dgm:pt modelId="{DA00B8D7-053F-4730-8303-264998AC734F}" type="pres">
      <dgm:prSet presAssocID="{8D04FED1-D6FD-4988-8B38-211D435B329F}" presName="descendantText" presStyleLbl="alignAccFollowNode1" presStyleIdx="0" presStyleCnt="4">
        <dgm:presLayoutVars>
          <dgm:bulletEnabled/>
        </dgm:presLayoutVars>
      </dgm:prSet>
      <dgm:spPr/>
    </dgm:pt>
    <dgm:pt modelId="{9671CDAF-BDED-45D3-91A4-7F121E1AD4C3}" type="pres">
      <dgm:prSet presAssocID="{E2BEA8C4-ADDF-4FA2-B13C-6D3F9AD6CE60}" presName="sp" presStyleCnt="0"/>
      <dgm:spPr/>
    </dgm:pt>
    <dgm:pt modelId="{B6D7265A-67E1-4C8F-ACAC-E3EC17858F0D}" type="pres">
      <dgm:prSet presAssocID="{5E02B714-D580-4B5F-A3F0-DE9416B91CC5}" presName="linNode" presStyleCnt="0"/>
      <dgm:spPr/>
    </dgm:pt>
    <dgm:pt modelId="{52760B8E-102F-4EA1-9A9A-DCD0B7F7EA1B}" type="pres">
      <dgm:prSet presAssocID="{5E02B714-D580-4B5F-A3F0-DE9416B91CC5}" presName="parentText" presStyleLbl="alignNode1" presStyleIdx="1" presStyleCnt="4">
        <dgm:presLayoutVars>
          <dgm:chMax val="1"/>
          <dgm:bulletEnabled/>
        </dgm:presLayoutVars>
      </dgm:prSet>
      <dgm:spPr/>
    </dgm:pt>
    <dgm:pt modelId="{AB0A7DDE-2587-46CF-A7C6-6F312595637E}" type="pres">
      <dgm:prSet presAssocID="{5E02B714-D580-4B5F-A3F0-DE9416B91CC5}" presName="descendantText" presStyleLbl="alignAccFollowNode1" presStyleIdx="1" presStyleCnt="4">
        <dgm:presLayoutVars>
          <dgm:bulletEnabled/>
        </dgm:presLayoutVars>
      </dgm:prSet>
      <dgm:spPr/>
    </dgm:pt>
    <dgm:pt modelId="{D5720D0C-B216-4DB8-B1F0-351D78F66A32}" type="pres">
      <dgm:prSet presAssocID="{A7159949-FEF6-40DF-98D2-0C28AE8CABDA}" presName="sp" presStyleCnt="0"/>
      <dgm:spPr/>
    </dgm:pt>
    <dgm:pt modelId="{2852A65E-EE32-4B5E-83A6-6736AC591FBE}" type="pres">
      <dgm:prSet presAssocID="{93612876-EB15-44FD-B362-BB4FA999DFA4}" presName="linNode" presStyleCnt="0"/>
      <dgm:spPr/>
    </dgm:pt>
    <dgm:pt modelId="{41855BB2-BFEB-4FD1-8922-52B7E383CB90}" type="pres">
      <dgm:prSet presAssocID="{93612876-EB15-44FD-B362-BB4FA999DFA4}" presName="parentText" presStyleLbl="alignNode1" presStyleIdx="2" presStyleCnt="4">
        <dgm:presLayoutVars>
          <dgm:chMax val="1"/>
          <dgm:bulletEnabled/>
        </dgm:presLayoutVars>
      </dgm:prSet>
      <dgm:spPr/>
    </dgm:pt>
    <dgm:pt modelId="{82F22C40-041D-4902-ACAB-6B98907CDCB0}" type="pres">
      <dgm:prSet presAssocID="{93612876-EB15-44FD-B362-BB4FA999DFA4}" presName="descendantText" presStyleLbl="alignAccFollowNode1" presStyleIdx="2" presStyleCnt="4">
        <dgm:presLayoutVars>
          <dgm:bulletEnabled/>
        </dgm:presLayoutVars>
      </dgm:prSet>
      <dgm:spPr/>
    </dgm:pt>
    <dgm:pt modelId="{58E89888-F7A0-4BB4-934E-805E47C25FC3}" type="pres">
      <dgm:prSet presAssocID="{853D42D5-92D5-47D6-A105-E2721F40A556}" presName="sp" presStyleCnt="0"/>
      <dgm:spPr/>
    </dgm:pt>
    <dgm:pt modelId="{ADAE896B-CB12-4675-83C6-8C5C46F3ECF6}" type="pres">
      <dgm:prSet presAssocID="{BFFA90CB-18D3-4D6D-99CE-36AE45645369}" presName="linNode" presStyleCnt="0"/>
      <dgm:spPr/>
    </dgm:pt>
    <dgm:pt modelId="{C46E8754-0D12-40DC-9B19-0B7F48DF0995}" type="pres">
      <dgm:prSet presAssocID="{BFFA90CB-18D3-4D6D-99CE-36AE45645369}" presName="parentText" presStyleLbl="alignNode1" presStyleIdx="3" presStyleCnt="4">
        <dgm:presLayoutVars>
          <dgm:chMax val="1"/>
          <dgm:bulletEnabled/>
        </dgm:presLayoutVars>
      </dgm:prSet>
      <dgm:spPr/>
    </dgm:pt>
    <dgm:pt modelId="{3996EE3A-15C7-403B-B2D0-E4E342FB4E24}" type="pres">
      <dgm:prSet presAssocID="{BFFA90CB-18D3-4D6D-99CE-36AE45645369}" presName="descendantText" presStyleLbl="alignAccFollowNode1" presStyleIdx="3" presStyleCnt="4">
        <dgm:presLayoutVars>
          <dgm:bulletEnabled/>
        </dgm:presLayoutVars>
      </dgm:prSet>
      <dgm:spPr/>
    </dgm:pt>
  </dgm:ptLst>
  <dgm:cxnLst>
    <dgm:cxn modelId="{121E3D06-9141-4873-A2CB-7B4CB2796E3B}" srcId="{B7FFC5FA-D7F6-429D-9D48-938ACED102AE}" destId="{8D04FED1-D6FD-4988-8B38-211D435B329F}" srcOrd="0" destOrd="0" parTransId="{144099DD-9999-4E61-9A94-433EFE982B3E}" sibTransId="{E2BEA8C4-ADDF-4FA2-B13C-6D3F9AD6CE60}"/>
    <dgm:cxn modelId="{AAD1120A-D025-4F51-B361-96C3B5F0763F}" srcId="{5E02B714-D580-4B5F-A3F0-DE9416B91CC5}" destId="{BF83032A-2919-4DD3-B94F-50F688161C9F}" srcOrd="0" destOrd="0" parTransId="{2200F8D5-C8F2-4646-B708-BAA97B895B00}" sibTransId="{D8CF2058-00F4-44EF-9208-2229C5738F8D}"/>
    <dgm:cxn modelId="{E9C6D20B-5A10-41E4-AA3C-EA34416FACA2}" type="presOf" srcId="{8D04FED1-D6FD-4988-8B38-211D435B329F}" destId="{8DEF296D-874D-4294-A1E3-5E2D5FF1AD74}" srcOrd="0" destOrd="0" presId="urn:microsoft.com/office/officeart/2016/7/layout/VerticalSolidActionList"/>
    <dgm:cxn modelId="{2A792B13-FA8C-430F-90C6-565062F29CB6}" srcId="{B7FFC5FA-D7F6-429D-9D48-938ACED102AE}" destId="{5E02B714-D580-4B5F-A3F0-DE9416B91CC5}" srcOrd="1" destOrd="0" parTransId="{BE1696AD-4DA5-49A6-9917-D5F869934173}" sibTransId="{A7159949-FEF6-40DF-98D2-0C28AE8CABDA}"/>
    <dgm:cxn modelId="{B2DB0E18-7BD3-401F-B56B-9508B994178F}" type="presOf" srcId="{BF83032A-2919-4DD3-B94F-50F688161C9F}" destId="{AB0A7DDE-2587-46CF-A7C6-6F312595637E}" srcOrd="0" destOrd="0" presId="urn:microsoft.com/office/officeart/2016/7/layout/VerticalSolidActionList"/>
    <dgm:cxn modelId="{084DCD2C-94BF-4038-AB18-D8DD338F6BA5}" srcId="{93612876-EB15-44FD-B362-BB4FA999DFA4}" destId="{C0B28D81-F272-4611-9E5D-01195611D6C9}" srcOrd="0" destOrd="0" parTransId="{CCD7ACDA-45C8-4D21-87D3-74719BDE9B80}" sibTransId="{DED3F80C-7279-40E9-9ABF-0AD0B8AB2ED8}"/>
    <dgm:cxn modelId="{998A0538-2E80-48E8-B74E-FC9A74BEF5FF}" srcId="{B7FFC5FA-D7F6-429D-9D48-938ACED102AE}" destId="{BFFA90CB-18D3-4D6D-99CE-36AE45645369}" srcOrd="3" destOrd="0" parTransId="{BB573D9B-B833-4EB6-AB30-E6E1E3C05436}" sibTransId="{759E9FC0-E0EC-4A7D-B21F-1E7A413CD6E4}"/>
    <dgm:cxn modelId="{E556B05C-3A50-490F-87E6-E4D8366FDD11}" srcId="{B7FFC5FA-D7F6-429D-9D48-938ACED102AE}" destId="{93612876-EB15-44FD-B362-BB4FA999DFA4}" srcOrd="2" destOrd="0" parTransId="{C495EBAA-B421-439C-85C6-8809F55F9EDA}" sibTransId="{853D42D5-92D5-47D6-A105-E2721F40A556}"/>
    <dgm:cxn modelId="{A25C7A44-ECA3-4A22-B96E-04F4480B26C0}" type="presOf" srcId="{C0B28D81-F272-4611-9E5D-01195611D6C9}" destId="{82F22C40-041D-4902-ACAB-6B98907CDCB0}" srcOrd="0" destOrd="0" presId="urn:microsoft.com/office/officeart/2016/7/layout/VerticalSolidActionList"/>
    <dgm:cxn modelId="{F1E79456-98E2-46F6-A87C-91F67B319DA1}" srcId="{8D04FED1-D6FD-4988-8B38-211D435B329F}" destId="{9DD40EBC-29AD-4945-8C9E-2F577B910206}" srcOrd="0" destOrd="0" parTransId="{11D5FC1C-5976-4B8F-8E83-DE17AABC5140}" sibTransId="{4C5D2424-0DCC-430D-90F3-EC5B51D39F06}"/>
    <dgm:cxn modelId="{55EAFA59-EA37-4B16-B210-D62C01743B75}" srcId="{BFFA90CB-18D3-4D6D-99CE-36AE45645369}" destId="{850C33BD-7940-43D2-8C92-D1FA915DF587}" srcOrd="0" destOrd="0" parTransId="{E2C83407-2079-4B58-B213-84AFD390425E}" sibTransId="{F4282126-10EE-460B-8178-01FAA7E6959F}"/>
    <dgm:cxn modelId="{C18D0897-389F-4EFD-83E3-8C664CD88F9C}" type="presOf" srcId="{BFFA90CB-18D3-4D6D-99CE-36AE45645369}" destId="{C46E8754-0D12-40DC-9B19-0B7F48DF0995}" srcOrd="0" destOrd="0" presId="urn:microsoft.com/office/officeart/2016/7/layout/VerticalSolidActionList"/>
    <dgm:cxn modelId="{BDCAE9A0-FFA4-4B0F-8D1C-60DFB09705D0}" type="presOf" srcId="{5E02B714-D580-4B5F-A3F0-DE9416B91CC5}" destId="{52760B8E-102F-4EA1-9A9A-DCD0B7F7EA1B}" srcOrd="0" destOrd="0" presId="urn:microsoft.com/office/officeart/2016/7/layout/VerticalSolidActionList"/>
    <dgm:cxn modelId="{74E68CC6-A81E-4797-91C7-DE36D9F068C5}" type="presOf" srcId="{850C33BD-7940-43D2-8C92-D1FA915DF587}" destId="{3996EE3A-15C7-403B-B2D0-E4E342FB4E24}" srcOrd="0" destOrd="0" presId="urn:microsoft.com/office/officeart/2016/7/layout/VerticalSolidActionList"/>
    <dgm:cxn modelId="{D5622FCD-F223-4909-9720-67FCFDA869CE}" type="presOf" srcId="{93612876-EB15-44FD-B362-BB4FA999DFA4}" destId="{41855BB2-BFEB-4FD1-8922-52B7E383CB90}" srcOrd="0" destOrd="0" presId="urn:microsoft.com/office/officeart/2016/7/layout/VerticalSolidActionList"/>
    <dgm:cxn modelId="{85ACF7DF-C44A-4DC0-A690-946286871A60}" type="presOf" srcId="{9DD40EBC-29AD-4945-8C9E-2F577B910206}" destId="{DA00B8D7-053F-4730-8303-264998AC734F}" srcOrd="0" destOrd="0" presId="urn:microsoft.com/office/officeart/2016/7/layout/VerticalSolidActionList"/>
    <dgm:cxn modelId="{633093E5-E8F6-438D-8074-C222C48B7D4A}" type="presOf" srcId="{B7FFC5FA-D7F6-429D-9D48-938ACED102AE}" destId="{4F9BAE32-178E-4A05-A485-F770F3089B32}" srcOrd="0" destOrd="0" presId="urn:microsoft.com/office/officeart/2016/7/layout/VerticalSolidActionList"/>
    <dgm:cxn modelId="{01810685-E925-49C6-AC13-26BEDBC1F1F1}" type="presParOf" srcId="{4F9BAE32-178E-4A05-A485-F770F3089B32}" destId="{9A464681-6758-4C5A-B24B-EFA9CE05150A}" srcOrd="0" destOrd="0" presId="urn:microsoft.com/office/officeart/2016/7/layout/VerticalSolidActionList"/>
    <dgm:cxn modelId="{330A4A45-9B75-4F26-A89D-E426101B9C87}" type="presParOf" srcId="{9A464681-6758-4C5A-B24B-EFA9CE05150A}" destId="{8DEF296D-874D-4294-A1E3-5E2D5FF1AD74}" srcOrd="0" destOrd="0" presId="urn:microsoft.com/office/officeart/2016/7/layout/VerticalSolidActionList"/>
    <dgm:cxn modelId="{3B66F78D-AA54-4999-A87D-58F78ECBA2B4}" type="presParOf" srcId="{9A464681-6758-4C5A-B24B-EFA9CE05150A}" destId="{DA00B8D7-053F-4730-8303-264998AC734F}" srcOrd="1" destOrd="0" presId="urn:microsoft.com/office/officeart/2016/7/layout/VerticalSolidActionList"/>
    <dgm:cxn modelId="{CDFEF5E2-2284-412D-911C-D318F2A5A65C}" type="presParOf" srcId="{4F9BAE32-178E-4A05-A485-F770F3089B32}" destId="{9671CDAF-BDED-45D3-91A4-7F121E1AD4C3}" srcOrd="1" destOrd="0" presId="urn:microsoft.com/office/officeart/2016/7/layout/VerticalSolidActionList"/>
    <dgm:cxn modelId="{C1BF9412-801C-4580-9EAB-B624D3E0EBD1}" type="presParOf" srcId="{4F9BAE32-178E-4A05-A485-F770F3089B32}" destId="{B6D7265A-67E1-4C8F-ACAC-E3EC17858F0D}" srcOrd="2" destOrd="0" presId="urn:microsoft.com/office/officeart/2016/7/layout/VerticalSolidActionList"/>
    <dgm:cxn modelId="{53E7C9BA-D844-4CA5-9832-FB093947EF68}" type="presParOf" srcId="{B6D7265A-67E1-4C8F-ACAC-E3EC17858F0D}" destId="{52760B8E-102F-4EA1-9A9A-DCD0B7F7EA1B}" srcOrd="0" destOrd="0" presId="urn:microsoft.com/office/officeart/2016/7/layout/VerticalSolidActionList"/>
    <dgm:cxn modelId="{2F458AD8-7F0F-4106-9E31-E035C9D860F2}" type="presParOf" srcId="{B6D7265A-67E1-4C8F-ACAC-E3EC17858F0D}" destId="{AB0A7DDE-2587-46CF-A7C6-6F312595637E}" srcOrd="1" destOrd="0" presId="urn:microsoft.com/office/officeart/2016/7/layout/VerticalSolidActionList"/>
    <dgm:cxn modelId="{805DF780-A49A-4B71-8439-876EA3BD6E69}" type="presParOf" srcId="{4F9BAE32-178E-4A05-A485-F770F3089B32}" destId="{D5720D0C-B216-4DB8-B1F0-351D78F66A32}" srcOrd="3" destOrd="0" presId="urn:microsoft.com/office/officeart/2016/7/layout/VerticalSolidActionList"/>
    <dgm:cxn modelId="{A3FA5F7F-CCA4-47BF-AC7F-BB088337132D}" type="presParOf" srcId="{4F9BAE32-178E-4A05-A485-F770F3089B32}" destId="{2852A65E-EE32-4B5E-83A6-6736AC591FBE}" srcOrd="4" destOrd="0" presId="urn:microsoft.com/office/officeart/2016/7/layout/VerticalSolidActionList"/>
    <dgm:cxn modelId="{B5F32358-2BA0-4079-AA24-2F52B6E14B3E}" type="presParOf" srcId="{2852A65E-EE32-4B5E-83A6-6736AC591FBE}" destId="{41855BB2-BFEB-4FD1-8922-52B7E383CB90}" srcOrd="0" destOrd="0" presId="urn:microsoft.com/office/officeart/2016/7/layout/VerticalSolidActionList"/>
    <dgm:cxn modelId="{25CDE1C8-E342-49C7-9B98-570896EA00E3}" type="presParOf" srcId="{2852A65E-EE32-4B5E-83A6-6736AC591FBE}" destId="{82F22C40-041D-4902-ACAB-6B98907CDCB0}" srcOrd="1" destOrd="0" presId="urn:microsoft.com/office/officeart/2016/7/layout/VerticalSolidActionList"/>
    <dgm:cxn modelId="{31400990-B68B-43E4-84FD-4505ECEF46A0}" type="presParOf" srcId="{4F9BAE32-178E-4A05-A485-F770F3089B32}" destId="{58E89888-F7A0-4BB4-934E-805E47C25FC3}" srcOrd="5" destOrd="0" presId="urn:microsoft.com/office/officeart/2016/7/layout/VerticalSolidActionList"/>
    <dgm:cxn modelId="{9339ABC3-A463-42D6-9A97-D2C9E2E9C5F7}" type="presParOf" srcId="{4F9BAE32-178E-4A05-A485-F770F3089B32}" destId="{ADAE896B-CB12-4675-83C6-8C5C46F3ECF6}" srcOrd="6" destOrd="0" presId="urn:microsoft.com/office/officeart/2016/7/layout/VerticalSolidActionList"/>
    <dgm:cxn modelId="{E9F0C10F-E1B8-4A2F-B3E0-3E319714CDA0}" type="presParOf" srcId="{ADAE896B-CB12-4675-83C6-8C5C46F3ECF6}" destId="{C46E8754-0D12-40DC-9B19-0B7F48DF0995}" srcOrd="0" destOrd="0" presId="urn:microsoft.com/office/officeart/2016/7/layout/VerticalSolidActionList"/>
    <dgm:cxn modelId="{DCA80C67-9406-4023-B155-404CBEBF227D}" type="presParOf" srcId="{ADAE896B-CB12-4675-83C6-8C5C46F3ECF6}" destId="{3996EE3A-15C7-403B-B2D0-E4E342FB4E24}"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FC5FA-D7F6-429D-9D48-938ACED102A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66A5F7D6-559E-429F-998F-FA9A0A966299}">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Justice</a:t>
          </a:r>
          <a:endParaRPr lang="fr-FR" sz="2000"/>
        </a:p>
      </dgm:t>
    </dgm:pt>
    <dgm:pt modelId="{DB5D12DF-7602-47E6-999C-0EC4F863C109}" type="parTrans" cxnId="{F2BCCC61-AA53-4081-8D59-BE706B18C784}">
      <dgm:prSet/>
      <dgm:spPr/>
      <dgm:t>
        <a:bodyPr/>
        <a:lstStyle/>
        <a:p>
          <a:endParaRPr lang="nl-BE"/>
        </a:p>
      </dgm:t>
    </dgm:pt>
    <dgm:pt modelId="{C71DA909-10BA-4FAD-A931-B2CAAC3F7D53}" type="sibTrans" cxnId="{F2BCCC61-AA53-4081-8D59-BE706B18C784}">
      <dgm:prSet/>
      <dgm:spPr/>
      <dgm:t>
        <a:bodyPr/>
        <a:lstStyle/>
        <a:p>
          <a:endParaRPr lang="nl-BE"/>
        </a:p>
      </dgm:t>
    </dgm:pt>
    <dgm:pt modelId="{C53C618B-8A6D-45A4-9C90-00456B8E73A4}">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Pensions</a:t>
          </a:r>
          <a:endParaRPr lang="fr-FR" sz="2000"/>
        </a:p>
      </dgm:t>
    </dgm:pt>
    <dgm:pt modelId="{3F564223-5437-4419-AA5C-FEAEE2CD8903}" type="parTrans" cxnId="{23416E43-D31D-4BC9-99AB-5CB0B0423BFA}">
      <dgm:prSet/>
      <dgm:spPr/>
      <dgm:t>
        <a:bodyPr/>
        <a:lstStyle/>
        <a:p>
          <a:endParaRPr lang="nl-BE"/>
        </a:p>
      </dgm:t>
    </dgm:pt>
    <dgm:pt modelId="{D76FEDCC-82D1-4BD6-BEB0-1400DD1E3ABA}" type="sibTrans" cxnId="{23416E43-D31D-4BC9-99AB-5CB0B0423BFA}">
      <dgm:prSet/>
      <dgm:spPr/>
      <dgm:t>
        <a:bodyPr/>
        <a:lstStyle/>
        <a:p>
          <a:endParaRPr lang="nl-BE"/>
        </a:p>
      </dgm:t>
    </dgm:pt>
    <dgm:pt modelId="{AE8308AF-7238-4739-8228-A6BEC4608958}">
      <dgm:prSet custT="1">
        <dgm:style>
          <a:lnRef idx="3">
            <a:schemeClr val="lt1"/>
          </a:lnRef>
          <a:fillRef idx="1">
            <a:schemeClr val="accent1"/>
          </a:fillRef>
          <a:effectRef idx="1">
            <a:schemeClr val="accent1"/>
          </a:effectRef>
          <a:fontRef idx="minor">
            <a:schemeClr val="lt1"/>
          </a:fontRef>
        </dgm:style>
      </dgm:prSet>
      <dgm:spPr/>
      <dgm:t>
        <a:bodyPr/>
        <a:lstStyle/>
        <a:p>
          <a:r>
            <a:rPr lang="fr-FR" sz="2000" b="1"/>
            <a:t>Défense</a:t>
          </a:r>
          <a:endParaRPr lang="fr-FR" sz="2000"/>
        </a:p>
      </dgm:t>
    </dgm:pt>
    <dgm:pt modelId="{60ADADE5-A0B4-4B49-9C77-C041D4C00DB1}" type="parTrans" cxnId="{09BF2453-3B08-48CC-B582-AAA8D38135A8}">
      <dgm:prSet/>
      <dgm:spPr/>
      <dgm:t>
        <a:bodyPr/>
        <a:lstStyle/>
        <a:p>
          <a:endParaRPr lang="nl-BE"/>
        </a:p>
      </dgm:t>
    </dgm:pt>
    <dgm:pt modelId="{38517FCB-C0E9-43AC-9225-0BB6C67220EC}" type="sibTrans" cxnId="{09BF2453-3B08-48CC-B582-AAA8D38135A8}">
      <dgm:prSet/>
      <dgm:spPr/>
      <dgm:t>
        <a:bodyPr/>
        <a:lstStyle/>
        <a:p>
          <a:endParaRPr lang="nl-BE"/>
        </a:p>
      </dgm:t>
    </dgm:pt>
    <dgm:pt modelId="{F2D8767A-0A1F-4C49-8D04-C4EA6ADF882B}">
      <dgm:prSet custT="1">
        <dgm:style>
          <a:lnRef idx="2">
            <a:schemeClr val="accent1"/>
          </a:lnRef>
          <a:fillRef idx="1">
            <a:schemeClr val="lt1"/>
          </a:fillRef>
          <a:effectRef idx="0">
            <a:schemeClr val="accent1"/>
          </a:effectRef>
          <a:fontRef idx="minor">
            <a:schemeClr val="dk1"/>
          </a:fontRef>
        </dgm:style>
      </dgm:prSet>
      <dgm:spPr/>
      <dgm:t>
        <a:bodyPr/>
        <a:lstStyle/>
        <a:p>
          <a:r>
            <a:rPr lang="fr-FR" sz="2400" b="1"/>
            <a:t>lutte contre la criminalité liée à la drogue </a:t>
          </a:r>
        </a:p>
        <a:p>
          <a:pPr rtl="0"/>
          <a:r>
            <a:rPr lang="fr-FR" sz="2400" b="1">
              <a:latin typeface="Aptos Display" panose="02110004020202020204"/>
            </a:rPr>
            <a:t>fusion</a:t>
          </a:r>
          <a:r>
            <a:rPr lang="fr-FR" sz="2400" b="1"/>
            <a:t> des </a:t>
          </a:r>
          <a:r>
            <a:rPr lang="fr-FR" sz="2400" b="1">
              <a:latin typeface="Aptos Display" panose="02110004020202020204"/>
            </a:rPr>
            <a:t>zones de police</a:t>
          </a:r>
          <a:r>
            <a:rPr lang="fr-FR" sz="2400" b="1"/>
            <a:t> bruxelloises</a:t>
          </a:r>
        </a:p>
        <a:p>
          <a:r>
            <a:rPr lang="fr-FR" sz="2400" b="1"/>
            <a:t> lutte contre la surpopulation carcérale</a:t>
          </a:r>
        </a:p>
      </dgm:t>
    </dgm:pt>
    <dgm:pt modelId="{7FB69CF5-1019-46F0-8197-15159E79378C}" type="parTrans" cxnId="{8A47A855-2936-4ADE-8E18-8F7AD64257A9}">
      <dgm:prSet/>
      <dgm:spPr/>
      <dgm:t>
        <a:bodyPr/>
        <a:lstStyle/>
        <a:p>
          <a:endParaRPr lang="nl-BE"/>
        </a:p>
      </dgm:t>
    </dgm:pt>
    <dgm:pt modelId="{B2BA3988-A524-46E0-A69D-541A45588029}" type="sibTrans" cxnId="{8A47A855-2936-4ADE-8E18-8F7AD64257A9}">
      <dgm:prSet/>
      <dgm:spPr/>
      <dgm:t>
        <a:bodyPr/>
        <a:lstStyle/>
        <a:p>
          <a:endParaRPr lang="nl-BE"/>
        </a:p>
      </dgm:t>
    </dgm:pt>
    <dgm:pt modelId="{C46E53B5-3CFF-4E3B-A397-CACA64E2F9DC}">
      <dgm:prSet custT="1">
        <dgm:style>
          <a:lnRef idx="2">
            <a:schemeClr val="accent1"/>
          </a:lnRef>
          <a:fillRef idx="1">
            <a:schemeClr val="lt1"/>
          </a:fillRef>
          <a:effectRef idx="0">
            <a:schemeClr val="accent1"/>
          </a:effectRef>
          <a:fontRef idx="minor">
            <a:schemeClr val="dk1"/>
          </a:fontRef>
        </dgm:style>
      </dgm:prSet>
      <dgm:spPr/>
      <dgm:t>
        <a:bodyPr/>
        <a:lstStyle/>
        <a:p>
          <a:r>
            <a:rPr lang="fr-FR" sz="2400" b="1"/>
            <a:t>réforme réfléchie</a:t>
          </a:r>
        </a:p>
        <a:p>
          <a:r>
            <a:rPr lang="fr-FR" sz="2400" b="1"/>
            <a:t>stabilisation du coût du vieillissement</a:t>
          </a:r>
        </a:p>
      </dgm:t>
    </dgm:pt>
    <dgm:pt modelId="{E29919CA-D606-476F-991C-9C20AE9F4CFF}" type="parTrans" cxnId="{27D8BA61-6B7A-43E4-B8F8-B029D3E658B9}">
      <dgm:prSet/>
      <dgm:spPr/>
      <dgm:t>
        <a:bodyPr/>
        <a:lstStyle/>
        <a:p>
          <a:endParaRPr lang="nl-BE"/>
        </a:p>
      </dgm:t>
    </dgm:pt>
    <dgm:pt modelId="{2CA95894-F673-4572-B875-2067A9C77DFD}" type="sibTrans" cxnId="{27D8BA61-6B7A-43E4-B8F8-B029D3E658B9}">
      <dgm:prSet/>
      <dgm:spPr/>
      <dgm:t>
        <a:bodyPr/>
        <a:lstStyle/>
        <a:p>
          <a:endParaRPr lang="nl-BE"/>
        </a:p>
      </dgm:t>
    </dgm:pt>
    <dgm:pt modelId="{85130033-EDFA-4F98-8DA1-D156BBF8B1E6}">
      <dgm:prSet custT="1">
        <dgm:style>
          <a:lnRef idx="2">
            <a:schemeClr val="accent1"/>
          </a:lnRef>
          <a:fillRef idx="1">
            <a:schemeClr val="lt1"/>
          </a:fillRef>
          <a:effectRef idx="0">
            <a:schemeClr val="accent1"/>
          </a:effectRef>
          <a:fontRef idx="minor">
            <a:schemeClr val="dk1"/>
          </a:fontRef>
        </dgm:style>
      </dgm:prSet>
      <dgm:spPr/>
      <dgm:t>
        <a:bodyPr/>
        <a:lstStyle/>
        <a:p>
          <a:r>
            <a:rPr lang="fr-FR" sz="2400" b="1"/>
            <a:t>défense performante</a:t>
          </a:r>
        </a:p>
        <a:p>
          <a:r>
            <a:rPr lang="fr-FR" sz="2400" b="1"/>
            <a:t>garantir la sécurité du pays et de ses alliés</a:t>
          </a:r>
        </a:p>
      </dgm:t>
    </dgm:pt>
    <dgm:pt modelId="{18E3C8F3-D4DA-4243-90A4-915FAE6636C5}" type="parTrans" cxnId="{E66294EA-0137-43B4-A77C-487D537A46A1}">
      <dgm:prSet/>
      <dgm:spPr/>
      <dgm:t>
        <a:bodyPr/>
        <a:lstStyle/>
        <a:p>
          <a:endParaRPr lang="nl-BE"/>
        </a:p>
      </dgm:t>
    </dgm:pt>
    <dgm:pt modelId="{C4B779AC-3C44-4DFD-823B-BE1069B8A16C}" type="sibTrans" cxnId="{E66294EA-0137-43B4-A77C-487D537A46A1}">
      <dgm:prSet/>
      <dgm:spPr/>
      <dgm:t>
        <a:bodyPr/>
        <a:lstStyle/>
        <a:p>
          <a:endParaRPr lang="nl-BE"/>
        </a:p>
      </dgm:t>
    </dgm:pt>
    <dgm:pt modelId="{4F9BAE32-178E-4A05-A485-F770F3089B32}" type="pres">
      <dgm:prSet presAssocID="{B7FFC5FA-D7F6-429D-9D48-938ACED102AE}" presName="Name0" presStyleCnt="0">
        <dgm:presLayoutVars>
          <dgm:dir/>
          <dgm:animLvl val="lvl"/>
          <dgm:resizeHandles val="exact"/>
        </dgm:presLayoutVars>
      </dgm:prSet>
      <dgm:spPr/>
    </dgm:pt>
    <dgm:pt modelId="{641623C6-7A2C-4239-9722-4696AFF91C0E}" type="pres">
      <dgm:prSet presAssocID="{66A5F7D6-559E-429F-998F-FA9A0A966299}" presName="linNode" presStyleCnt="0"/>
      <dgm:spPr/>
    </dgm:pt>
    <dgm:pt modelId="{177DB0E4-5191-40E2-84BD-49B74E19C971}" type="pres">
      <dgm:prSet presAssocID="{66A5F7D6-559E-429F-998F-FA9A0A966299}" presName="parentText" presStyleLbl="alignNode1" presStyleIdx="0" presStyleCnt="3">
        <dgm:presLayoutVars>
          <dgm:chMax val="1"/>
          <dgm:bulletEnabled/>
        </dgm:presLayoutVars>
      </dgm:prSet>
      <dgm:spPr/>
    </dgm:pt>
    <dgm:pt modelId="{AD30F403-4BBC-4AC8-BE82-A49DCDF7D194}" type="pres">
      <dgm:prSet presAssocID="{66A5F7D6-559E-429F-998F-FA9A0A966299}" presName="descendantText" presStyleLbl="alignAccFollowNode1" presStyleIdx="0" presStyleCnt="3" custLinFactNeighborX="2539" custLinFactNeighborY="1069">
        <dgm:presLayoutVars>
          <dgm:bulletEnabled/>
        </dgm:presLayoutVars>
      </dgm:prSet>
      <dgm:spPr/>
    </dgm:pt>
    <dgm:pt modelId="{A29190D5-7131-4E68-A0CB-0ECFC7BFD714}" type="pres">
      <dgm:prSet presAssocID="{C71DA909-10BA-4FAD-A931-B2CAAC3F7D53}" presName="sp" presStyleCnt="0"/>
      <dgm:spPr/>
    </dgm:pt>
    <dgm:pt modelId="{1D5ABE2C-DA2B-4D0F-9750-D9E395470AD7}" type="pres">
      <dgm:prSet presAssocID="{C53C618B-8A6D-45A4-9C90-00456B8E73A4}" presName="linNode" presStyleCnt="0"/>
      <dgm:spPr/>
    </dgm:pt>
    <dgm:pt modelId="{117DD735-407D-4A01-9788-4CFCAE9681C3}" type="pres">
      <dgm:prSet presAssocID="{C53C618B-8A6D-45A4-9C90-00456B8E73A4}" presName="parentText" presStyleLbl="alignNode1" presStyleIdx="1" presStyleCnt="3">
        <dgm:presLayoutVars>
          <dgm:chMax val="1"/>
          <dgm:bulletEnabled/>
        </dgm:presLayoutVars>
      </dgm:prSet>
      <dgm:spPr/>
    </dgm:pt>
    <dgm:pt modelId="{B926D2D1-A9A6-468C-BAA3-BBF30C47175A}" type="pres">
      <dgm:prSet presAssocID="{C53C618B-8A6D-45A4-9C90-00456B8E73A4}" presName="descendantText" presStyleLbl="alignAccFollowNode1" presStyleIdx="1" presStyleCnt="3">
        <dgm:presLayoutVars>
          <dgm:bulletEnabled/>
        </dgm:presLayoutVars>
      </dgm:prSet>
      <dgm:spPr/>
    </dgm:pt>
    <dgm:pt modelId="{EB61FBCA-18E6-4159-85AA-9115B0595BF9}" type="pres">
      <dgm:prSet presAssocID="{D76FEDCC-82D1-4BD6-BEB0-1400DD1E3ABA}" presName="sp" presStyleCnt="0"/>
      <dgm:spPr/>
    </dgm:pt>
    <dgm:pt modelId="{28F2A766-DEBB-427B-856E-E16AAE12FC26}" type="pres">
      <dgm:prSet presAssocID="{AE8308AF-7238-4739-8228-A6BEC4608958}" presName="linNode" presStyleCnt="0"/>
      <dgm:spPr/>
    </dgm:pt>
    <dgm:pt modelId="{58596CCB-C266-4DA3-BDEE-455CBFF19CC9}" type="pres">
      <dgm:prSet presAssocID="{AE8308AF-7238-4739-8228-A6BEC4608958}" presName="parentText" presStyleLbl="alignNode1" presStyleIdx="2" presStyleCnt="3">
        <dgm:presLayoutVars>
          <dgm:chMax val="1"/>
          <dgm:bulletEnabled/>
        </dgm:presLayoutVars>
      </dgm:prSet>
      <dgm:spPr/>
    </dgm:pt>
    <dgm:pt modelId="{92A881D4-4AF6-468E-B439-3467AE1FD234}" type="pres">
      <dgm:prSet presAssocID="{AE8308AF-7238-4739-8228-A6BEC4608958}" presName="descendantText" presStyleLbl="alignAccFollowNode1" presStyleIdx="2" presStyleCnt="3">
        <dgm:presLayoutVars>
          <dgm:bulletEnabled/>
        </dgm:presLayoutVars>
      </dgm:prSet>
      <dgm:spPr/>
    </dgm:pt>
  </dgm:ptLst>
  <dgm:cxnLst>
    <dgm:cxn modelId="{9794D408-2A57-4586-8597-7AD5C4BA4E32}" type="presOf" srcId="{C53C618B-8A6D-45A4-9C90-00456B8E73A4}" destId="{117DD735-407D-4A01-9788-4CFCAE9681C3}" srcOrd="0" destOrd="0" presId="urn:microsoft.com/office/officeart/2016/7/layout/VerticalSolidActionList"/>
    <dgm:cxn modelId="{2A5BCA5C-E362-4F52-8305-0D5699DD23E9}" type="presOf" srcId="{C46E53B5-3CFF-4E3B-A397-CACA64E2F9DC}" destId="{B926D2D1-A9A6-468C-BAA3-BBF30C47175A}" srcOrd="0" destOrd="0" presId="urn:microsoft.com/office/officeart/2016/7/layout/VerticalSolidActionList"/>
    <dgm:cxn modelId="{27D8BA61-6B7A-43E4-B8F8-B029D3E658B9}" srcId="{C53C618B-8A6D-45A4-9C90-00456B8E73A4}" destId="{C46E53B5-3CFF-4E3B-A397-CACA64E2F9DC}" srcOrd="0" destOrd="0" parTransId="{E29919CA-D606-476F-991C-9C20AE9F4CFF}" sibTransId="{2CA95894-F673-4572-B875-2067A9C77DFD}"/>
    <dgm:cxn modelId="{F2BCCC61-AA53-4081-8D59-BE706B18C784}" srcId="{B7FFC5FA-D7F6-429D-9D48-938ACED102AE}" destId="{66A5F7D6-559E-429F-998F-FA9A0A966299}" srcOrd="0" destOrd="0" parTransId="{DB5D12DF-7602-47E6-999C-0EC4F863C109}" sibTransId="{C71DA909-10BA-4FAD-A931-B2CAAC3F7D53}"/>
    <dgm:cxn modelId="{23416E43-D31D-4BC9-99AB-5CB0B0423BFA}" srcId="{B7FFC5FA-D7F6-429D-9D48-938ACED102AE}" destId="{C53C618B-8A6D-45A4-9C90-00456B8E73A4}" srcOrd="1" destOrd="0" parTransId="{3F564223-5437-4419-AA5C-FEAEE2CD8903}" sibTransId="{D76FEDCC-82D1-4BD6-BEB0-1400DD1E3ABA}"/>
    <dgm:cxn modelId="{1F0CA86D-91F0-4C97-A889-33998E4334C3}" type="presOf" srcId="{85130033-EDFA-4F98-8DA1-D156BBF8B1E6}" destId="{92A881D4-4AF6-468E-B439-3467AE1FD234}" srcOrd="0" destOrd="0" presId="urn:microsoft.com/office/officeart/2016/7/layout/VerticalSolidActionList"/>
    <dgm:cxn modelId="{EAC10050-D9C1-4F13-A701-D0C4A203AC31}" type="presOf" srcId="{AE8308AF-7238-4739-8228-A6BEC4608958}" destId="{58596CCB-C266-4DA3-BDEE-455CBFF19CC9}" srcOrd="0" destOrd="0" presId="urn:microsoft.com/office/officeart/2016/7/layout/VerticalSolidActionList"/>
    <dgm:cxn modelId="{09BF2453-3B08-48CC-B582-AAA8D38135A8}" srcId="{B7FFC5FA-D7F6-429D-9D48-938ACED102AE}" destId="{AE8308AF-7238-4739-8228-A6BEC4608958}" srcOrd="2" destOrd="0" parTransId="{60ADADE5-A0B4-4B49-9C77-C041D4C00DB1}" sibTransId="{38517FCB-C0E9-43AC-9225-0BB6C67220EC}"/>
    <dgm:cxn modelId="{8A47A855-2936-4ADE-8E18-8F7AD64257A9}" srcId="{66A5F7D6-559E-429F-998F-FA9A0A966299}" destId="{F2D8767A-0A1F-4C49-8D04-C4EA6ADF882B}" srcOrd="0" destOrd="0" parTransId="{7FB69CF5-1019-46F0-8197-15159E79378C}" sibTransId="{B2BA3988-A524-46E0-A69D-541A45588029}"/>
    <dgm:cxn modelId="{DD8CC69E-B328-4FCB-B3D3-AE5A051A21CC}" type="presOf" srcId="{F2D8767A-0A1F-4C49-8D04-C4EA6ADF882B}" destId="{AD30F403-4BBC-4AC8-BE82-A49DCDF7D194}" srcOrd="0" destOrd="0" presId="urn:microsoft.com/office/officeart/2016/7/layout/VerticalSolidActionList"/>
    <dgm:cxn modelId="{633093E5-E8F6-438D-8074-C222C48B7D4A}" type="presOf" srcId="{B7FFC5FA-D7F6-429D-9D48-938ACED102AE}" destId="{4F9BAE32-178E-4A05-A485-F770F3089B32}" srcOrd="0" destOrd="0" presId="urn:microsoft.com/office/officeart/2016/7/layout/VerticalSolidActionList"/>
    <dgm:cxn modelId="{4696F4E8-9418-46DC-B5FB-E8E01D4CEA8B}" type="presOf" srcId="{66A5F7D6-559E-429F-998F-FA9A0A966299}" destId="{177DB0E4-5191-40E2-84BD-49B74E19C971}" srcOrd="0" destOrd="0" presId="urn:microsoft.com/office/officeart/2016/7/layout/VerticalSolidActionList"/>
    <dgm:cxn modelId="{E66294EA-0137-43B4-A77C-487D537A46A1}" srcId="{AE8308AF-7238-4739-8228-A6BEC4608958}" destId="{85130033-EDFA-4F98-8DA1-D156BBF8B1E6}" srcOrd="0" destOrd="0" parTransId="{18E3C8F3-D4DA-4243-90A4-915FAE6636C5}" sibTransId="{C4B779AC-3C44-4DFD-823B-BE1069B8A16C}"/>
    <dgm:cxn modelId="{40338D4F-20EF-47E0-A10A-A27441361BCC}" type="presParOf" srcId="{4F9BAE32-178E-4A05-A485-F770F3089B32}" destId="{641623C6-7A2C-4239-9722-4696AFF91C0E}" srcOrd="0" destOrd="0" presId="urn:microsoft.com/office/officeart/2016/7/layout/VerticalSolidActionList"/>
    <dgm:cxn modelId="{AD527CEF-38B7-4208-B19F-9C3E0F34BBFE}" type="presParOf" srcId="{641623C6-7A2C-4239-9722-4696AFF91C0E}" destId="{177DB0E4-5191-40E2-84BD-49B74E19C971}" srcOrd="0" destOrd="0" presId="urn:microsoft.com/office/officeart/2016/7/layout/VerticalSolidActionList"/>
    <dgm:cxn modelId="{85C45A16-2987-4525-9E3B-47194E526787}" type="presParOf" srcId="{641623C6-7A2C-4239-9722-4696AFF91C0E}" destId="{AD30F403-4BBC-4AC8-BE82-A49DCDF7D194}" srcOrd="1" destOrd="0" presId="urn:microsoft.com/office/officeart/2016/7/layout/VerticalSolidActionList"/>
    <dgm:cxn modelId="{C3251162-1080-4BCB-B0B6-E945D003FB6A}" type="presParOf" srcId="{4F9BAE32-178E-4A05-A485-F770F3089B32}" destId="{A29190D5-7131-4E68-A0CB-0ECFC7BFD714}" srcOrd="1" destOrd="0" presId="urn:microsoft.com/office/officeart/2016/7/layout/VerticalSolidActionList"/>
    <dgm:cxn modelId="{6B0B1469-56BA-43BF-ACA1-382BD866CFEE}" type="presParOf" srcId="{4F9BAE32-178E-4A05-A485-F770F3089B32}" destId="{1D5ABE2C-DA2B-4D0F-9750-D9E395470AD7}" srcOrd="2" destOrd="0" presId="urn:microsoft.com/office/officeart/2016/7/layout/VerticalSolidActionList"/>
    <dgm:cxn modelId="{AFD58B46-A62B-477D-8DB5-5681A48A5007}" type="presParOf" srcId="{1D5ABE2C-DA2B-4D0F-9750-D9E395470AD7}" destId="{117DD735-407D-4A01-9788-4CFCAE9681C3}" srcOrd="0" destOrd="0" presId="urn:microsoft.com/office/officeart/2016/7/layout/VerticalSolidActionList"/>
    <dgm:cxn modelId="{1852EFAA-CEA6-47D1-9DEB-C776949B65A2}" type="presParOf" srcId="{1D5ABE2C-DA2B-4D0F-9750-D9E395470AD7}" destId="{B926D2D1-A9A6-468C-BAA3-BBF30C47175A}" srcOrd="1" destOrd="0" presId="urn:microsoft.com/office/officeart/2016/7/layout/VerticalSolidActionList"/>
    <dgm:cxn modelId="{705B84D2-1E23-4F3C-A4FC-EB35A500AACE}" type="presParOf" srcId="{4F9BAE32-178E-4A05-A485-F770F3089B32}" destId="{EB61FBCA-18E6-4159-85AA-9115B0595BF9}" srcOrd="3" destOrd="0" presId="urn:microsoft.com/office/officeart/2016/7/layout/VerticalSolidActionList"/>
    <dgm:cxn modelId="{09EE45E7-EEFB-49B7-B05A-A82B6A6F67E9}" type="presParOf" srcId="{4F9BAE32-178E-4A05-A485-F770F3089B32}" destId="{28F2A766-DEBB-427B-856E-E16AAE12FC26}" srcOrd="4" destOrd="0" presId="urn:microsoft.com/office/officeart/2016/7/layout/VerticalSolidActionList"/>
    <dgm:cxn modelId="{8D6C323A-3AB6-409E-9F66-7BF3D0424974}" type="presParOf" srcId="{28F2A766-DEBB-427B-856E-E16AAE12FC26}" destId="{58596CCB-C266-4DA3-BDEE-455CBFF19CC9}" srcOrd="0" destOrd="0" presId="urn:microsoft.com/office/officeart/2016/7/layout/VerticalSolidActionList"/>
    <dgm:cxn modelId="{DDF90E07-886C-4618-B05E-31EB6C36672A}" type="presParOf" srcId="{28F2A766-DEBB-427B-856E-E16AAE12FC26}" destId="{92A881D4-4AF6-468E-B439-3467AE1FD234}"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0D91BA-E925-41E0-AB93-6D9BDB4315D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7817C9B-224D-4F6E-AF00-95738C337659}">
      <dgm:prSet/>
      <dgm:spPr/>
      <dgm:t>
        <a:bodyPr/>
        <a:lstStyle/>
        <a:p>
          <a:pPr algn="ctr" rtl="0">
            <a:lnSpc>
              <a:spcPct val="90000"/>
            </a:lnSpc>
          </a:pPr>
          <a:r>
            <a:rPr lang="nl-BE" sz="2500" dirty="0" err="1">
              <a:latin typeface="Aptos"/>
              <a:ea typeface="+mn-ea"/>
              <a:cs typeface="+mn-cs"/>
            </a:rPr>
            <a:t>Politique</a:t>
          </a:r>
          <a:r>
            <a:rPr lang="nl-BE" sz="2500" dirty="0">
              <a:latin typeface="Aptos"/>
              <a:ea typeface="+mn-ea"/>
              <a:cs typeface="+mn-cs"/>
            </a:rPr>
            <a:t> </a:t>
          </a:r>
          <a:r>
            <a:rPr lang="nl-BE" sz="2500" dirty="0" err="1">
              <a:latin typeface="Aptos"/>
              <a:ea typeface="+mn-ea"/>
              <a:cs typeface="+mn-cs"/>
            </a:rPr>
            <a:t>inchangée</a:t>
          </a:r>
          <a:r>
            <a:rPr lang="nl-BE" sz="2500" dirty="0">
              <a:latin typeface="Aptos"/>
              <a:ea typeface="+mn-ea"/>
              <a:cs typeface="+mn-cs"/>
            </a:rPr>
            <a:t>– </a:t>
          </a:r>
          <a:r>
            <a:rPr lang="nl-BE" sz="2500" dirty="0" err="1">
              <a:latin typeface="Aptos"/>
              <a:ea typeface="+mn-ea"/>
              <a:cs typeface="+mn-cs"/>
            </a:rPr>
            <a:t>croissance</a:t>
          </a:r>
          <a:r>
            <a:rPr lang="nl-BE" sz="2500" dirty="0">
              <a:latin typeface="Aptos"/>
              <a:ea typeface="+mn-ea"/>
              <a:cs typeface="+mn-cs"/>
            </a:rPr>
            <a:t> </a:t>
          </a:r>
          <a:r>
            <a:rPr lang="nl-BE" sz="2500" dirty="0" err="1">
              <a:latin typeface="Aptos"/>
              <a:ea typeface="+mn-ea"/>
              <a:cs typeface="+mn-cs"/>
            </a:rPr>
            <a:t>économique</a:t>
          </a:r>
          <a:endParaRPr lang="en-US" sz="2500" dirty="0">
            <a:latin typeface="Aptos"/>
            <a:ea typeface="+mn-ea"/>
            <a:cs typeface="+mn-cs"/>
          </a:endParaRPr>
        </a:p>
      </dgm:t>
    </dgm:pt>
    <dgm:pt modelId="{41042286-4BBE-48D9-9278-AF101255E138}" type="parTrans" cxnId="{2104876F-23FC-441D-870B-CA84F870B3FC}">
      <dgm:prSet/>
      <dgm:spPr/>
      <dgm:t>
        <a:bodyPr/>
        <a:lstStyle/>
        <a:p>
          <a:endParaRPr lang="en-US"/>
        </a:p>
      </dgm:t>
    </dgm:pt>
    <dgm:pt modelId="{0166FAF7-3EE2-4DB3-903D-A89016D8834F}" type="sibTrans" cxnId="{2104876F-23FC-441D-870B-CA84F870B3FC}">
      <dgm:prSet/>
      <dgm:spPr/>
      <dgm:t>
        <a:bodyPr/>
        <a:lstStyle/>
        <a:p>
          <a:endParaRPr lang="en-US"/>
        </a:p>
      </dgm:t>
    </dgm:pt>
    <dgm:pt modelId="{6F2B03E1-898C-4E69-AAA2-7A225C9CCFD3}">
      <dgm:prSet/>
      <dgm:spPr/>
      <dgm:t>
        <a:bodyPr/>
        <a:lstStyle/>
        <a:p>
          <a:pPr algn="ctr">
            <a:lnSpc>
              <a:spcPct val="90000"/>
            </a:lnSpc>
          </a:pPr>
          <a:r>
            <a:rPr lang="fr-BE" sz="2500" dirty="0">
              <a:latin typeface="Aptos" panose="02110004020202020204"/>
              <a:ea typeface="+mn-ea"/>
              <a:cs typeface="+mn-cs"/>
            </a:rPr>
            <a:t>Augmenter les impôts </a:t>
          </a:r>
          <a:r>
            <a:rPr lang="fr-BE" sz="2500" dirty="0">
              <a:latin typeface="Aptos" panose="02110004020202020204"/>
              <a:ea typeface="+mn-ea"/>
              <a:cs typeface="+mn-cs"/>
              <a:sym typeface="Wingdings" panose="05000000000000000000" pitchFamily="2" charset="2"/>
            </a:rPr>
            <a:t></a:t>
          </a:r>
          <a:r>
            <a:rPr lang="nl-BE" sz="2500" dirty="0">
              <a:latin typeface="Aptos" panose="02110004020202020204"/>
              <a:ea typeface="+mn-ea"/>
              <a:cs typeface="+mn-cs"/>
            </a:rPr>
            <a:t> 52,7% </a:t>
          </a:r>
          <a:r>
            <a:rPr lang="fr-FR" sz="2500" dirty="0">
              <a:latin typeface="Aptos" panose="02110004020202020204"/>
              <a:ea typeface="+mn-ea"/>
              <a:cs typeface="+mn-cs"/>
            </a:rPr>
            <a:t>pression fiscale sur le travail </a:t>
          </a:r>
          <a:endParaRPr lang="en-US" sz="2500" dirty="0">
            <a:latin typeface="Aptos" panose="02110004020202020204"/>
            <a:ea typeface="+mn-ea"/>
            <a:cs typeface="+mn-cs"/>
          </a:endParaRPr>
        </a:p>
      </dgm:t>
    </dgm:pt>
    <dgm:pt modelId="{F65F4780-5CF1-4ACC-8AA0-6B7353BCC48D}" type="parTrans" cxnId="{5EA9D366-495E-4BC0-B086-067F73DD58E8}">
      <dgm:prSet/>
      <dgm:spPr/>
      <dgm:t>
        <a:bodyPr/>
        <a:lstStyle/>
        <a:p>
          <a:endParaRPr lang="en-US"/>
        </a:p>
      </dgm:t>
    </dgm:pt>
    <dgm:pt modelId="{3FF2CAB5-94D0-4E5A-8491-2B61D295D151}" type="sibTrans" cxnId="{5EA9D366-495E-4BC0-B086-067F73DD58E8}">
      <dgm:prSet/>
      <dgm:spPr/>
      <dgm:t>
        <a:bodyPr/>
        <a:lstStyle/>
        <a:p>
          <a:endParaRPr lang="en-US"/>
        </a:p>
      </dgm:t>
    </dgm:pt>
    <dgm:pt modelId="{ECE88DB5-48E9-43FB-A41D-3E3157AF091B}">
      <dgm:prSet/>
      <dgm:spPr/>
      <dgm:t>
        <a:bodyPr/>
        <a:lstStyle/>
        <a:p>
          <a:pPr algn="ctr">
            <a:lnSpc>
              <a:spcPct val="90000"/>
            </a:lnSpc>
          </a:pPr>
          <a:r>
            <a:rPr lang="nl-BE" sz="2500" dirty="0">
              <a:latin typeface="Aptos" panose="02110004020202020204"/>
              <a:ea typeface="+mn-ea"/>
              <a:cs typeface="+mn-cs"/>
            </a:rPr>
            <a:t>Faire </a:t>
          </a:r>
          <a:r>
            <a:rPr lang="nl-BE" sz="2500" dirty="0" err="1">
              <a:latin typeface="Aptos" panose="02110004020202020204"/>
              <a:ea typeface="+mn-ea"/>
              <a:cs typeface="+mn-cs"/>
            </a:rPr>
            <a:t>baisser</a:t>
          </a:r>
          <a:r>
            <a:rPr lang="nl-BE" sz="2500" dirty="0">
              <a:latin typeface="Aptos" panose="02110004020202020204"/>
              <a:ea typeface="+mn-ea"/>
              <a:cs typeface="+mn-cs"/>
            </a:rPr>
            <a:t> les </a:t>
          </a:r>
          <a:r>
            <a:rPr lang="nl-BE" sz="2500" dirty="0" err="1">
              <a:latin typeface="Aptos" panose="02110004020202020204"/>
              <a:ea typeface="+mn-ea"/>
              <a:cs typeface="+mn-cs"/>
            </a:rPr>
            <a:t>impôts</a:t>
          </a:r>
          <a:endParaRPr lang="en-US" sz="2500" dirty="0">
            <a:latin typeface="Aptos" panose="02110004020202020204"/>
            <a:ea typeface="+mn-ea"/>
            <a:cs typeface="+mn-cs"/>
          </a:endParaRPr>
        </a:p>
      </dgm:t>
    </dgm:pt>
    <dgm:pt modelId="{F43226F5-AE80-40AC-8373-B41DFCF7C489}" type="parTrans" cxnId="{61104D72-BA19-4D68-A430-F921E30D913A}">
      <dgm:prSet/>
      <dgm:spPr/>
      <dgm:t>
        <a:bodyPr/>
        <a:lstStyle/>
        <a:p>
          <a:endParaRPr lang="en-US"/>
        </a:p>
      </dgm:t>
    </dgm:pt>
    <dgm:pt modelId="{B040C5C4-E73F-47A8-95E5-7E032C49BC22}" type="sibTrans" cxnId="{61104D72-BA19-4D68-A430-F921E30D913A}">
      <dgm:prSet/>
      <dgm:spPr/>
      <dgm:t>
        <a:bodyPr/>
        <a:lstStyle/>
        <a:p>
          <a:endParaRPr lang="en-US"/>
        </a:p>
      </dgm:t>
    </dgm:pt>
    <dgm:pt modelId="{C14DB64B-D0D6-4B9C-94BD-55D19A046F87}" type="pres">
      <dgm:prSet presAssocID="{F10D91BA-E925-41E0-AB93-6D9BDB4315D7}" presName="hierChild1" presStyleCnt="0">
        <dgm:presLayoutVars>
          <dgm:chPref val="1"/>
          <dgm:dir/>
          <dgm:animOne val="branch"/>
          <dgm:animLvl val="lvl"/>
          <dgm:resizeHandles/>
        </dgm:presLayoutVars>
      </dgm:prSet>
      <dgm:spPr/>
    </dgm:pt>
    <dgm:pt modelId="{B985D6A0-916F-46B9-A484-ED833BC65AFA}" type="pres">
      <dgm:prSet presAssocID="{47817C9B-224D-4F6E-AF00-95738C337659}" presName="hierRoot1" presStyleCnt="0"/>
      <dgm:spPr/>
    </dgm:pt>
    <dgm:pt modelId="{F278A439-AAD9-4BAE-9E79-D7926BB6CA8D}" type="pres">
      <dgm:prSet presAssocID="{47817C9B-224D-4F6E-AF00-95738C337659}" presName="composite" presStyleCnt="0"/>
      <dgm:spPr/>
    </dgm:pt>
    <dgm:pt modelId="{E2919619-31F6-4C39-8828-4E55A399DF6E}" type="pres">
      <dgm:prSet presAssocID="{47817C9B-224D-4F6E-AF00-95738C337659}" presName="background" presStyleLbl="node0" presStyleIdx="0" presStyleCnt="3"/>
      <dgm:spPr/>
    </dgm:pt>
    <dgm:pt modelId="{98971DC0-6B6B-4E93-A2D0-6A21295A2CFE}" type="pres">
      <dgm:prSet presAssocID="{47817C9B-224D-4F6E-AF00-95738C337659}" presName="text" presStyleLbl="fgAcc0" presStyleIdx="0" presStyleCnt="3">
        <dgm:presLayoutVars>
          <dgm:chPref val="3"/>
        </dgm:presLayoutVars>
      </dgm:prSet>
      <dgm:spPr/>
    </dgm:pt>
    <dgm:pt modelId="{0A9C899E-FCD3-4A0D-BA83-707F8889C054}" type="pres">
      <dgm:prSet presAssocID="{47817C9B-224D-4F6E-AF00-95738C337659}" presName="hierChild2" presStyleCnt="0"/>
      <dgm:spPr/>
    </dgm:pt>
    <dgm:pt modelId="{9EED1F23-7876-4375-A550-29FEFACEEA8E}" type="pres">
      <dgm:prSet presAssocID="{6F2B03E1-898C-4E69-AAA2-7A225C9CCFD3}" presName="hierRoot1" presStyleCnt="0"/>
      <dgm:spPr/>
    </dgm:pt>
    <dgm:pt modelId="{87011599-F6AF-4433-8EA0-1DE9D165F03B}" type="pres">
      <dgm:prSet presAssocID="{6F2B03E1-898C-4E69-AAA2-7A225C9CCFD3}" presName="composite" presStyleCnt="0"/>
      <dgm:spPr/>
    </dgm:pt>
    <dgm:pt modelId="{A1ACB1B7-5051-4112-B4A9-D6701231775B}" type="pres">
      <dgm:prSet presAssocID="{6F2B03E1-898C-4E69-AAA2-7A225C9CCFD3}" presName="background" presStyleLbl="node0" presStyleIdx="1" presStyleCnt="3"/>
      <dgm:spPr/>
    </dgm:pt>
    <dgm:pt modelId="{B495D04D-8681-47F0-84A0-1E013C6CCB9B}" type="pres">
      <dgm:prSet presAssocID="{6F2B03E1-898C-4E69-AAA2-7A225C9CCFD3}" presName="text" presStyleLbl="fgAcc0" presStyleIdx="1" presStyleCnt="3">
        <dgm:presLayoutVars>
          <dgm:chPref val="3"/>
        </dgm:presLayoutVars>
      </dgm:prSet>
      <dgm:spPr/>
    </dgm:pt>
    <dgm:pt modelId="{44840F9A-1A4E-4E5A-B49B-04AB27C5554B}" type="pres">
      <dgm:prSet presAssocID="{6F2B03E1-898C-4E69-AAA2-7A225C9CCFD3}" presName="hierChild2" presStyleCnt="0"/>
      <dgm:spPr/>
    </dgm:pt>
    <dgm:pt modelId="{BAC203C3-DF49-42C6-B0D6-45E137F0EF34}" type="pres">
      <dgm:prSet presAssocID="{ECE88DB5-48E9-43FB-A41D-3E3157AF091B}" presName="hierRoot1" presStyleCnt="0"/>
      <dgm:spPr/>
    </dgm:pt>
    <dgm:pt modelId="{93F560B5-1ACF-42A3-A63B-0FCF8A75EB5B}" type="pres">
      <dgm:prSet presAssocID="{ECE88DB5-48E9-43FB-A41D-3E3157AF091B}" presName="composite" presStyleCnt="0"/>
      <dgm:spPr/>
    </dgm:pt>
    <dgm:pt modelId="{5784D360-0F65-4457-B971-34079A42A117}" type="pres">
      <dgm:prSet presAssocID="{ECE88DB5-48E9-43FB-A41D-3E3157AF091B}" presName="background" presStyleLbl="node0" presStyleIdx="2" presStyleCnt="3"/>
      <dgm:spPr/>
    </dgm:pt>
    <dgm:pt modelId="{094FD00F-393A-4335-8317-CE107CAECE2B}" type="pres">
      <dgm:prSet presAssocID="{ECE88DB5-48E9-43FB-A41D-3E3157AF091B}" presName="text" presStyleLbl="fgAcc0" presStyleIdx="2" presStyleCnt="3">
        <dgm:presLayoutVars>
          <dgm:chPref val="3"/>
        </dgm:presLayoutVars>
      </dgm:prSet>
      <dgm:spPr/>
    </dgm:pt>
    <dgm:pt modelId="{A26874BD-994C-4BDC-8C23-DAB5600264CF}" type="pres">
      <dgm:prSet presAssocID="{ECE88DB5-48E9-43FB-A41D-3E3157AF091B}" presName="hierChild2" presStyleCnt="0"/>
      <dgm:spPr/>
    </dgm:pt>
  </dgm:ptLst>
  <dgm:cxnLst>
    <dgm:cxn modelId="{5EA9D366-495E-4BC0-B086-067F73DD58E8}" srcId="{F10D91BA-E925-41E0-AB93-6D9BDB4315D7}" destId="{6F2B03E1-898C-4E69-AAA2-7A225C9CCFD3}" srcOrd="1" destOrd="0" parTransId="{F65F4780-5CF1-4ACC-8AA0-6B7353BCC48D}" sibTransId="{3FF2CAB5-94D0-4E5A-8491-2B61D295D151}"/>
    <dgm:cxn modelId="{2104876F-23FC-441D-870B-CA84F870B3FC}" srcId="{F10D91BA-E925-41E0-AB93-6D9BDB4315D7}" destId="{47817C9B-224D-4F6E-AF00-95738C337659}" srcOrd="0" destOrd="0" parTransId="{41042286-4BBE-48D9-9278-AF101255E138}" sibTransId="{0166FAF7-3EE2-4DB3-903D-A89016D8834F}"/>
    <dgm:cxn modelId="{61104D72-BA19-4D68-A430-F921E30D913A}" srcId="{F10D91BA-E925-41E0-AB93-6D9BDB4315D7}" destId="{ECE88DB5-48E9-43FB-A41D-3E3157AF091B}" srcOrd="2" destOrd="0" parTransId="{F43226F5-AE80-40AC-8373-B41DFCF7C489}" sibTransId="{B040C5C4-E73F-47A8-95E5-7E032C49BC22}"/>
    <dgm:cxn modelId="{96C7797C-EBE6-4BEF-A615-953F9F54E77F}" type="presOf" srcId="{6F2B03E1-898C-4E69-AAA2-7A225C9CCFD3}" destId="{B495D04D-8681-47F0-84A0-1E013C6CCB9B}" srcOrd="0" destOrd="0" presId="urn:microsoft.com/office/officeart/2005/8/layout/hierarchy1"/>
    <dgm:cxn modelId="{B886F3CC-D80C-4993-A58A-E4834612E3FA}" type="presOf" srcId="{ECE88DB5-48E9-43FB-A41D-3E3157AF091B}" destId="{094FD00F-393A-4335-8317-CE107CAECE2B}" srcOrd="0" destOrd="0" presId="urn:microsoft.com/office/officeart/2005/8/layout/hierarchy1"/>
    <dgm:cxn modelId="{1A2E8FDE-4411-4D64-904E-08994A6A155C}" type="presOf" srcId="{47817C9B-224D-4F6E-AF00-95738C337659}" destId="{98971DC0-6B6B-4E93-A2D0-6A21295A2CFE}" srcOrd="0" destOrd="0" presId="urn:microsoft.com/office/officeart/2005/8/layout/hierarchy1"/>
    <dgm:cxn modelId="{F21C92F2-1475-4004-A3A4-149E8C019E93}" type="presOf" srcId="{F10D91BA-E925-41E0-AB93-6D9BDB4315D7}" destId="{C14DB64B-D0D6-4B9C-94BD-55D19A046F87}" srcOrd="0" destOrd="0" presId="urn:microsoft.com/office/officeart/2005/8/layout/hierarchy1"/>
    <dgm:cxn modelId="{5B31E740-62C6-48B2-AE12-9675810DB92C}" type="presParOf" srcId="{C14DB64B-D0D6-4B9C-94BD-55D19A046F87}" destId="{B985D6A0-916F-46B9-A484-ED833BC65AFA}" srcOrd="0" destOrd="0" presId="urn:microsoft.com/office/officeart/2005/8/layout/hierarchy1"/>
    <dgm:cxn modelId="{FA8DCA5C-22B0-453E-B8AA-14A74A718F28}" type="presParOf" srcId="{B985D6A0-916F-46B9-A484-ED833BC65AFA}" destId="{F278A439-AAD9-4BAE-9E79-D7926BB6CA8D}" srcOrd="0" destOrd="0" presId="urn:microsoft.com/office/officeart/2005/8/layout/hierarchy1"/>
    <dgm:cxn modelId="{7C17E608-90BB-4179-99B0-B5FE2F950BFD}" type="presParOf" srcId="{F278A439-AAD9-4BAE-9E79-D7926BB6CA8D}" destId="{E2919619-31F6-4C39-8828-4E55A399DF6E}" srcOrd="0" destOrd="0" presId="urn:microsoft.com/office/officeart/2005/8/layout/hierarchy1"/>
    <dgm:cxn modelId="{6527C382-1874-4B2C-BAB0-0DA5F974F369}" type="presParOf" srcId="{F278A439-AAD9-4BAE-9E79-D7926BB6CA8D}" destId="{98971DC0-6B6B-4E93-A2D0-6A21295A2CFE}" srcOrd="1" destOrd="0" presId="urn:microsoft.com/office/officeart/2005/8/layout/hierarchy1"/>
    <dgm:cxn modelId="{2B901B48-309B-4494-8DC9-B37C8EDE9178}" type="presParOf" srcId="{B985D6A0-916F-46B9-A484-ED833BC65AFA}" destId="{0A9C899E-FCD3-4A0D-BA83-707F8889C054}" srcOrd="1" destOrd="0" presId="urn:microsoft.com/office/officeart/2005/8/layout/hierarchy1"/>
    <dgm:cxn modelId="{3E19D03A-F70F-4EE4-BF3F-7C2EA2657660}" type="presParOf" srcId="{C14DB64B-D0D6-4B9C-94BD-55D19A046F87}" destId="{9EED1F23-7876-4375-A550-29FEFACEEA8E}" srcOrd="1" destOrd="0" presId="urn:microsoft.com/office/officeart/2005/8/layout/hierarchy1"/>
    <dgm:cxn modelId="{CF40838E-1526-4E30-A788-5805BF13224B}" type="presParOf" srcId="{9EED1F23-7876-4375-A550-29FEFACEEA8E}" destId="{87011599-F6AF-4433-8EA0-1DE9D165F03B}" srcOrd="0" destOrd="0" presId="urn:microsoft.com/office/officeart/2005/8/layout/hierarchy1"/>
    <dgm:cxn modelId="{32302C4A-BE25-4765-AE43-22526760AF2D}" type="presParOf" srcId="{87011599-F6AF-4433-8EA0-1DE9D165F03B}" destId="{A1ACB1B7-5051-4112-B4A9-D6701231775B}" srcOrd="0" destOrd="0" presId="urn:microsoft.com/office/officeart/2005/8/layout/hierarchy1"/>
    <dgm:cxn modelId="{026B293A-88AF-4C90-9B46-FE9739F7417D}" type="presParOf" srcId="{87011599-F6AF-4433-8EA0-1DE9D165F03B}" destId="{B495D04D-8681-47F0-84A0-1E013C6CCB9B}" srcOrd="1" destOrd="0" presId="urn:microsoft.com/office/officeart/2005/8/layout/hierarchy1"/>
    <dgm:cxn modelId="{F8BF5F09-BB02-428B-9655-44295156A3A8}" type="presParOf" srcId="{9EED1F23-7876-4375-A550-29FEFACEEA8E}" destId="{44840F9A-1A4E-4E5A-B49B-04AB27C5554B}" srcOrd="1" destOrd="0" presId="urn:microsoft.com/office/officeart/2005/8/layout/hierarchy1"/>
    <dgm:cxn modelId="{1220879C-930B-4EB5-94F4-AD51B55CC290}" type="presParOf" srcId="{C14DB64B-D0D6-4B9C-94BD-55D19A046F87}" destId="{BAC203C3-DF49-42C6-B0D6-45E137F0EF34}" srcOrd="2" destOrd="0" presId="urn:microsoft.com/office/officeart/2005/8/layout/hierarchy1"/>
    <dgm:cxn modelId="{21A2E439-1076-4AD9-A93E-90B675815561}" type="presParOf" srcId="{BAC203C3-DF49-42C6-B0D6-45E137F0EF34}" destId="{93F560B5-1ACF-42A3-A63B-0FCF8A75EB5B}" srcOrd="0" destOrd="0" presId="urn:microsoft.com/office/officeart/2005/8/layout/hierarchy1"/>
    <dgm:cxn modelId="{738A5BE0-BDDE-44E5-BA0D-5D78311F8F31}" type="presParOf" srcId="{93F560B5-1ACF-42A3-A63B-0FCF8A75EB5B}" destId="{5784D360-0F65-4457-B971-34079A42A117}" srcOrd="0" destOrd="0" presId="urn:microsoft.com/office/officeart/2005/8/layout/hierarchy1"/>
    <dgm:cxn modelId="{64113B2A-30C7-4F52-BF46-94B700F9C017}" type="presParOf" srcId="{93F560B5-1ACF-42A3-A63B-0FCF8A75EB5B}" destId="{094FD00F-393A-4335-8317-CE107CAECE2B}" srcOrd="1" destOrd="0" presId="urn:microsoft.com/office/officeart/2005/8/layout/hierarchy1"/>
    <dgm:cxn modelId="{2C77C914-2A92-40D9-8389-BAA77E845AD3}" type="presParOf" srcId="{BAC203C3-DF49-42C6-B0D6-45E137F0EF34}" destId="{A26874BD-994C-4BDC-8C23-DAB5600264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E56962-4CED-4ABD-BF1B-E6EB1B8421F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B38567A-B209-4D8B-9476-EFE1B4AD52E9}">
      <dgm:prSet/>
      <dgm:spPr/>
      <dgm:t>
        <a:bodyPr/>
        <a:lstStyle/>
        <a:p>
          <a:pPr algn="ctr" rtl="0">
            <a:lnSpc>
              <a:spcPct val="90000"/>
            </a:lnSpc>
          </a:pPr>
          <a:r>
            <a:rPr lang="nl-BE" sz="2800" dirty="0" err="1">
              <a:latin typeface="Aptos" panose="02110004020202020204"/>
              <a:ea typeface="+mn-ea"/>
              <a:cs typeface="+mn-cs"/>
            </a:rPr>
            <a:t>Economies</a:t>
          </a:r>
          <a:r>
            <a:rPr lang="nl-BE" sz="2800" dirty="0">
              <a:latin typeface="Aptos" panose="02110004020202020204"/>
              <a:ea typeface="+mn-ea"/>
              <a:cs typeface="+mn-cs"/>
            </a:rPr>
            <a:t> dans les </a:t>
          </a:r>
          <a:r>
            <a:rPr lang="nl-BE" sz="2800" dirty="0" err="1">
              <a:latin typeface="Aptos" panose="02110004020202020204"/>
              <a:ea typeface="+mn-ea"/>
              <a:cs typeface="+mn-cs"/>
            </a:rPr>
            <a:t>dépenses</a:t>
          </a:r>
          <a:r>
            <a:rPr lang="nl-BE" sz="2800" dirty="0">
              <a:latin typeface="Aptos" panose="02110004020202020204"/>
              <a:ea typeface="+mn-ea"/>
              <a:cs typeface="+mn-cs"/>
            </a:rPr>
            <a:t> </a:t>
          </a:r>
          <a:r>
            <a:rPr lang="nl-BE" sz="2800" dirty="0" err="1">
              <a:latin typeface="Aptos" panose="02110004020202020204"/>
              <a:ea typeface="+mn-ea"/>
              <a:cs typeface="+mn-cs"/>
            </a:rPr>
            <a:t>primaires</a:t>
          </a:r>
          <a:r>
            <a:rPr lang="nl-BE" sz="2800" dirty="0">
              <a:latin typeface="Aptos" panose="02110004020202020204"/>
              <a:ea typeface="+mn-ea"/>
              <a:cs typeface="+mn-cs"/>
            </a:rPr>
            <a:t> via des </a:t>
          </a:r>
          <a:r>
            <a:rPr lang="nl-BE" sz="2800" dirty="0" err="1">
              <a:latin typeface="Aptos" panose="02110004020202020204"/>
              <a:ea typeface="+mn-ea"/>
              <a:cs typeface="+mn-cs"/>
            </a:rPr>
            <a:t>réformes</a:t>
          </a:r>
          <a:endParaRPr lang="nl-BE" sz="2800" dirty="0">
            <a:latin typeface="Aptos" panose="02110004020202020204"/>
            <a:ea typeface="+mn-ea"/>
            <a:cs typeface="+mn-cs"/>
          </a:endParaRPr>
        </a:p>
      </dgm:t>
    </dgm:pt>
    <dgm:pt modelId="{C0A80DC1-A587-41F9-B333-2FBA15C8B79B}" type="parTrans" cxnId="{4EA2B05C-68C7-4F66-946B-D2A8BA7999BB}">
      <dgm:prSet/>
      <dgm:spPr/>
      <dgm:t>
        <a:bodyPr/>
        <a:lstStyle/>
        <a:p>
          <a:endParaRPr lang="en-US"/>
        </a:p>
      </dgm:t>
    </dgm:pt>
    <dgm:pt modelId="{B9FBAE45-4F65-4A47-9162-B6FD23ACE61B}" type="sibTrans" cxnId="{4EA2B05C-68C7-4F66-946B-D2A8BA7999BB}">
      <dgm:prSet/>
      <dgm:spPr/>
      <dgm:t>
        <a:bodyPr/>
        <a:lstStyle/>
        <a:p>
          <a:endParaRPr lang="en-US"/>
        </a:p>
      </dgm:t>
    </dgm:pt>
    <dgm:pt modelId="{4865FD4A-5F1A-4D02-A9A9-B668C24CBE94}">
      <dgm:prSet/>
      <dgm:spPr/>
      <dgm:t>
        <a:bodyPr/>
        <a:lstStyle/>
        <a:p>
          <a:pPr algn="ctr">
            <a:lnSpc>
              <a:spcPct val="90000"/>
            </a:lnSpc>
          </a:pPr>
          <a:r>
            <a:rPr lang="nl-BE" sz="2800" dirty="0" err="1">
              <a:latin typeface="Aptos" panose="02110004020202020204"/>
              <a:ea typeface="+mn-ea"/>
              <a:cs typeface="+mn-cs"/>
            </a:rPr>
            <a:t>Une</a:t>
          </a:r>
          <a:r>
            <a:rPr lang="nl-BE" sz="2800" dirty="0">
              <a:latin typeface="Aptos" panose="02110004020202020204"/>
              <a:ea typeface="+mn-ea"/>
              <a:cs typeface="+mn-cs"/>
            </a:rPr>
            <a:t> baisse </a:t>
          </a:r>
          <a:r>
            <a:rPr lang="nl-BE" sz="2800" dirty="0" err="1">
              <a:latin typeface="Aptos" panose="02110004020202020204"/>
              <a:ea typeface="+mn-ea"/>
              <a:cs typeface="+mn-cs"/>
            </a:rPr>
            <a:t>d’impôts</a:t>
          </a:r>
          <a:endParaRPr lang="en-US" sz="2800" dirty="0">
            <a:latin typeface="Aptos" panose="02110004020202020204"/>
            <a:ea typeface="+mn-ea"/>
            <a:cs typeface="+mn-cs"/>
          </a:endParaRPr>
        </a:p>
      </dgm:t>
    </dgm:pt>
    <dgm:pt modelId="{324BC840-42BB-4B46-9737-348D2DAD782C}" type="parTrans" cxnId="{CB8C55F8-91B6-487A-85B4-D634D1C9C4DD}">
      <dgm:prSet/>
      <dgm:spPr/>
      <dgm:t>
        <a:bodyPr/>
        <a:lstStyle/>
        <a:p>
          <a:endParaRPr lang="en-US"/>
        </a:p>
      </dgm:t>
    </dgm:pt>
    <dgm:pt modelId="{C4723951-DBD7-4763-B328-CA92D48D77D0}" type="sibTrans" cxnId="{CB8C55F8-91B6-487A-85B4-D634D1C9C4DD}">
      <dgm:prSet/>
      <dgm:spPr/>
      <dgm:t>
        <a:bodyPr/>
        <a:lstStyle/>
        <a:p>
          <a:endParaRPr lang="en-US"/>
        </a:p>
      </dgm:t>
    </dgm:pt>
    <dgm:pt modelId="{771F40B3-8274-4871-BC91-F3567DB8BFB7}">
      <dgm:prSet/>
      <dgm:spPr/>
      <dgm:t>
        <a:bodyPr/>
        <a:lstStyle/>
        <a:p>
          <a:pPr algn="ctr">
            <a:lnSpc>
              <a:spcPct val="90000"/>
            </a:lnSpc>
          </a:pPr>
          <a:r>
            <a:rPr lang="nl-BE" sz="2800" dirty="0" err="1">
              <a:latin typeface="Aptos" panose="02110004020202020204"/>
              <a:ea typeface="+mn-ea"/>
              <a:cs typeface="+mn-cs"/>
            </a:rPr>
            <a:t>Réduire</a:t>
          </a:r>
          <a:r>
            <a:rPr lang="nl-BE" sz="2800" dirty="0">
              <a:latin typeface="Aptos" panose="02110004020202020204"/>
              <a:ea typeface="+mn-ea"/>
              <a:cs typeface="+mn-cs"/>
            </a:rPr>
            <a:t> </a:t>
          </a:r>
          <a:r>
            <a:rPr lang="nl-BE" sz="2800" dirty="0" err="1">
              <a:latin typeface="Aptos" panose="02110004020202020204"/>
              <a:ea typeface="+mn-ea"/>
              <a:cs typeface="+mn-cs"/>
            </a:rPr>
            <a:t>le</a:t>
          </a:r>
          <a:r>
            <a:rPr lang="nl-BE" sz="2800" dirty="0">
              <a:latin typeface="Aptos" panose="02110004020202020204"/>
              <a:ea typeface="+mn-ea"/>
              <a:cs typeface="+mn-cs"/>
            </a:rPr>
            <a:t> déficit annuel</a:t>
          </a:r>
          <a:endParaRPr lang="en-US" sz="2800" dirty="0">
            <a:latin typeface="Aptos" panose="02110004020202020204"/>
            <a:ea typeface="+mn-ea"/>
            <a:cs typeface="+mn-cs"/>
          </a:endParaRPr>
        </a:p>
      </dgm:t>
    </dgm:pt>
    <dgm:pt modelId="{F3A3B1DE-AD93-45B9-9DC3-7B55A741252F}" type="parTrans" cxnId="{C313FE2C-4067-43F2-BEB1-1E1147F941EE}">
      <dgm:prSet/>
      <dgm:spPr/>
      <dgm:t>
        <a:bodyPr/>
        <a:lstStyle/>
        <a:p>
          <a:endParaRPr lang="en-US"/>
        </a:p>
      </dgm:t>
    </dgm:pt>
    <dgm:pt modelId="{7FA6A359-7E80-41E6-90CB-B80B2F97B107}" type="sibTrans" cxnId="{C313FE2C-4067-43F2-BEB1-1E1147F941EE}">
      <dgm:prSet/>
      <dgm:spPr/>
      <dgm:t>
        <a:bodyPr/>
        <a:lstStyle/>
        <a:p>
          <a:endParaRPr lang="en-US"/>
        </a:p>
      </dgm:t>
    </dgm:pt>
    <dgm:pt modelId="{3889C7B4-228D-4DB2-9A03-60F3FD445813}" type="pres">
      <dgm:prSet presAssocID="{F8E56962-4CED-4ABD-BF1B-E6EB1B8421FF}" presName="hierChild1" presStyleCnt="0">
        <dgm:presLayoutVars>
          <dgm:chPref val="1"/>
          <dgm:dir/>
          <dgm:animOne val="branch"/>
          <dgm:animLvl val="lvl"/>
          <dgm:resizeHandles/>
        </dgm:presLayoutVars>
      </dgm:prSet>
      <dgm:spPr/>
    </dgm:pt>
    <dgm:pt modelId="{5A419EB1-78CC-4315-AA29-4F9CA4DC821A}" type="pres">
      <dgm:prSet presAssocID="{3B38567A-B209-4D8B-9476-EFE1B4AD52E9}" presName="hierRoot1" presStyleCnt="0"/>
      <dgm:spPr/>
    </dgm:pt>
    <dgm:pt modelId="{E00690C1-B9EE-4846-9EB0-E41D493AA3C0}" type="pres">
      <dgm:prSet presAssocID="{3B38567A-B209-4D8B-9476-EFE1B4AD52E9}" presName="composite" presStyleCnt="0"/>
      <dgm:spPr/>
    </dgm:pt>
    <dgm:pt modelId="{85D485DD-B04A-48DA-BCC3-AA213CB352F3}" type="pres">
      <dgm:prSet presAssocID="{3B38567A-B209-4D8B-9476-EFE1B4AD52E9}" presName="background" presStyleLbl="node0" presStyleIdx="0" presStyleCnt="3"/>
      <dgm:spPr/>
    </dgm:pt>
    <dgm:pt modelId="{491D439B-BC82-45AF-A144-E07769266BD9}" type="pres">
      <dgm:prSet presAssocID="{3B38567A-B209-4D8B-9476-EFE1B4AD52E9}" presName="text" presStyleLbl="fgAcc0" presStyleIdx="0" presStyleCnt="3">
        <dgm:presLayoutVars>
          <dgm:chPref val="3"/>
        </dgm:presLayoutVars>
      </dgm:prSet>
      <dgm:spPr/>
    </dgm:pt>
    <dgm:pt modelId="{3FBBF4A5-B0FF-447C-8F29-044D7A92328A}" type="pres">
      <dgm:prSet presAssocID="{3B38567A-B209-4D8B-9476-EFE1B4AD52E9}" presName="hierChild2" presStyleCnt="0"/>
      <dgm:spPr/>
    </dgm:pt>
    <dgm:pt modelId="{D1DBCA9A-05C6-4876-92B3-0A5AB4248E87}" type="pres">
      <dgm:prSet presAssocID="{4865FD4A-5F1A-4D02-A9A9-B668C24CBE94}" presName="hierRoot1" presStyleCnt="0"/>
      <dgm:spPr/>
    </dgm:pt>
    <dgm:pt modelId="{94FD9DDB-6E0C-4AE2-9D57-FEC4A86FDEED}" type="pres">
      <dgm:prSet presAssocID="{4865FD4A-5F1A-4D02-A9A9-B668C24CBE94}" presName="composite" presStyleCnt="0"/>
      <dgm:spPr/>
    </dgm:pt>
    <dgm:pt modelId="{02A86F98-5B76-4E37-844B-7663CAF6730D}" type="pres">
      <dgm:prSet presAssocID="{4865FD4A-5F1A-4D02-A9A9-B668C24CBE94}" presName="background" presStyleLbl="node0" presStyleIdx="1" presStyleCnt="3"/>
      <dgm:spPr/>
    </dgm:pt>
    <dgm:pt modelId="{BDF5F68A-C393-4DF0-8381-F3E1323CAC4E}" type="pres">
      <dgm:prSet presAssocID="{4865FD4A-5F1A-4D02-A9A9-B668C24CBE94}" presName="text" presStyleLbl="fgAcc0" presStyleIdx="1" presStyleCnt="3">
        <dgm:presLayoutVars>
          <dgm:chPref val="3"/>
        </dgm:presLayoutVars>
      </dgm:prSet>
      <dgm:spPr/>
    </dgm:pt>
    <dgm:pt modelId="{E922236B-69BD-4259-9268-5932E7243E83}" type="pres">
      <dgm:prSet presAssocID="{4865FD4A-5F1A-4D02-A9A9-B668C24CBE94}" presName="hierChild2" presStyleCnt="0"/>
      <dgm:spPr/>
    </dgm:pt>
    <dgm:pt modelId="{7754410C-662D-4E4F-87E4-6B9A9CCEF6C7}" type="pres">
      <dgm:prSet presAssocID="{771F40B3-8274-4871-BC91-F3567DB8BFB7}" presName="hierRoot1" presStyleCnt="0"/>
      <dgm:spPr/>
    </dgm:pt>
    <dgm:pt modelId="{46E1EE15-96C0-451D-9074-2948BC9DFC23}" type="pres">
      <dgm:prSet presAssocID="{771F40B3-8274-4871-BC91-F3567DB8BFB7}" presName="composite" presStyleCnt="0"/>
      <dgm:spPr/>
    </dgm:pt>
    <dgm:pt modelId="{3E21B301-F643-4E01-8FA9-3AC47FC375C2}" type="pres">
      <dgm:prSet presAssocID="{771F40B3-8274-4871-BC91-F3567DB8BFB7}" presName="background" presStyleLbl="node0" presStyleIdx="2" presStyleCnt="3"/>
      <dgm:spPr/>
    </dgm:pt>
    <dgm:pt modelId="{EE8CFE64-2022-4465-8917-056A5EF285C8}" type="pres">
      <dgm:prSet presAssocID="{771F40B3-8274-4871-BC91-F3567DB8BFB7}" presName="text" presStyleLbl="fgAcc0" presStyleIdx="2" presStyleCnt="3">
        <dgm:presLayoutVars>
          <dgm:chPref val="3"/>
        </dgm:presLayoutVars>
      </dgm:prSet>
      <dgm:spPr/>
    </dgm:pt>
    <dgm:pt modelId="{1B256879-B18A-49F6-8FF9-F213B0F28A2C}" type="pres">
      <dgm:prSet presAssocID="{771F40B3-8274-4871-BC91-F3567DB8BFB7}" presName="hierChild2" presStyleCnt="0"/>
      <dgm:spPr/>
    </dgm:pt>
  </dgm:ptLst>
  <dgm:cxnLst>
    <dgm:cxn modelId="{C313FE2C-4067-43F2-BEB1-1E1147F941EE}" srcId="{F8E56962-4CED-4ABD-BF1B-E6EB1B8421FF}" destId="{771F40B3-8274-4871-BC91-F3567DB8BFB7}" srcOrd="2" destOrd="0" parTransId="{F3A3B1DE-AD93-45B9-9DC3-7B55A741252F}" sibTransId="{7FA6A359-7E80-41E6-90CB-B80B2F97B107}"/>
    <dgm:cxn modelId="{EB151F2D-DD68-4664-A919-C8F58E0B6B4A}" type="presOf" srcId="{771F40B3-8274-4871-BC91-F3567DB8BFB7}" destId="{EE8CFE64-2022-4465-8917-056A5EF285C8}" srcOrd="0" destOrd="0" presId="urn:microsoft.com/office/officeart/2005/8/layout/hierarchy1"/>
    <dgm:cxn modelId="{71ED2A3E-B9EC-4F22-B25D-55304305F0CE}" type="presOf" srcId="{F8E56962-4CED-4ABD-BF1B-E6EB1B8421FF}" destId="{3889C7B4-228D-4DB2-9A03-60F3FD445813}" srcOrd="0" destOrd="0" presId="urn:microsoft.com/office/officeart/2005/8/layout/hierarchy1"/>
    <dgm:cxn modelId="{4EA2B05C-68C7-4F66-946B-D2A8BA7999BB}" srcId="{F8E56962-4CED-4ABD-BF1B-E6EB1B8421FF}" destId="{3B38567A-B209-4D8B-9476-EFE1B4AD52E9}" srcOrd="0" destOrd="0" parTransId="{C0A80DC1-A587-41F9-B333-2FBA15C8B79B}" sibTransId="{B9FBAE45-4F65-4A47-9162-B6FD23ACE61B}"/>
    <dgm:cxn modelId="{6A9B94E5-C745-4EE6-AE11-433D65751801}" type="presOf" srcId="{3B38567A-B209-4D8B-9476-EFE1B4AD52E9}" destId="{491D439B-BC82-45AF-A144-E07769266BD9}" srcOrd="0" destOrd="0" presId="urn:microsoft.com/office/officeart/2005/8/layout/hierarchy1"/>
    <dgm:cxn modelId="{CAF28FF5-604D-43A1-AD21-12C2AFBBAF7A}" type="presOf" srcId="{4865FD4A-5F1A-4D02-A9A9-B668C24CBE94}" destId="{BDF5F68A-C393-4DF0-8381-F3E1323CAC4E}" srcOrd="0" destOrd="0" presId="urn:microsoft.com/office/officeart/2005/8/layout/hierarchy1"/>
    <dgm:cxn modelId="{CB8C55F8-91B6-487A-85B4-D634D1C9C4DD}" srcId="{F8E56962-4CED-4ABD-BF1B-E6EB1B8421FF}" destId="{4865FD4A-5F1A-4D02-A9A9-B668C24CBE94}" srcOrd="1" destOrd="0" parTransId="{324BC840-42BB-4B46-9737-348D2DAD782C}" sibTransId="{C4723951-DBD7-4763-B328-CA92D48D77D0}"/>
    <dgm:cxn modelId="{6ECD99B3-EAFA-4081-9E1E-5AF9FC433866}" type="presParOf" srcId="{3889C7B4-228D-4DB2-9A03-60F3FD445813}" destId="{5A419EB1-78CC-4315-AA29-4F9CA4DC821A}" srcOrd="0" destOrd="0" presId="urn:microsoft.com/office/officeart/2005/8/layout/hierarchy1"/>
    <dgm:cxn modelId="{E452C1B0-C4A1-46D4-ACE4-81952A04E473}" type="presParOf" srcId="{5A419EB1-78CC-4315-AA29-4F9CA4DC821A}" destId="{E00690C1-B9EE-4846-9EB0-E41D493AA3C0}" srcOrd="0" destOrd="0" presId="urn:microsoft.com/office/officeart/2005/8/layout/hierarchy1"/>
    <dgm:cxn modelId="{5677922D-DBBF-46CE-8DC1-E759E780EC2B}" type="presParOf" srcId="{E00690C1-B9EE-4846-9EB0-E41D493AA3C0}" destId="{85D485DD-B04A-48DA-BCC3-AA213CB352F3}" srcOrd="0" destOrd="0" presId="urn:microsoft.com/office/officeart/2005/8/layout/hierarchy1"/>
    <dgm:cxn modelId="{E9C247BE-AFF5-4E89-BF5F-BA4C2D233827}" type="presParOf" srcId="{E00690C1-B9EE-4846-9EB0-E41D493AA3C0}" destId="{491D439B-BC82-45AF-A144-E07769266BD9}" srcOrd="1" destOrd="0" presId="urn:microsoft.com/office/officeart/2005/8/layout/hierarchy1"/>
    <dgm:cxn modelId="{1F3526F6-FC8D-47BA-AFD8-3EEA89E48A9C}" type="presParOf" srcId="{5A419EB1-78CC-4315-AA29-4F9CA4DC821A}" destId="{3FBBF4A5-B0FF-447C-8F29-044D7A92328A}" srcOrd="1" destOrd="0" presId="urn:microsoft.com/office/officeart/2005/8/layout/hierarchy1"/>
    <dgm:cxn modelId="{98E7E62B-2FE4-465D-A1D1-134D23CE3A38}" type="presParOf" srcId="{3889C7B4-228D-4DB2-9A03-60F3FD445813}" destId="{D1DBCA9A-05C6-4876-92B3-0A5AB4248E87}" srcOrd="1" destOrd="0" presId="urn:microsoft.com/office/officeart/2005/8/layout/hierarchy1"/>
    <dgm:cxn modelId="{75A42BD5-DD7F-405C-9439-81B9A9CDB4C7}" type="presParOf" srcId="{D1DBCA9A-05C6-4876-92B3-0A5AB4248E87}" destId="{94FD9DDB-6E0C-4AE2-9D57-FEC4A86FDEED}" srcOrd="0" destOrd="0" presId="urn:microsoft.com/office/officeart/2005/8/layout/hierarchy1"/>
    <dgm:cxn modelId="{591E265C-CFB3-4B85-832F-AC1A157F5409}" type="presParOf" srcId="{94FD9DDB-6E0C-4AE2-9D57-FEC4A86FDEED}" destId="{02A86F98-5B76-4E37-844B-7663CAF6730D}" srcOrd="0" destOrd="0" presId="urn:microsoft.com/office/officeart/2005/8/layout/hierarchy1"/>
    <dgm:cxn modelId="{C0217817-0E15-4CC2-8D35-BE87232D5F12}" type="presParOf" srcId="{94FD9DDB-6E0C-4AE2-9D57-FEC4A86FDEED}" destId="{BDF5F68A-C393-4DF0-8381-F3E1323CAC4E}" srcOrd="1" destOrd="0" presId="urn:microsoft.com/office/officeart/2005/8/layout/hierarchy1"/>
    <dgm:cxn modelId="{C5B0458B-0907-44E9-8D72-2A18897B0BF2}" type="presParOf" srcId="{D1DBCA9A-05C6-4876-92B3-0A5AB4248E87}" destId="{E922236B-69BD-4259-9268-5932E7243E83}" srcOrd="1" destOrd="0" presId="urn:microsoft.com/office/officeart/2005/8/layout/hierarchy1"/>
    <dgm:cxn modelId="{E4EDC3C2-58B6-454F-9CDD-7F08C7D427E9}" type="presParOf" srcId="{3889C7B4-228D-4DB2-9A03-60F3FD445813}" destId="{7754410C-662D-4E4F-87E4-6B9A9CCEF6C7}" srcOrd="2" destOrd="0" presId="urn:microsoft.com/office/officeart/2005/8/layout/hierarchy1"/>
    <dgm:cxn modelId="{76E86645-0EF0-4558-A51B-B2335B56D192}" type="presParOf" srcId="{7754410C-662D-4E4F-87E4-6B9A9CCEF6C7}" destId="{46E1EE15-96C0-451D-9074-2948BC9DFC23}" srcOrd="0" destOrd="0" presId="urn:microsoft.com/office/officeart/2005/8/layout/hierarchy1"/>
    <dgm:cxn modelId="{815735BD-5720-4DD4-92C3-8B5AE15D0A91}" type="presParOf" srcId="{46E1EE15-96C0-451D-9074-2948BC9DFC23}" destId="{3E21B301-F643-4E01-8FA9-3AC47FC375C2}" srcOrd="0" destOrd="0" presId="urn:microsoft.com/office/officeart/2005/8/layout/hierarchy1"/>
    <dgm:cxn modelId="{866875BA-EEE1-4B30-9FAC-7F6262CAF5EC}" type="presParOf" srcId="{46E1EE15-96C0-451D-9074-2948BC9DFC23}" destId="{EE8CFE64-2022-4465-8917-056A5EF285C8}" srcOrd="1" destOrd="0" presId="urn:microsoft.com/office/officeart/2005/8/layout/hierarchy1"/>
    <dgm:cxn modelId="{68B0816B-28D6-4D9E-A9B3-7183CCC497AC}" type="presParOf" srcId="{7754410C-662D-4E4F-87E4-6B9A9CCEF6C7}" destId="{1B256879-B18A-49F6-8FF9-F213B0F28A2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87EA17-2708-46A2-AC3F-C0A019EF988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312874D7-6C45-45FA-A8FD-F182F648A24C}">
      <dgm:prSet custT="1">
        <dgm:style>
          <a:lnRef idx="3">
            <a:schemeClr val="lt1"/>
          </a:lnRef>
          <a:fillRef idx="1">
            <a:schemeClr val="accent1"/>
          </a:fillRef>
          <a:effectRef idx="1">
            <a:schemeClr val="accent1"/>
          </a:effectRef>
          <a:fontRef idx="minor">
            <a:schemeClr val="lt1"/>
          </a:fontRef>
        </dgm:style>
      </dgm:prSet>
      <dgm:spPr/>
      <dgm:t>
        <a:bodyPr/>
        <a:lstStyle/>
        <a:p>
          <a:r>
            <a:rPr lang="nl-BE" sz="2800" b="1"/>
            <a:t>Programmawet</a:t>
          </a:r>
          <a:endParaRPr lang="en-US" sz="2800" b="1"/>
        </a:p>
      </dgm:t>
    </dgm:pt>
    <dgm:pt modelId="{D6FE0F8B-6FD1-4C9F-916C-3727C40B1179}" type="parTrans" cxnId="{3A3AF1E1-0284-477D-932F-32D3A99B75BA}">
      <dgm:prSet/>
      <dgm:spPr/>
      <dgm:t>
        <a:bodyPr/>
        <a:lstStyle/>
        <a:p>
          <a:endParaRPr lang="en-US"/>
        </a:p>
      </dgm:t>
    </dgm:pt>
    <dgm:pt modelId="{DC7C247E-EC4B-4C70-AD70-6C61B751C56B}" type="sibTrans" cxnId="{3A3AF1E1-0284-477D-932F-32D3A99B75BA}">
      <dgm:prSet/>
      <dgm:spPr/>
      <dgm:t>
        <a:bodyPr/>
        <a:lstStyle/>
        <a:p>
          <a:endParaRPr lang="en-US"/>
        </a:p>
      </dgm:t>
    </dgm:pt>
    <dgm:pt modelId="{99C2B2DE-9963-406A-80AF-7CE97AC753D8}">
      <dgm:prSet custT="1">
        <dgm:style>
          <a:lnRef idx="3">
            <a:schemeClr val="lt1"/>
          </a:lnRef>
          <a:fillRef idx="1">
            <a:schemeClr val="accent1"/>
          </a:fillRef>
          <a:effectRef idx="1">
            <a:schemeClr val="accent1"/>
          </a:effectRef>
          <a:fontRef idx="minor">
            <a:schemeClr val="lt1"/>
          </a:fontRef>
        </dgm:style>
      </dgm:prSet>
      <dgm:spPr/>
      <dgm:t>
        <a:bodyPr/>
        <a:lstStyle/>
        <a:p>
          <a:r>
            <a:rPr lang="en-US" sz="2800" b="1"/>
            <a:t>Wet Diverse </a:t>
          </a:r>
          <a:r>
            <a:rPr lang="en-US" sz="2800" b="1" err="1"/>
            <a:t>Bepalingen</a:t>
          </a:r>
          <a:endParaRPr lang="en-US" sz="2800" b="1"/>
        </a:p>
      </dgm:t>
    </dgm:pt>
    <dgm:pt modelId="{7294E676-8E8C-4DE1-A0D7-62020308FA3C}" type="parTrans" cxnId="{E547CB12-3F2C-4690-9980-8616EBA1468A}">
      <dgm:prSet/>
      <dgm:spPr/>
      <dgm:t>
        <a:bodyPr/>
        <a:lstStyle/>
        <a:p>
          <a:endParaRPr lang="en-US"/>
        </a:p>
      </dgm:t>
    </dgm:pt>
    <dgm:pt modelId="{E231B44F-77D4-4760-90C7-ECD07CA96A58}" type="sibTrans" cxnId="{E547CB12-3F2C-4690-9980-8616EBA1468A}">
      <dgm:prSet/>
      <dgm:spPr/>
      <dgm:t>
        <a:bodyPr/>
        <a:lstStyle/>
        <a:p>
          <a:endParaRPr lang="en-US"/>
        </a:p>
      </dgm:t>
    </dgm:pt>
    <dgm:pt modelId="{FF8F711F-5490-4176-B00D-64254D08CE51}">
      <dgm:prSet custT="1">
        <dgm:style>
          <a:lnRef idx="3">
            <a:schemeClr val="lt1"/>
          </a:lnRef>
          <a:fillRef idx="1">
            <a:schemeClr val="accent1"/>
          </a:fillRef>
          <a:effectRef idx="1">
            <a:schemeClr val="accent1"/>
          </a:effectRef>
          <a:fontRef idx="minor">
            <a:schemeClr val="lt1"/>
          </a:fontRef>
        </dgm:style>
      </dgm:prSet>
      <dgm:spPr/>
      <dgm:t>
        <a:bodyPr/>
        <a:lstStyle/>
        <a:p>
          <a:r>
            <a:rPr lang="nl-BE" sz="2800" b="1"/>
            <a:t>Zomerakkoord Hervorming personenbelasting</a:t>
          </a:r>
          <a:endParaRPr lang="en-US" sz="2800" b="1"/>
        </a:p>
      </dgm:t>
    </dgm:pt>
    <dgm:pt modelId="{65A3A027-7029-44B5-9E12-D84728A048A0}" type="parTrans" cxnId="{90B61A4E-83D7-438C-A343-07818BB103C2}">
      <dgm:prSet/>
      <dgm:spPr/>
      <dgm:t>
        <a:bodyPr/>
        <a:lstStyle/>
        <a:p>
          <a:endParaRPr lang="en-US"/>
        </a:p>
      </dgm:t>
    </dgm:pt>
    <dgm:pt modelId="{BE51564A-C870-4627-82CC-1C79381080DC}" type="sibTrans" cxnId="{90B61A4E-83D7-438C-A343-07818BB103C2}">
      <dgm:prSet/>
      <dgm:spPr/>
      <dgm:t>
        <a:bodyPr/>
        <a:lstStyle/>
        <a:p>
          <a:endParaRPr lang="en-US"/>
        </a:p>
      </dgm:t>
    </dgm:pt>
    <dgm:pt modelId="{DE40C273-D499-4556-81D2-BD80C48B2026}">
      <dgm:prSet custT="1">
        <dgm:style>
          <a:lnRef idx="3">
            <a:schemeClr val="lt1"/>
          </a:lnRef>
          <a:fillRef idx="1">
            <a:schemeClr val="accent1"/>
          </a:fillRef>
          <a:effectRef idx="1">
            <a:schemeClr val="accent1"/>
          </a:effectRef>
          <a:fontRef idx="minor">
            <a:schemeClr val="lt1"/>
          </a:fontRef>
        </dgm:style>
      </dgm:prSet>
      <dgm:spPr/>
      <dgm:t>
        <a:bodyPr/>
        <a:lstStyle/>
        <a:p>
          <a:r>
            <a:rPr lang="en-US" sz="2800" b="1">
              <a:latin typeface="Aptos Display" panose="02110004020202020204"/>
            </a:rPr>
            <a:t>Meerwaarde-belasting</a:t>
          </a:r>
          <a:endParaRPr lang="en-US" sz="2800" b="1"/>
        </a:p>
      </dgm:t>
    </dgm:pt>
    <dgm:pt modelId="{962D8B4F-91B5-46D8-B64B-2E27D48EF724}" type="parTrans" cxnId="{68C10A6E-F074-4F8F-9942-5E374AF8AB33}">
      <dgm:prSet/>
      <dgm:spPr/>
      <dgm:t>
        <a:bodyPr/>
        <a:lstStyle/>
        <a:p>
          <a:endParaRPr lang="en-US"/>
        </a:p>
      </dgm:t>
    </dgm:pt>
    <dgm:pt modelId="{29C7ABA2-D878-4183-95D0-DAFE09169E0B}" type="sibTrans" cxnId="{68C10A6E-F074-4F8F-9942-5E374AF8AB33}">
      <dgm:prSet/>
      <dgm:spPr/>
      <dgm:t>
        <a:bodyPr/>
        <a:lstStyle/>
        <a:p>
          <a:endParaRPr lang="en-US"/>
        </a:p>
      </dgm:t>
    </dgm:pt>
    <dgm:pt modelId="{AB6CEAEA-2E12-4615-A899-123017CE4F92}" type="pres">
      <dgm:prSet presAssocID="{C587EA17-2708-46A2-AC3F-C0A019EF9888}" presName="diagram" presStyleCnt="0">
        <dgm:presLayoutVars>
          <dgm:dir/>
          <dgm:resizeHandles val="exact"/>
        </dgm:presLayoutVars>
      </dgm:prSet>
      <dgm:spPr/>
    </dgm:pt>
    <dgm:pt modelId="{08E7C670-0325-4B55-B51D-6F928128D3AE}" type="pres">
      <dgm:prSet presAssocID="{312874D7-6C45-45FA-A8FD-F182F648A24C}" presName="node" presStyleLbl="node1" presStyleIdx="0" presStyleCnt="4">
        <dgm:presLayoutVars>
          <dgm:bulletEnabled val="1"/>
        </dgm:presLayoutVars>
      </dgm:prSet>
      <dgm:spPr/>
    </dgm:pt>
    <dgm:pt modelId="{C19DD537-232F-461D-A0A6-FC8909C41F6B}" type="pres">
      <dgm:prSet presAssocID="{DC7C247E-EC4B-4C70-AD70-6C61B751C56B}" presName="sibTrans" presStyleCnt="0"/>
      <dgm:spPr/>
    </dgm:pt>
    <dgm:pt modelId="{7C880D3D-C508-4AB2-99AC-4ED1C4077176}" type="pres">
      <dgm:prSet presAssocID="{99C2B2DE-9963-406A-80AF-7CE97AC753D8}" presName="node" presStyleLbl="node1" presStyleIdx="1" presStyleCnt="4">
        <dgm:presLayoutVars>
          <dgm:bulletEnabled val="1"/>
        </dgm:presLayoutVars>
      </dgm:prSet>
      <dgm:spPr/>
    </dgm:pt>
    <dgm:pt modelId="{929D22A9-AE35-4B11-A7B5-C0A5FD99C685}" type="pres">
      <dgm:prSet presAssocID="{E231B44F-77D4-4760-90C7-ECD07CA96A58}" presName="sibTrans" presStyleCnt="0"/>
      <dgm:spPr/>
    </dgm:pt>
    <dgm:pt modelId="{DE9B6D69-E108-4B99-AAD1-439B4F0FFF93}" type="pres">
      <dgm:prSet presAssocID="{FF8F711F-5490-4176-B00D-64254D08CE51}" presName="node" presStyleLbl="node1" presStyleIdx="2" presStyleCnt="4">
        <dgm:presLayoutVars>
          <dgm:bulletEnabled val="1"/>
        </dgm:presLayoutVars>
      </dgm:prSet>
      <dgm:spPr/>
    </dgm:pt>
    <dgm:pt modelId="{7BD7F42C-488C-492E-B4F7-829BAF9137B8}" type="pres">
      <dgm:prSet presAssocID="{BE51564A-C870-4627-82CC-1C79381080DC}" presName="sibTrans" presStyleCnt="0"/>
      <dgm:spPr/>
    </dgm:pt>
    <dgm:pt modelId="{285D51EE-EB14-4117-9C4C-933D9447D259}" type="pres">
      <dgm:prSet presAssocID="{DE40C273-D499-4556-81D2-BD80C48B2026}" presName="node" presStyleLbl="node1" presStyleIdx="3" presStyleCnt="4">
        <dgm:presLayoutVars>
          <dgm:bulletEnabled val="1"/>
        </dgm:presLayoutVars>
      </dgm:prSet>
      <dgm:spPr/>
    </dgm:pt>
  </dgm:ptLst>
  <dgm:cxnLst>
    <dgm:cxn modelId="{3487350E-F091-434A-89F5-5115E6FC10BE}" type="presOf" srcId="{312874D7-6C45-45FA-A8FD-F182F648A24C}" destId="{08E7C670-0325-4B55-B51D-6F928128D3AE}" srcOrd="0" destOrd="0" presId="urn:microsoft.com/office/officeart/2005/8/layout/default"/>
    <dgm:cxn modelId="{E547CB12-3F2C-4690-9980-8616EBA1468A}" srcId="{C587EA17-2708-46A2-AC3F-C0A019EF9888}" destId="{99C2B2DE-9963-406A-80AF-7CE97AC753D8}" srcOrd="1" destOrd="0" parTransId="{7294E676-8E8C-4DE1-A0D7-62020308FA3C}" sibTransId="{E231B44F-77D4-4760-90C7-ECD07CA96A58}"/>
    <dgm:cxn modelId="{4AB02021-58D1-4DD7-A6F0-4B9ECC38A704}" type="presOf" srcId="{99C2B2DE-9963-406A-80AF-7CE97AC753D8}" destId="{7C880D3D-C508-4AB2-99AC-4ED1C4077176}" srcOrd="0" destOrd="0" presId="urn:microsoft.com/office/officeart/2005/8/layout/default"/>
    <dgm:cxn modelId="{9671D45F-00A5-4135-B8D8-690490B3AE6A}" type="presOf" srcId="{DE40C273-D499-4556-81D2-BD80C48B2026}" destId="{285D51EE-EB14-4117-9C4C-933D9447D259}" srcOrd="0" destOrd="0" presId="urn:microsoft.com/office/officeart/2005/8/layout/default"/>
    <dgm:cxn modelId="{9BC8B74D-7A59-44FA-B76D-E1BEA005432A}" type="presOf" srcId="{C587EA17-2708-46A2-AC3F-C0A019EF9888}" destId="{AB6CEAEA-2E12-4615-A899-123017CE4F92}" srcOrd="0" destOrd="0" presId="urn:microsoft.com/office/officeart/2005/8/layout/default"/>
    <dgm:cxn modelId="{68C10A6E-F074-4F8F-9942-5E374AF8AB33}" srcId="{C587EA17-2708-46A2-AC3F-C0A019EF9888}" destId="{DE40C273-D499-4556-81D2-BD80C48B2026}" srcOrd="3" destOrd="0" parTransId="{962D8B4F-91B5-46D8-B64B-2E27D48EF724}" sibTransId="{29C7ABA2-D878-4183-95D0-DAFE09169E0B}"/>
    <dgm:cxn modelId="{90B61A4E-83D7-438C-A343-07818BB103C2}" srcId="{C587EA17-2708-46A2-AC3F-C0A019EF9888}" destId="{FF8F711F-5490-4176-B00D-64254D08CE51}" srcOrd="2" destOrd="0" parTransId="{65A3A027-7029-44B5-9E12-D84728A048A0}" sibTransId="{BE51564A-C870-4627-82CC-1C79381080DC}"/>
    <dgm:cxn modelId="{B39AD5D0-47BF-4A18-B90E-808EAE00F6D2}" type="presOf" srcId="{FF8F711F-5490-4176-B00D-64254D08CE51}" destId="{DE9B6D69-E108-4B99-AAD1-439B4F0FFF93}" srcOrd="0" destOrd="0" presId="urn:microsoft.com/office/officeart/2005/8/layout/default"/>
    <dgm:cxn modelId="{3A3AF1E1-0284-477D-932F-32D3A99B75BA}" srcId="{C587EA17-2708-46A2-AC3F-C0A019EF9888}" destId="{312874D7-6C45-45FA-A8FD-F182F648A24C}" srcOrd="0" destOrd="0" parTransId="{D6FE0F8B-6FD1-4C9F-916C-3727C40B1179}" sibTransId="{DC7C247E-EC4B-4C70-AD70-6C61B751C56B}"/>
    <dgm:cxn modelId="{8A887298-67CE-4403-A37B-5F33B701AF6C}" type="presParOf" srcId="{AB6CEAEA-2E12-4615-A899-123017CE4F92}" destId="{08E7C670-0325-4B55-B51D-6F928128D3AE}" srcOrd="0" destOrd="0" presId="urn:microsoft.com/office/officeart/2005/8/layout/default"/>
    <dgm:cxn modelId="{B680E509-FC54-43D3-88D3-B4FF4E3B69A0}" type="presParOf" srcId="{AB6CEAEA-2E12-4615-A899-123017CE4F92}" destId="{C19DD537-232F-461D-A0A6-FC8909C41F6B}" srcOrd="1" destOrd="0" presId="urn:microsoft.com/office/officeart/2005/8/layout/default"/>
    <dgm:cxn modelId="{782A32D8-ECA1-4C88-91E7-A68FEB0D8314}" type="presParOf" srcId="{AB6CEAEA-2E12-4615-A899-123017CE4F92}" destId="{7C880D3D-C508-4AB2-99AC-4ED1C4077176}" srcOrd="2" destOrd="0" presId="urn:microsoft.com/office/officeart/2005/8/layout/default"/>
    <dgm:cxn modelId="{5B0C9A38-BFEE-405E-A8AD-6C5A7C9D034D}" type="presParOf" srcId="{AB6CEAEA-2E12-4615-A899-123017CE4F92}" destId="{929D22A9-AE35-4B11-A7B5-C0A5FD99C685}" srcOrd="3" destOrd="0" presId="urn:microsoft.com/office/officeart/2005/8/layout/default"/>
    <dgm:cxn modelId="{61A3DB5A-5269-49A6-8D68-30D6E9FD7433}" type="presParOf" srcId="{AB6CEAEA-2E12-4615-A899-123017CE4F92}" destId="{DE9B6D69-E108-4B99-AAD1-439B4F0FFF93}" srcOrd="4" destOrd="0" presId="urn:microsoft.com/office/officeart/2005/8/layout/default"/>
    <dgm:cxn modelId="{2C28C757-2D3B-476C-BA52-20366CA6440A}" type="presParOf" srcId="{AB6CEAEA-2E12-4615-A899-123017CE4F92}" destId="{7BD7F42C-488C-492E-B4F7-829BAF9137B8}" srcOrd="5" destOrd="0" presId="urn:microsoft.com/office/officeart/2005/8/layout/default"/>
    <dgm:cxn modelId="{F47A8E8D-093E-49B7-86F2-5EF59E0D1652}" type="presParOf" srcId="{AB6CEAEA-2E12-4615-A899-123017CE4F92}" destId="{285D51EE-EB14-4117-9C4C-933D9447D25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9A0B88-51A4-49D2-8211-D12A8B5F365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72EC54-F448-4FC5-846E-53DDB80B2029}">
      <dgm:prSet/>
      <dgm:spPr/>
      <dgm:t>
        <a:bodyPr/>
        <a:lstStyle/>
        <a:p>
          <a:pPr>
            <a:lnSpc>
              <a:spcPct val="100000"/>
            </a:lnSpc>
          </a:pPr>
          <a:r>
            <a:rPr lang="nl-BE" b="1">
              <a:solidFill>
                <a:srgbClr val="3C88A3"/>
              </a:solidFill>
            </a:rPr>
            <a:t>Eerste lezing – regering </a:t>
          </a:r>
          <a:endParaRPr lang="en-US" b="1">
            <a:solidFill>
              <a:srgbClr val="3C88A3"/>
            </a:solidFill>
          </a:endParaRPr>
        </a:p>
      </dgm:t>
    </dgm:pt>
    <dgm:pt modelId="{B6805E50-3475-410C-AD17-A309998A1C51}" type="parTrans" cxnId="{F10D5898-859C-4D0F-AC86-325352236B4B}">
      <dgm:prSet/>
      <dgm:spPr/>
      <dgm:t>
        <a:bodyPr/>
        <a:lstStyle/>
        <a:p>
          <a:endParaRPr lang="en-US"/>
        </a:p>
      </dgm:t>
    </dgm:pt>
    <dgm:pt modelId="{2312F98F-7FB1-457E-8593-97520E747E1B}" type="sibTrans" cxnId="{F10D5898-859C-4D0F-AC86-325352236B4B}">
      <dgm:prSet/>
      <dgm:spPr/>
      <dgm:t>
        <a:bodyPr/>
        <a:lstStyle/>
        <a:p>
          <a:endParaRPr lang="en-US"/>
        </a:p>
      </dgm:t>
    </dgm:pt>
    <dgm:pt modelId="{92C7DBD8-D281-4B33-B2B3-ADDB5D75602E}">
      <dgm:prSet/>
      <dgm:spPr/>
      <dgm:t>
        <a:bodyPr/>
        <a:lstStyle/>
        <a:p>
          <a:pPr>
            <a:lnSpc>
              <a:spcPct val="100000"/>
            </a:lnSpc>
          </a:pPr>
          <a:r>
            <a:rPr lang="nl-BE" b="1">
              <a:solidFill>
                <a:srgbClr val="3C88A3"/>
              </a:solidFill>
            </a:rPr>
            <a:t>Adviezen en overleg</a:t>
          </a:r>
          <a:endParaRPr lang="en-US" b="1">
            <a:solidFill>
              <a:srgbClr val="3C88A3"/>
            </a:solidFill>
          </a:endParaRPr>
        </a:p>
      </dgm:t>
    </dgm:pt>
    <dgm:pt modelId="{EC9779BA-493E-4BC4-8E54-2A6A429A425D}" type="parTrans" cxnId="{7F03D55B-907E-4DE9-BB65-2F5AD8A0572B}">
      <dgm:prSet/>
      <dgm:spPr/>
      <dgm:t>
        <a:bodyPr/>
        <a:lstStyle/>
        <a:p>
          <a:endParaRPr lang="en-US"/>
        </a:p>
      </dgm:t>
    </dgm:pt>
    <dgm:pt modelId="{69BD8506-4CB7-45FD-BFD7-04180973D63D}" type="sibTrans" cxnId="{7F03D55B-907E-4DE9-BB65-2F5AD8A0572B}">
      <dgm:prSet/>
      <dgm:spPr/>
      <dgm:t>
        <a:bodyPr/>
        <a:lstStyle/>
        <a:p>
          <a:endParaRPr lang="en-US"/>
        </a:p>
      </dgm:t>
    </dgm:pt>
    <dgm:pt modelId="{2B50DF22-7ACA-4863-ACDB-7E81AF14F21F}">
      <dgm:prSet/>
      <dgm:spPr/>
      <dgm:t>
        <a:bodyPr/>
        <a:lstStyle/>
        <a:p>
          <a:pPr>
            <a:lnSpc>
              <a:spcPct val="100000"/>
            </a:lnSpc>
          </a:pPr>
          <a:r>
            <a:rPr lang="nl-BE" b="1">
              <a:solidFill>
                <a:srgbClr val="3C88A3"/>
              </a:solidFill>
            </a:rPr>
            <a:t>Tweede lezing – regering </a:t>
          </a:r>
          <a:endParaRPr lang="en-US" b="1">
            <a:solidFill>
              <a:srgbClr val="3C88A3"/>
            </a:solidFill>
          </a:endParaRPr>
        </a:p>
      </dgm:t>
    </dgm:pt>
    <dgm:pt modelId="{32D5A5A8-8BAB-4419-804B-715F51D308A5}" type="parTrans" cxnId="{B392495B-88AA-4852-8776-A726B2E0FF2E}">
      <dgm:prSet/>
      <dgm:spPr/>
      <dgm:t>
        <a:bodyPr/>
        <a:lstStyle/>
        <a:p>
          <a:endParaRPr lang="en-US"/>
        </a:p>
      </dgm:t>
    </dgm:pt>
    <dgm:pt modelId="{7D6CC305-240F-455C-988D-A0E9E70594AF}" type="sibTrans" cxnId="{B392495B-88AA-4852-8776-A726B2E0FF2E}">
      <dgm:prSet/>
      <dgm:spPr/>
      <dgm:t>
        <a:bodyPr/>
        <a:lstStyle/>
        <a:p>
          <a:endParaRPr lang="en-US"/>
        </a:p>
      </dgm:t>
    </dgm:pt>
    <dgm:pt modelId="{EC96497C-F3F5-4A5E-BDCF-F8CA56A9519D}">
      <dgm:prSet/>
      <dgm:spPr/>
      <dgm:t>
        <a:bodyPr/>
        <a:lstStyle/>
        <a:p>
          <a:endParaRPr lang="en-US"/>
        </a:p>
      </dgm:t>
    </dgm:pt>
    <dgm:pt modelId="{04745E35-BAB5-4D1E-9F9A-7ADB38578741}" type="parTrans" cxnId="{3010085F-53E2-4AFB-AEB8-322D27AFC350}">
      <dgm:prSet/>
      <dgm:spPr/>
      <dgm:t>
        <a:bodyPr/>
        <a:lstStyle/>
        <a:p>
          <a:endParaRPr lang="en-US"/>
        </a:p>
      </dgm:t>
    </dgm:pt>
    <dgm:pt modelId="{6B62D732-B4FC-4EED-91AD-507B883ED2DC}" type="sibTrans" cxnId="{3010085F-53E2-4AFB-AEB8-322D27AFC350}">
      <dgm:prSet/>
      <dgm:spPr/>
      <dgm:t>
        <a:bodyPr/>
        <a:lstStyle/>
        <a:p>
          <a:endParaRPr lang="en-US"/>
        </a:p>
      </dgm:t>
    </dgm:pt>
    <dgm:pt modelId="{6D2781E8-2F0D-44E4-A70D-A42DC37C8BB4}">
      <dgm:prSet custT="1"/>
      <dgm:spPr/>
      <dgm:t>
        <a:bodyPr/>
        <a:lstStyle/>
        <a:p>
          <a:pPr>
            <a:lnSpc>
              <a:spcPct val="100000"/>
            </a:lnSpc>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gm:t>
    </dgm:pt>
    <dgm:pt modelId="{49B7BE14-C097-442C-BF2D-CC505797FD47}" type="parTrans" cxnId="{7E8A302A-DF11-4E4F-AD7E-47DDC15F4578}">
      <dgm:prSet/>
      <dgm:spPr/>
      <dgm:t>
        <a:bodyPr/>
        <a:lstStyle/>
        <a:p>
          <a:endParaRPr lang="nl-BE"/>
        </a:p>
      </dgm:t>
    </dgm:pt>
    <dgm:pt modelId="{BA60DDD1-9925-483F-96C7-4B85614AE55D}" type="sibTrans" cxnId="{7E8A302A-DF11-4E4F-AD7E-47DDC15F4578}">
      <dgm:prSet/>
      <dgm:spPr/>
      <dgm:t>
        <a:bodyPr/>
        <a:lstStyle/>
        <a:p>
          <a:endParaRPr lang="nl-BE"/>
        </a:p>
      </dgm:t>
    </dgm:pt>
    <dgm:pt modelId="{B16F39B7-B3B3-4E19-9944-A02B8477E1C6}">
      <dgm:prSet/>
      <dgm:spPr/>
      <dgm:t>
        <a:bodyPr/>
        <a:lstStyle/>
        <a:p>
          <a:pPr>
            <a:lnSpc>
              <a:spcPct val="100000"/>
            </a:lnSpc>
          </a:pPr>
          <a:r>
            <a:rPr lang="en-US" b="1">
              <a:solidFill>
                <a:srgbClr val="3C88A3"/>
              </a:solidFill>
            </a:rPr>
            <a:t>Parlement </a:t>
          </a:r>
        </a:p>
      </dgm:t>
    </dgm:pt>
    <dgm:pt modelId="{69619D98-D776-4C8C-8382-EF6365AA4116}" type="parTrans" cxnId="{86B8C45B-BE4B-4994-AB1A-E0FE15D81917}">
      <dgm:prSet/>
      <dgm:spPr/>
      <dgm:t>
        <a:bodyPr/>
        <a:lstStyle/>
        <a:p>
          <a:endParaRPr lang="nl-BE"/>
        </a:p>
      </dgm:t>
    </dgm:pt>
    <dgm:pt modelId="{AA1B73B4-707C-4A7C-9773-94E94B501D05}" type="sibTrans" cxnId="{86B8C45B-BE4B-4994-AB1A-E0FE15D81917}">
      <dgm:prSet/>
      <dgm:spPr/>
      <dgm:t>
        <a:bodyPr/>
        <a:lstStyle/>
        <a:p>
          <a:endParaRPr lang="nl-BE"/>
        </a:p>
      </dgm:t>
    </dgm:pt>
    <dgm:pt modelId="{9172B2D7-B9D2-4898-8354-5EA02ABB92DC}" type="pres">
      <dgm:prSet presAssocID="{BE9A0B88-51A4-49D2-8211-D12A8B5F3650}" presName="root" presStyleCnt="0">
        <dgm:presLayoutVars>
          <dgm:dir/>
          <dgm:resizeHandles val="exact"/>
        </dgm:presLayoutVars>
      </dgm:prSet>
      <dgm:spPr/>
    </dgm:pt>
    <dgm:pt modelId="{1FDF99DD-654B-4F9A-B4D8-723F4199F402}" type="pres">
      <dgm:prSet presAssocID="{5972EC54-F448-4FC5-846E-53DDB80B2029}" presName="compNode" presStyleCnt="0"/>
      <dgm:spPr/>
    </dgm:pt>
    <dgm:pt modelId="{03DA5091-F7B2-4F66-A067-480195CADE87}" type="pres">
      <dgm:prSet presAssocID="{5972EC54-F448-4FC5-846E-53DDB80B2029}" presName="iconRect" presStyleLbl="node1" presStyleIdx="0" presStyleCnt="5" custLinFactNeighborX="21961" custLinFactNeighborY="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reker"/>
        </a:ext>
      </dgm:extLst>
    </dgm:pt>
    <dgm:pt modelId="{35ABEFD6-8D13-48D0-9AE4-3AAB8CC8AFED}" type="pres">
      <dgm:prSet presAssocID="{5972EC54-F448-4FC5-846E-53DDB80B2029}" presName="spaceRect" presStyleCnt="0"/>
      <dgm:spPr/>
    </dgm:pt>
    <dgm:pt modelId="{16D1938B-77E4-4C46-B911-8A595E3A5B67}" type="pres">
      <dgm:prSet presAssocID="{5972EC54-F448-4FC5-846E-53DDB80B2029}" presName="textRect" presStyleLbl="revTx" presStyleIdx="0" presStyleCnt="5" custLinFactNeighborX="5692" custLinFactNeighborY="25130">
        <dgm:presLayoutVars>
          <dgm:chMax val="1"/>
          <dgm:chPref val="1"/>
        </dgm:presLayoutVars>
      </dgm:prSet>
      <dgm:spPr/>
    </dgm:pt>
    <dgm:pt modelId="{161D1323-6F38-4C90-B7F6-0CD476A9310B}" type="pres">
      <dgm:prSet presAssocID="{2312F98F-7FB1-457E-8593-97520E747E1B}" presName="sibTrans" presStyleCnt="0"/>
      <dgm:spPr/>
    </dgm:pt>
    <dgm:pt modelId="{0107A389-54FC-4EA1-A6F7-DA9B9F757D04}" type="pres">
      <dgm:prSet presAssocID="{92C7DBD8-D281-4B33-B2B3-ADDB5D75602E}" presName="compNode" presStyleCnt="0"/>
      <dgm:spPr/>
    </dgm:pt>
    <dgm:pt modelId="{DCE7F5AD-CB6E-4363-838B-863FD916B68A}" type="pres">
      <dgm:prSet presAssocID="{92C7DBD8-D281-4B33-B2B3-ADDB5D75602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ten"/>
        </a:ext>
      </dgm:extLst>
    </dgm:pt>
    <dgm:pt modelId="{5721054E-94FD-449A-B623-9048F0A6B493}" type="pres">
      <dgm:prSet presAssocID="{92C7DBD8-D281-4B33-B2B3-ADDB5D75602E}" presName="spaceRect" presStyleCnt="0"/>
      <dgm:spPr/>
    </dgm:pt>
    <dgm:pt modelId="{F765A69C-D093-4676-A190-C24BE29B7F78}" type="pres">
      <dgm:prSet presAssocID="{92C7DBD8-D281-4B33-B2B3-ADDB5D75602E}" presName="textRect" presStyleLbl="revTx" presStyleIdx="1" presStyleCnt="5" custLinFactNeighborX="1898" custLinFactNeighborY="25130">
        <dgm:presLayoutVars>
          <dgm:chMax val="1"/>
          <dgm:chPref val="1"/>
        </dgm:presLayoutVars>
      </dgm:prSet>
      <dgm:spPr/>
    </dgm:pt>
    <dgm:pt modelId="{31AAA323-5202-4C07-96DE-D249F8006691}" type="pres">
      <dgm:prSet presAssocID="{69BD8506-4CB7-45FD-BFD7-04180973D63D}" presName="sibTrans" presStyleCnt="0"/>
      <dgm:spPr/>
    </dgm:pt>
    <dgm:pt modelId="{A2F29225-A75F-4408-97E3-F6E3F2541678}" type="pres">
      <dgm:prSet presAssocID="{2B50DF22-7ACA-4863-ACDB-7E81AF14F21F}" presName="compNode" presStyleCnt="0"/>
      <dgm:spPr/>
    </dgm:pt>
    <dgm:pt modelId="{4D2313BC-2D5F-4865-B1FE-D249D41FC6D8}" type="pres">
      <dgm:prSet presAssocID="{2B50DF22-7ACA-4863-ACDB-7E81AF14F21F}" presName="iconRect" presStyleLbl="node1" presStyleIdx="2" presStyleCnt="5" custLinFactNeighborX="2370" custLinFactNeighborY="37"/>
      <dgm:spPr>
        <a:blipFill>
          <a:blip xmlns:r="http://schemas.openxmlformats.org/officeDocument/2006/relationships" r:embed="rId5"/>
          <a:srcRect/>
          <a:stretch>
            <a:fillRect/>
          </a:stretch>
        </a:blipFill>
      </dgm:spPr>
    </dgm:pt>
    <dgm:pt modelId="{0195D91F-9E2C-4D58-87E5-B2BB1FBD1EAA}" type="pres">
      <dgm:prSet presAssocID="{2B50DF22-7ACA-4863-ACDB-7E81AF14F21F}" presName="spaceRect" presStyleCnt="0"/>
      <dgm:spPr/>
    </dgm:pt>
    <dgm:pt modelId="{CE68B6FC-269C-4C47-B05E-5B17C67C3BB9}" type="pres">
      <dgm:prSet presAssocID="{2B50DF22-7ACA-4863-ACDB-7E81AF14F21F}" presName="textRect" presStyleLbl="revTx" presStyleIdx="2" presStyleCnt="5" custLinFactNeighborX="3823" custLinFactNeighborY="25130">
        <dgm:presLayoutVars>
          <dgm:chMax val="1"/>
          <dgm:chPref val="1"/>
        </dgm:presLayoutVars>
      </dgm:prSet>
      <dgm:spPr/>
    </dgm:pt>
    <dgm:pt modelId="{A5E1E689-5FB2-41BC-9085-A5B2F20CB070}" type="pres">
      <dgm:prSet presAssocID="{7D6CC305-240F-455C-988D-A0E9E70594AF}" presName="sibTrans" presStyleCnt="0"/>
      <dgm:spPr/>
    </dgm:pt>
    <dgm:pt modelId="{89D64791-74EA-4087-9486-E1CC1E30D1BC}" type="pres">
      <dgm:prSet presAssocID="{B16F39B7-B3B3-4E19-9944-A02B8477E1C6}" presName="compNode" presStyleCnt="0"/>
      <dgm:spPr/>
    </dgm:pt>
    <dgm:pt modelId="{98B22201-A255-4478-89FD-E8FA576E1CB5}" type="pres">
      <dgm:prSet presAssocID="{B16F39B7-B3B3-4E19-9944-A02B8477E1C6}"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iekse tempel met effen opvulling"/>
        </a:ext>
      </dgm:extLst>
    </dgm:pt>
    <dgm:pt modelId="{5B987895-F298-4A02-B8DD-36DBF9F5DF8D}" type="pres">
      <dgm:prSet presAssocID="{B16F39B7-B3B3-4E19-9944-A02B8477E1C6}" presName="spaceRect" presStyleCnt="0"/>
      <dgm:spPr/>
    </dgm:pt>
    <dgm:pt modelId="{9616DCD3-33FC-4CD1-9928-08E5A73BBBE4}" type="pres">
      <dgm:prSet presAssocID="{B16F39B7-B3B3-4E19-9944-A02B8477E1C6}" presName="textRect" presStyleLbl="revTx" presStyleIdx="3" presStyleCnt="5" custLinFactNeighborX="677" custLinFactNeighborY="38947">
        <dgm:presLayoutVars>
          <dgm:chMax val="1"/>
          <dgm:chPref val="1"/>
        </dgm:presLayoutVars>
      </dgm:prSet>
      <dgm:spPr/>
    </dgm:pt>
    <dgm:pt modelId="{8D1DC498-8352-43B2-8B41-4EAEE76D212A}" type="pres">
      <dgm:prSet presAssocID="{AA1B73B4-707C-4A7C-9773-94E94B501D05}" presName="sibTrans" presStyleCnt="0"/>
      <dgm:spPr/>
    </dgm:pt>
    <dgm:pt modelId="{435FEA18-AF0D-46BB-81A5-788556697981}" type="pres">
      <dgm:prSet presAssocID="{6D2781E8-2F0D-44E4-A70D-A42DC37C8BB4}" presName="compNode" presStyleCnt="0"/>
      <dgm:spPr/>
    </dgm:pt>
    <dgm:pt modelId="{6BA73F96-FC97-4BFC-BA11-BDB617F82A6A}" type="pres">
      <dgm:prSet presAssocID="{6D2781E8-2F0D-44E4-A70D-A42DC37C8BB4}" presName="iconRect" presStyleLbl="node1" presStyleIdx="4"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Kroon met effen opvulling"/>
        </a:ext>
      </dgm:extLst>
    </dgm:pt>
    <dgm:pt modelId="{4D215FB0-B4D8-4612-87FD-2D028F4A7F09}" type="pres">
      <dgm:prSet presAssocID="{6D2781E8-2F0D-44E4-A70D-A42DC37C8BB4}" presName="spaceRect" presStyleCnt="0"/>
      <dgm:spPr/>
    </dgm:pt>
    <dgm:pt modelId="{BF26F72B-558B-487B-8EF0-A42B58AF1E16}" type="pres">
      <dgm:prSet presAssocID="{6D2781E8-2F0D-44E4-A70D-A42DC37C8BB4}" presName="textRect" presStyleLbl="revTx" presStyleIdx="4" presStyleCnt="5" custScaleX="103190" custLinFactNeighborX="724" custLinFactNeighborY="29724">
        <dgm:presLayoutVars>
          <dgm:chMax val="1"/>
          <dgm:chPref val="1"/>
        </dgm:presLayoutVars>
      </dgm:prSet>
      <dgm:spPr/>
    </dgm:pt>
  </dgm:ptLst>
  <dgm:cxnLst>
    <dgm:cxn modelId="{D762D50D-0A60-4500-B90B-659F4244A965}" type="presOf" srcId="{BE9A0B88-51A4-49D2-8211-D12A8B5F3650}" destId="{9172B2D7-B9D2-4898-8354-5EA02ABB92DC}" srcOrd="0" destOrd="0" presId="urn:microsoft.com/office/officeart/2018/2/layout/IconLabelList"/>
    <dgm:cxn modelId="{12F4D715-2896-4E45-AEDF-55C9E163176D}" type="presOf" srcId="{5972EC54-F448-4FC5-846E-53DDB80B2029}" destId="{16D1938B-77E4-4C46-B911-8A595E3A5B67}" srcOrd="0" destOrd="0" presId="urn:microsoft.com/office/officeart/2018/2/layout/IconLabelList"/>
    <dgm:cxn modelId="{7E8A302A-DF11-4E4F-AD7E-47DDC15F4578}" srcId="{BE9A0B88-51A4-49D2-8211-D12A8B5F3650}" destId="{6D2781E8-2F0D-44E4-A70D-A42DC37C8BB4}" srcOrd="4" destOrd="0" parTransId="{49B7BE14-C097-442C-BF2D-CC505797FD47}" sibTransId="{BA60DDD1-9925-483F-96C7-4B85614AE55D}"/>
    <dgm:cxn modelId="{B392495B-88AA-4852-8776-A726B2E0FF2E}" srcId="{BE9A0B88-51A4-49D2-8211-D12A8B5F3650}" destId="{2B50DF22-7ACA-4863-ACDB-7E81AF14F21F}" srcOrd="2" destOrd="0" parTransId="{32D5A5A8-8BAB-4419-804B-715F51D308A5}" sibTransId="{7D6CC305-240F-455C-988D-A0E9E70594AF}"/>
    <dgm:cxn modelId="{86B8C45B-BE4B-4994-AB1A-E0FE15D81917}" srcId="{BE9A0B88-51A4-49D2-8211-D12A8B5F3650}" destId="{B16F39B7-B3B3-4E19-9944-A02B8477E1C6}" srcOrd="3" destOrd="0" parTransId="{69619D98-D776-4C8C-8382-EF6365AA4116}" sibTransId="{AA1B73B4-707C-4A7C-9773-94E94B501D05}"/>
    <dgm:cxn modelId="{7F03D55B-907E-4DE9-BB65-2F5AD8A0572B}" srcId="{BE9A0B88-51A4-49D2-8211-D12A8B5F3650}" destId="{92C7DBD8-D281-4B33-B2B3-ADDB5D75602E}" srcOrd="1" destOrd="0" parTransId="{EC9779BA-493E-4BC4-8E54-2A6A429A425D}" sibTransId="{69BD8506-4CB7-45FD-BFD7-04180973D63D}"/>
    <dgm:cxn modelId="{3010085F-53E2-4AFB-AEB8-322D27AFC350}" srcId="{6D2781E8-2F0D-44E4-A70D-A42DC37C8BB4}" destId="{EC96497C-F3F5-4A5E-BDCF-F8CA56A9519D}" srcOrd="0" destOrd="0" parTransId="{04745E35-BAB5-4D1E-9F9A-7ADB38578741}" sibTransId="{6B62D732-B4FC-4EED-91AD-507B883ED2DC}"/>
    <dgm:cxn modelId="{3D146294-003D-476F-8947-DB2A17AE6A31}" type="presOf" srcId="{2B50DF22-7ACA-4863-ACDB-7E81AF14F21F}" destId="{CE68B6FC-269C-4C47-B05E-5B17C67C3BB9}" srcOrd="0" destOrd="0" presId="urn:microsoft.com/office/officeart/2018/2/layout/IconLabelList"/>
    <dgm:cxn modelId="{F10D5898-859C-4D0F-AC86-325352236B4B}" srcId="{BE9A0B88-51A4-49D2-8211-D12A8B5F3650}" destId="{5972EC54-F448-4FC5-846E-53DDB80B2029}" srcOrd="0" destOrd="0" parTransId="{B6805E50-3475-410C-AD17-A309998A1C51}" sibTransId="{2312F98F-7FB1-457E-8593-97520E747E1B}"/>
    <dgm:cxn modelId="{71CC2DA6-403A-45C5-91AF-0191F4BC9F2E}" type="presOf" srcId="{92C7DBD8-D281-4B33-B2B3-ADDB5D75602E}" destId="{F765A69C-D093-4676-A190-C24BE29B7F78}" srcOrd="0" destOrd="0" presId="urn:microsoft.com/office/officeart/2018/2/layout/IconLabelList"/>
    <dgm:cxn modelId="{6A3ABAD3-9457-4B03-84A5-F2D32F0F876C}" type="presOf" srcId="{B16F39B7-B3B3-4E19-9944-A02B8477E1C6}" destId="{9616DCD3-33FC-4CD1-9928-08E5A73BBBE4}" srcOrd="0" destOrd="0" presId="urn:microsoft.com/office/officeart/2018/2/layout/IconLabelList"/>
    <dgm:cxn modelId="{ED4AACD9-D6E3-41B6-A123-C42AE82208F1}" type="presOf" srcId="{6D2781E8-2F0D-44E4-A70D-A42DC37C8BB4}" destId="{BF26F72B-558B-487B-8EF0-A42B58AF1E16}" srcOrd="0" destOrd="0" presId="urn:microsoft.com/office/officeart/2018/2/layout/IconLabelList"/>
    <dgm:cxn modelId="{1FB3919B-43C4-4551-85AF-2A705765FD27}" type="presParOf" srcId="{9172B2D7-B9D2-4898-8354-5EA02ABB92DC}" destId="{1FDF99DD-654B-4F9A-B4D8-723F4199F402}" srcOrd="0" destOrd="0" presId="urn:microsoft.com/office/officeart/2018/2/layout/IconLabelList"/>
    <dgm:cxn modelId="{FF29DB37-E254-4E35-892F-A9A455C76EDA}" type="presParOf" srcId="{1FDF99DD-654B-4F9A-B4D8-723F4199F402}" destId="{03DA5091-F7B2-4F66-A067-480195CADE87}" srcOrd="0" destOrd="0" presId="urn:microsoft.com/office/officeart/2018/2/layout/IconLabelList"/>
    <dgm:cxn modelId="{9FD484FD-8969-4422-911E-B55E83A2AF4F}" type="presParOf" srcId="{1FDF99DD-654B-4F9A-B4D8-723F4199F402}" destId="{35ABEFD6-8D13-48D0-9AE4-3AAB8CC8AFED}" srcOrd="1" destOrd="0" presId="urn:microsoft.com/office/officeart/2018/2/layout/IconLabelList"/>
    <dgm:cxn modelId="{38AD9CFD-018E-479B-AD1B-9035E8426F81}" type="presParOf" srcId="{1FDF99DD-654B-4F9A-B4D8-723F4199F402}" destId="{16D1938B-77E4-4C46-B911-8A595E3A5B67}" srcOrd="2" destOrd="0" presId="urn:microsoft.com/office/officeart/2018/2/layout/IconLabelList"/>
    <dgm:cxn modelId="{CB8F3810-FEB9-4078-A004-0DD3A2864A53}" type="presParOf" srcId="{9172B2D7-B9D2-4898-8354-5EA02ABB92DC}" destId="{161D1323-6F38-4C90-B7F6-0CD476A9310B}" srcOrd="1" destOrd="0" presId="urn:microsoft.com/office/officeart/2018/2/layout/IconLabelList"/>
    <dgm:cxn modelId="{3CEA227A-7AD0-40AD-B38F-110CBFCD1538}" type="presParOf" srcId="{9172B2D7-B9D2-4898-8354-5EA02ABB92DC}" destId="{0107A389-54FC-4EA1-A6F7-DA9B9F757D04}" srcOrd="2" destOrd="0" presId="urn:microsoft.com/office/officeart/2018/2/layout/IconLabelList"/>
    <dgm:cxn modelId="{714D3D43-774C-4A44-8176-2F6BC3D9D53C}" type="presParOf" srcId="{0107A389-54FC-4EA1-A6F7-DA9B9F757D04}" destId="{DCE7F5AD-CB6E-4363-838B-863FD916B68A}" srcOrd="0" destOrd="0" presId="urn:microsoft.com/office/officeart/2018/2/layout/IconLabelList"/>
    <dgm:cxn modelId="{628C0A7E-6827-400C-B388-D271BA2E0947}" type="presParOf" srcId="{0107A389-54FC-4EA1-A6F7-DA9B9F757D04}" destId="{5721054E-94FD-449A-B623-9048F0A6B493}" srcOrd="1" destOrd="0" presId="urn:microsoft.com/office/officeart/2018/2/layout/IconLabelList"/>
    <dgm:cxn modelId="{DD6ECC85-6C57-40C3-B884-C8DAD84EEBCE}" type="presParOf" srcId="{0107A389-54FC-4EA1-A6F7-DA9B9F757D04}" destId="{F765A69C-D093-4676-A190-C24BE29B7F78}" srcOrd="2" destOrd="0" presId="urn:microsoft.com/office/officeart/2018/2/layout/IconLabelList"/>
    <dgm:cxn modelId="{8AF00C9A-A004-4CF1-AD59-C0F5666A19FC}" type="presParOf" srcId="{9172B2D7-B9D2-4898-8354-5EA02ABB92DC}" destId="{31AAA323-5202-4C07-96DE-D249F8006691}" srcOrd="3" destOrd="0" presId="urn:microsoft.com/office/officeart/2018/2/layout/IconLabelList"/>
    <dgm:cxn modelId="{D48C50B3-97D9-47E1-9794-0417E056ACC2}" type="presParOf" srcId="{9172B2D7-B9D2-4898-8354-5EA02ABB92DC}" destId="{A2F29225-A75F-4408-97E3-F6E3F2541678}" srcOrd="4" destOrd="0" presId="urn:microsoft.com/office/officeart/2018/2/layout/IconLabelList"/>
    <dgm:cxn modelId="{4AF6F1E9-647B-481E-80C5-D1A2690433A1}" type="presParOf" srcId="{A2F29225-A75F-4408-97E3-F6E3F2541678}" destId="{4D2313BC-2D5F-4865-B1FE-D249D41FC6D8}" srcOrd="0" destOrd="0" presId="urn:microsoft.com/office/officeart/2018/2/layout/IconLabelList"/>
    <dgm:cxn modelId="{F74218B8-4EA4-42FA-8A70-0B37BFBD60C4}" type="presParOf" srcId="{A2F29225-A75F-4408-97E3-F6E3F2541678}" destId="{0195D91F-9E2C-4D58-87E5-B2BB1FBD1EAA}" srcOrd="1" destOrd="0" presId="urn:microsoft.com/office/officeart/2018/2/layout/IconLabelList"/>
    <dgm:cxn modelId="{12226E6E-10C9-4B94-B31E-DAEB2C459402}" type="presParOf" srcId="{A2F29225-A75F-4408-97E3-F6E3F2541678}" destId="{CE68B6FC-269C-4C47-B05E-5B17C67C3BB9}" srcOrd="2" destOrd="0" presId="urn:microsoft.com/office/officeart/2018/2/layout/IconLabelList"/>
    <dgm:cxn modelId="{E78F788D-C0E1-44CD-B2DA-4DCD632E4534}" type="presParOf" srcId="{9172B2D7-B9D2-4898-8354-5EA02ABB92DC}" destId="{A5E1E689-5FB2-41BC-9085-A5B2F20CB070}" srcOrd="5" destOrd="0" presId="urn:microsoft.com/office/officeart/2018/2/layout/IconLabelList"/>
    <dgm:cxn modelId="{3FD71033-5042-4DF9-9C35-698C38A94D89}" type="presParOf" srcId="{9172B2D7-B9D2-4898-8354-5EA02ABB92DC}" destId="{89D64791-74EA-4087-9486-E1CC1E30D1BC}" srcOrd="6" destOrd="0" presId="urn:microsoft.com/office/officeart/2018/2/layout/IconLabelList"/>
    <dgm:cxn modelId="{62A431FF-9AC3-49B5-BDC0-43AB6D63DF41}" type="presParOf" srcId="{89D64791-74EA-4087-9486-E1CC1E30D1BC}" destId="{98B22201-A255-4478-89FD-E8FA576E1CB5}" srcOrd="0" destOrd="0" presId="urn:microsoft.com/office/officeart/2018/2/layout/IconLabelList"/>
    <dgm:cxn modelId="{40D0A24B-A025-400A-9F7B-86727467DF0D}" type="presParOf" srcId="{89D64791-74EA-4087-9486-E1CC1E30D1BC}" destId="{5B987895-F298-4A02-B8DD-36DBF9F5DF8D}" srcOrd="1" destOrd="0" presId="urn:microsoft.com/office/officeart/2018/2/layout/IconLabelList"/>
    <dgm:cxn modelId="{F4AD451E-6A06-4565-B7A2-71C1BD881CAD}" type="presParOf" srcId="{89D64791-74EA-4087-9486-E1CC1E30D1BC}" destId="{9616DCD3-33FC-4CD1-9928-08E5A73BBBE4}" srcOrd="2" destOrd="0" presId="urn:microsoft.com/office/officeart/2018/2/layout/IconLabelList"/>
    <dgm:cxn modelId="{779BFC61-EA46-4DDB-8406-8E46F1361AA8}" type="presParOf" srcId="{9172B2D7-B9D2-4898-8354-5EA02ABB92DC}" destId="{8D1DC498-8352-43B2-8B41-4EAEE76D212A}" srcOrd="7" destOrd="0" presId="urn:microsoft.com/office/officeart/2018/2/layout/IconLabelList"/>
    <dgm:cxn modelId="{BF0ED2D3-D261-4E09-80AD-A302D2A72538}" type="presParOf" srcId="{9172B2D7-B9D2-4898-8354-5EA02ABB92DC}" destId="{435FEA18-AF0D-46BB-81A5-788556697981}" srcOrd="8" destOrd="0" presId="urn:microsoft.com/office/officeart/2018/2/layout/IconLabelList"/>
    <dgm:cxn modelId="{F5F6B683-FD3A-4A2F-B58A-57962125A26B}" type="presParOf" srcId="{435FEA18-AF0D-46BB-81A5-788556697981}" destId="{6BA73F96-FC97-4BFC-BA11-BDB617F82A6A}" srcOrd="0" destOrd="0" presId="urn:microsoft.com/office/officeart/2018/2/layout/IconLabelList"/>
    <dgm:cxn modelId="{4BDDC808-F035-4B0E-B748-6A20EBEB3C6D}" type="presParOf" srcId="{435FEA18-AF0D-46BB-81A5-788556697981}" destId="{4D215FB0-B4D8-4612-87FD-2D028F4A7F09}" srcOrd="1" destOrd="0" presId="urn:microsoft.com/office/officeart/2018/2/layout/IconLabelList"/>
    <dgm:cxn modelId="{A1B7088B-123E-440B-B303-7866CA8A061F}" type="presParOf" srcId="{435FEA18-AF0D-46BB-81A5-788556697981}" destId="{BF26F72B-558B-487B-8EF0-A42B58AF1E16}"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42E60-5DB1-415B-A0CE-FD495CD5B139}">
      <dsp:nvSpPr>
        <dsp:cNvPr id="0" name=""/>
        <dsp:cNvSpPr/>
      </dsp:nvSpPr>
      <dsp:spPr>
        <a:xfrm>
          <a:off x="0" y="0"/>
          <a:ext cx="10515600" cy="13735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BDBC6-7BE8-410A-BEDD-4D6EF62413FA}">
      <dsp:nvSpPr>
        <dsp:cNvPr id="0" name=""/>
        <dsp:cNvSpPr/>
      </dsp:nvSpPr>
      <dsp:spPr>
        <a:xfrm>
          <a:off x="271011" y="487964"/>
          <a:ext cx="413010" cy="4130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CC474-C5B6-45C4-9C22-4608D612287C}">
      <dsp:nvSpPr>
        <dsp:cNvPr id="0" name=""/>
        <dsp:cNvSpPr/>
      </dsp:nvSpPr>
      <dsp:spPr>
        <a:xfrm>
          <a:off x="866782" y="307712"/>
          <a:ext cx="7627448" cy="75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73" tIns="79473" rIns="79473" bIns="79473" numCol="1" spcCol="1270" anchor="ctr" anchorCtr="0">
          <a:noAutofit/>
        </a:bodyPr>
        <a:lstStyle/>
        <a:p>
          <a:pPr marL="0" lvl="0" indent="0" algn="l" defTabSz="711200">
            <a:lnSpc>
              <a:spcPct val="100000"/>
            </a:lnSpc>
            <a:spcBef>
              <a:spcPct val="0"/>
            </a:spcBef>
            <a:spcAft>
              <a:spcPct val="35000"/>
            </a:spcAft>
            <a:buNone/>
          </a:pPr>
          <a:r>
            <a:rPr lang="nl-BE" sz="1600" b="1" kern="1200" cap="none" spc="0">
              <a:ln w="0"/>
              <a:solidFill>
                <a:schemeClr val="accent1"/>
              </a:solidFill>
              <a:effectLst>
                <a:outerShdw blurRad="38100" dist="25400" dir="5400000" algn="ctr" rotWithShape="0">
                  <a:srgbClr val="6E747A">
                    <a:alpha val="43000"/>
                  </a:srgbClr>
                </a:outerShdw>
              </a:effectLst>
            </a:rPr>
            <a:t>De </a:t>
          </a:r>
          <a:r>
            <a:rPr lang="nl-BE" sz="1600" b="1" kern="1200" cap="none" spc="0">
              <a:ln w="0"/>
              <a:solidFill>
                <a:srgbClr val="156082"/>
              </a:solidFill>
              <a:effectLst>
                <a:outerShdw blurRad="38100" dist="25400" dir="5400000" algn="ctr" rotWithShape="0">
                  <a:srgbClr val="6E747A">
                    <a:alpha val="43000"/>
                  </a:srgbClr>
                </a:outerShdw>
              </a:effectLst>
            </a:rPr>
            <a:t>financiële</a:t>
          </a:r>
          <a:r>
            <a:rPr lang="nl-BE" sz="1600" b="1" kern="1200" cap="none" spc="0">
              <a:ln w="0"/>
              <a:solidFill>
                <a:schemeClr val="accent1"/>
              </a:solidFill>
              <a:effectLst>
                <a:outerShdw blurRad="38100" dist="25400" dir="5400000" algn="ctr" rotWithShape="0">
                  <a:srgbClr val="6E747A">
                    <a:alpha val="43000"/>
                  </a:srgbClr>
                </a:outerShdw>
              </a:effectLst>
            </a:rPr>
            <a:t> positie van het land</a:t>
          </a:r>
          <a:endParaRPr lang="en-US" sz="1600" b="1" kern="1200" cap="none" spc="0">
            <a:ln w="0"/>
            <a:solidFill>
              <a:schemeClr val="accent1"/>
            </a:solidFill>
            <a:effectLst>
              <a:outerShdw blurRad="38100" dist="25400" dir="5400000" algn="ctr" rotWithShape="0">
                <a:srgbClr val="6E747A">
                  <a:alpha val="43000"/>
                </a:srgbClr>
              </a:outerShdw>
            </a:effectLst>
          </a:endParaRPr>
        </a:p>
      </dsp:txBody>
      <dsp:txXfrm>
        <a:off x="866782" y="307712"/>
        <a:ext cx="7627448" cy="750927"/>
      </dsp:txXfrm>
    </dsp:sp>
    <dsp:sp modelId="{067A2E97-47A2-42C5-BE03-EAEBBDF66A3B}">
      <dsp:nvSpPr>
        <dsp:cNvPr id="0" name=""/>
        <dsp:cNvSpPr/>
      </dsp:nvSpPr>
      <dsp:spPr>
        <a:xfrm>
          <a:off x="5726865" y="319006"/>
          <a:ext cx="4914561" cy="75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73" tIns="79473" rIns="79473" bIns="79473" numCol="1" spcCol="1270" anchor="ctr" anchorCtr="0">
          <a:noAutofit/>
        </a:bodyPr>
        <a:lstStyle/>
        <a:p>
          <a:pPr marL="0" lvl="0" indent="0" algn="l" defTabSz="711200">
            <a:lnSpc>
              <a:spcPct val="100000"/>
            </a:lnSpc>
            <a:spcBef>
              <a:spcPct val="0"/>
            </a:spcBef>
            <a:spcAft>
              <a:spcPct val="35000"/>
            </a:spcAft>
            <a:buNone/>
          </a:pPr>
          <a:r>
            <a:rPr lang="nl-BE" sz="1600" b="1" kern="1200">
              <a:solidFill>
                <a:srgbClr val="156082"/>
              </a:solidFill>
              <a:latin typeface="Aptos" panose="02110004020202020204"/>
              <a:ea typeface="+mn-ea"/>
              <a:cs typeface="+mn-cs"/>
            </a:rPr>
            <a:t>Planbureau</a:t>
          </a:r>
          <a:endParaRPr lang="en-US" sz="1600" b="1" kern="1200">
            <a:solidFill>
              <a:srgbClr val="156082"/>
            </a:solidFill>
            <a:latin typeface="Aptos" panose="02110004020202020204"/>
            <a:ea typeface="+mn-ea"/>
            <a:cs typeface="+mn-cs"/>
          </a:endParaRPr>
        </a:p>
        <a:p>
          <a:pPr marL="0" lvl="0" indent="0" algn="l" defTabSz="711200">
            <a:lnSpc>
              <a:spcPct val="100000"/>
            </a:lnSpc>
            <a:spcBef>
              <a:spcPct val="0"/>
            </a:spcBef>
            <a:spcAft>
              <a:spcPct val="35000"/>
            </a:spcAft>
            <a:buNone/>
          </a:pPr>
          <a:r>
            <a:rPr lang="nl-BE" sz="1600" b="1" kern="1200">
              <a:solidFill>
                <a:srgbClr val="156082"/>
              </a:solidFill>
              <a:latin typeface="Aptos" panose="02110004020202020204"/>
              <a:ea typeface="+mn-ea"/>
              <a:cs typeface="+mn-cs"/>
            </a:rPr>
            <a:t>Met welke riemen zullen we roeien?</a:t>
          </a:r>
          <a:endParaRPr lang="en-US" sz="1600" b="1" kern="1200">
            <a:solidFill>
              <a:srgbClr val="156082"/>
            </a:solidFill>
            <a:latin typeface="Aptos" panose="02110004020202020204"/>
            <a:ea typeface="+mn-ea"/>
            <a:cs typeface="+mn-cs"/>
          </a:endParaRPr>
        </a:p>
        <a:p>
          <a:pPr marL="0" lvl="0" indent="0" algn="l" defTabSz="711200">
            <a:lnSpc>
              <a:spcPct val="100000"/>
            </a:lnSpc>
            <a:spcBef>
              <a:spcPct val="0"/>
            </a:spcBef>
            <a:spcAft>
              <a:spcPct val="35000"/>
            </a:spcAft>
            <a:buNone/>
          </a:pPr>
          <a:r>
            <a:rPr lang="nl-BE" sz="1600" b="1" kern="1200">
              <a:solidFill>
                <a:srgbClr val="156082"/>
              </a:solidFill>
              <a:latin typeface="Aptos" panose="02110004020202020204"/>
              <a:ea typeface="+mn-ea"/>
              <a:cs typeface="+mn-cs"/>
            </a:rPr>
            <a:t>Arizonahervormingen gekaderd</a:t>
          </a:r>
          <a:endParaRPr lang="en-US" sz="1600" b="1" kern="1200">
            <a:solidFill>
              <a:srgbClr val="156082"/>
            </a:solidFill>
            <a:latin typeface="Aptos" panose="02110004020202020204"/>
            <a:ea typeface="+mn-ea"/>
            <a:cs typeface="+mn-cs"/>
          </a:endParaRPr>
        </a:p>
      </dsp:txBody>
      <dsp:txXfrm>
        <a:off x="5726865" y="319006"/>
        <a:ext cx="4914561" cy="750927"/>
      </dsp:txXfrm>
    </dsp:sp>
    <dsp:sp modelId="{2DD12DBC-2C31-4F62-BBE7-B9139629BAE5}">
      <dsp:nvSpPr>
        <dsp:cNvPr id="0" name=""/>
        <dsp:cNvSpPr/>
      </dsp:nvSpPr>
      <dsp:spPr>
        <a:xfrm>
          <a:off x="0" y="1544434"/>
          <a:ext cx="10515600" cy="19278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5E70-EF20-453C-BDD9-B166AEEE31FC}">
      <dsp:nvSpPr>
        <dsp:cNvPr id="0" name=""/>
        <dsp:cNvSpPr/>
      </dsp:nvSpPr>
      <dsp:spPr>
        <a:xfrm>
          <a:off x="247902" y="2318238"/>
          <a:ext cx="413010" cy="4130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A3DC6D-0AE2-4028-B1D0-A5995CE52D11}">
      <dsp:nvSpPr>
        <dsp:cNvPr id="0" name=""/>
        <dsp:cNvSpPr/>
      </dsp:nvSpPr>
      <dsp:spPr>
        <a:xfrm>
          <a:off x="838380" y="2149276"/>
          <a:ext cx="4732020" cy="75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73" tIns="79473" rIns="79473" bIns="79473" numCol="1" spcCol="1270" anchor="ctr" anchorCtr="0">
          <a:noAutofit/>
        </a:bodyPr>
        <a:lstStyle/>
        <a:p>
          <a:pPr marL="0" lvl="0" indent="0" algn="l" defTabSz="711200">
            <a:lnSpc>
              <a:spcPct val="100000"/>
            </a:lnSpc>
            <a:spcBef>
              <a:spcPct val="0"/>
            </a:spcBef>
            <a:spcAft>
              <a:spcPct val="35000"/>
            </a:spcAft>
            <a:buNone/>
          </a:pPr>
          <a:r>
            <a:rPr lang="nl-BE" sz="1600" b="1" kern="1200" cap="none" spc="0">
              <a:ln w="0"/>
              <a:solidFill>
                <a:schemeClr val="accent1"/>
              </a:solidFill>
              <a:effectLst>
                <a:outerShdw blurRad="38100" dist="25400" dir="5400000" algn="ctr" rotWithShape="0">
                  <a:srgbClr val="6E747A">
                    <a:alpha val="43000"/>
                  </a:srgbClr>
                </a:outerShdw>
              </a:effectLst>
            </a:rPr>
            <a:t>De fiscale plannen van de </a:t>
          </a:r>
        </a:p>
        <a:p>
          <a:pPr marL="0" lvl="0" indent="0" algn="l" defTabSz="711200">
            <a:lnSpc>
              <a:spcPct val="100000"/>
            </a:lnSpc>
            <a:spcBef>
              <a:spcPct val="0"/>
            </a:spcBef>
            <a:spcAft>
              <a:spcPct val="35000"/>
            </a:spcAft>
            <a:buNone/>
          </a:pPr>
          <a:r>
            <a:rPr lang="nl-BE" sz="1600" b="1" kern="1200" cap="none" spc="0">
              <a:ln w="0"/>
              <a:solidFill>
                <a:schemeClr val="accent1"/>
              </a:solidFill>
              <a:effectLst>
                <a:outerShdw blurRad="38100" dist="25400" dir="5400000" algn="ctr" rotWithShape="0">
                  <a:srgbClr val="6E747A">
                    <a:alpha val="43000"/>
                  </a:srgbClr>
                </a:outerShdw>
              </a:effectLst>
            </a:rPr>
            <a:t>Arizonaregering in 4 werven</a:t>
          </a:r>
          <a:endParaRPr lang="en-US" sz="1600" b="1" kern="1200" cap="none" spc="0">
            <a:ln w="0"/>
            <a:solidFill>
              <a:schemeClr val="accent1"/>
            </a:solidFill>
            <a:effectLst>
              <a:outerShdw blurRad="38100" dist="25400" dir="5400000" algn="ctr" rotWithShape="0">
                <a:srgbClr val="6E747A">
                  <a:alpha val="43000"/>
                </a:srgbClr>
              </a:outerShdw>
            </a:effectLst>
          </a:endParaRPr>
        </a:p>
      </dsp:txBody>
      <dsp:txXfrm>
        <a:off x="838380" y="2149276"/>
        <a:ext cx="4732020" cy="750927"/>
      </dsp:txXfrm>
    </dsp:sp>
    <dsp:sp modelId="{2B5E3A22-E400-4A6F-ABA1-1D9E83B6EB0B}">
      <dsp:nvSpPr>
        <dsp:cNvPr id="0" name=""/>
        <dsp:cNvSpPr/>
      </dsp:nvSpPr>
      <dsp:spPr>
        <a:xfrm>
          <a:off x="5842694" y="2177278"/>
          <a:ext cx="3591512" cy="75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73" tIns="79473" rIns="79473" bIns="79473" numCol="1" spcCol="1270" anchor="ctr" anchorCtr="0">
          <a:noAutofit/>
        </a:bodyPr>
        <a:lstStyle/>
        <a:p>
          <a:pPr marL="0" lvl="0" indent="0" algn="l" defTabSz="711200">
            <a:lnSpc>
              <a:spcPct val="100000"/>
            </a:lnSpc>
            <a:spcBef>
              <a:spcPct val="0"/>
            </a:spcBef>
            <a:spcAft>
              <a:spcPct val="35000"/>
            </a:spcAft>
            <a:buNone/>
          </a:pPr>
          <a:r>
            <a:rPr lang="nl-BE" sz="1600" b="1" kern="1200">
              <a:solidFill>
                <a:srgbClr val="156082"/>
              </a:solidFill>
            </a:rPr>
            <a:t>1) De Programmawet</a:t>
          </a:r>
          <a:endParaRPr lang="en-US" sz="1600" b="1" kern="1200">
            <a:solidFill>
              <a:srgbClr val="156082"/>
            </a:solidFill>
          </a:endParaRPr>
        </a:p>
        <a:p>
          <a:pPr marL="0" lvl="0" indent="0" algn="l" defTabSz="711200">
            <a:lnSpc>
              <a:spcPct val="100000"/>
            </a:lnSpc>
            <a:spcBef>
              <a:spcPct val="0"/>
            </a:spcBef>
            <a:spcAft>
              <a:spcPct val="35000"/>
            </a:spcAft>
            <a:buNone/>
          </a:pPr>
          <a:r>
            <a:rPr lang="nl-BE" sz="1600" b="1" kern="1200">
              <a:solidFill>
                <a:srgbClr val="156082"/>
              </a:solidFill>
            </a:rPr>
            <a:t>2) De Wet Diverse Bepalingen</a:t>
          </a:r>
          <a:endParaRPr lang="en-US" sz="1600" b="1" kern="1200">
            <a:solidFill>
              <a:srgbClr val="156082"/>
            </a:solidFill>
          </a:endParaRPr>
        </a:p>
        <a:p>
          <a:pPr marL="0" lvl="0" indent="0" algn="l" defTabSz="711200">
            <a:lnSpc>
              <a:spcPct val="100000"/>
            </a:lnSpc>
            <a:spcBef>
              <a:spcPct val="0"/>
            </a:spcBef>
            <a:spcAft>
              <a:spcPct val="35000"/>
            </a:spcAft>
            <a:buNone/>
          </a:pPr>
          <a:r>
            <a:rPr lang="nl-BE" sz="1600" b="1" kern="1200">
              <a:solidFill>
                <a:srgbClr val="156082"/>
              </a:solidFill>
            </a:rPr>
            <a:t>3) Het Zomerakkoord / de hervorming van de personenbelasting</a:t>
          </a:r>
          <a:endParaRPr lang="en-US" sz="1600" b="1" kern="1200">
            <a:solidFill>
              <a:srgbClr val="156082"/>
            </a:solidFill>
          </a:endParaRPr>
        </a:p>
        <a:p>
          <a:pPr marL="0" lvl="0" indent="0" algn="l" defTabSz="711200">
            <a:lnSpc>
              <a:spcPct val="100000"/>
            </a:lnSpc>
            <a:spcBef>
              <a:spcPct val="0"/>
            </a:spcBef>
            <a:spcAft>
              <a:spcPct val="35000"/>
            </a:spcAft>
            <a:buNone/>
          </a:pPr>
          <a:r>
            <a:rPr lang="nl-BE" sz="1600" b="1" kern="1200">
              <a:solidFill>
                <a:srgbClr val="156082"/>
              </a:solidFill>
            </a:rPr>
            <a:t>4) Meerwaardebelasting</a:t>
          </a:r>
          <a:endParaRPr lang="en-US" sz="1600" b="1" kern="1200">
            <a:solidFill>
              <a:srgbClr val="156082"/>
            </a:solidFill>
          </a:endParaRPr>
        </a:p>
      </dsp:txBody>
      <dsp:txXfrm>
        <a:off x="5842694" y="2177278"/>
        <a:ext cx="3591512" cy="750927"/>
      </dsp:txXfrm>
    </dsp:sp>
    <dsp:sp modelId="{CD165553-C324-4DB8-AC58-571BD8244903}">
      <dsp:nvSpPr>
        <dsp:cNvPr id="0" name=""/>
        <dsp:cNvSpPr/>
      </dsp:nvSpPr>
      <dsp:spPr>
        <a:xfrm>
          <a:off x="0" y="3690007"/>
          <a:ext cx="10515600" cy="7509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CBAC6-DAEA-4EB0-A236-44564088A8F4}">
      <dsp:nvSpPr>
        <dsp:cNvPr id="0" name=""/>
        <dsp:cNvSpPr/>
      </dsp:nvSpPr>
      <dsp:spPr>
        <a:xfrm>
          <a:off x="280633" y="3845377"/>
          <a:ext cx="413010" cy="4130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E78F8-203B-4ECF-A563-4517CB1371D7}">
      <dsp:nvSpPr>
        <dsp:cNvPr id="0" name=""/>
        <dsp:cNvSpPr/>
      </dsp:nvSpPr>
      <dsp:spPr>
        <a:xfrm>
          <a:off x="869018" y="3684600"/>
          <a:ext cx="9646581" cy="750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73" tIns="79473" rIns="79473" bIns="79473" numCol="1" spcCol="1270" anchor="ctr" anchorCtr="0">
          <a:noAutofit/>
        </a:bodyPr>
        <a:lstStyle/>
        <a:p>
          <a:pPr marL="0" lvl="0" indent="0" algn="l" defTabSz="711200">
            <a:lnSpc>
              <a:spcPct val="100000"/>
            </a:lnSpc>
            <a:spcBef>
              <a:spcPct val="0"/>
            </a:spcBef>
            <a:spcAft>
              <a:spcPct val="35000"/>
            </a:spcAft>
            <a:buNone/>
          </a:pPr>
          <a:r>
            <a:rPr lang="nl-BE" sz="1600" b="1" kern="1200" cap="none" spc="0">
              <a:ln w="0"/>
              <a:solidFill>
                <a:schemeClr val="accent1"/>
              </a:solidFill>
              <a:effectLst>
                <a:outerShdw blurRad="38100" dist="25400" dir="5400000" algn="ctr" rotWithShape="0">
                  <a:srgbClr val="6E747A">
                    <a:alpha val="43000"/>
                  </a:srgbClr>
                </a:outerShdw>
              </a:effectLst>
            </a:rPr>
            <a:t>Conclusie</a:t>
          </a:r>
          <a:endParaRPr lang="en-US" sz="1600" b="1" kern="1200" cap="none" spc="0">
            <a:ln w="0"/>
            <a:solidFill>
              <a:schemeClr val="accent1"/>
            </a:solidFill>
            <a:effectLst>
              <a:outerShdw blurRad="38100" dist="25400" dir="5400000" algn="ctr" rotWithShape="0">
                <a:srgbClr val="6E747A">
                  <a:alpha val="43000"/>
                </a:srgbClr>
              </a:outerShdw>
            </a:effectLst>
          </a:endParaRPr>
        </a:p>
      </dsp:txBody>
      <dsp:txXfrm>
        <a:off x="869018" y="3684600"/>
        <a:ext cx="9646581" cy="7509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CF7DA-D243-4B85-BAA9-D546441826CC}">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86A55-C375-40A2-AFB1-B27446EA2CB2}">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C6AD1A-071D-4241-91BB-5BCFE5EF8DB1}">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Groepering per wet </a:t>
          </a:r>
          <a:r>
            <a:rPr lang="nl-BE" sz="2800" b="1" kern="1200">
              <a:solidFill>
                <a:srgbClr val="3C88A3"/>
              </a:solidFill>
              <a:sym typeface="Wingdings" panose="05000000000000000000" pitchFamily="2" charset="2"/>
            </a:rPr>
            <a:t></a:t>
          </a:r>
          <a:r>
            <a:rPr lang="nl-BE" sz="2800" b="1" kern="1200">
              <a:solidFill>
                <a:srgbClr val="3C88A3"/>
              </a:solidFill>
            </a:rPr>
            <a:t> thematisch</a:t>
          </a:r>
          <a:endParaRPr lang="en-US" sz="2800" b="1" kern="1200">
            <a:solidFill>
              <a:srgbClr val="3C88A3"/>
            </a:solidFill>
          </a:endParaRPr>
        </a:p>
      </dsp:txBody>
      <dsp:txXfrm>
        <a:off x="692764" y="1407"/>
        <a:ext cx="9822835" cy="599796"/>
      </dsp:txXfrm>
    </dsp:sp>
    <dsp:sp modelId="{129AEB1D-1672-4C9D-88DE-2F123081E22A}">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79409-B653-4BFF-935B-0D5C531A743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29F4B-EEE8-4D9E-8F36-C16992EBD640}">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Duidelijkheid, rechtvaardigheid en budgettaire solidariteit</a:t>
          </a:r>
          <a:endParaRPr lang="en-US" sz="2800" b="1" kern="1200">
            <a:solidFill>
              <a:srgbClr val="3C88A3"/>
            </a:solidFill>
          </a:endParaRPr>
        </a:p>
      </dsp:txBody>
      <dsp:txXfrm>
        <a:off x="692764" y="751152"/>
        <a:ext cx="9822835" cy="599796"/>
      </dsp:txXfrm>
    </dsp:sp>
    <dsp:sp modelId="{CB2CA0D8-BB43-46CE-9FEF-27C12E1A9EEF}">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09F86-9970-4BF5-8B0F-ABB87F601C07}">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0DE17-9FF9-4C2C-AB7C-49E858A2583D}">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Werken en ondernemen belonen</a:t>
          </a:r>
          <a:endParaRPr lang="en-US" sz="2800" b="1" kern="1200">
            <a:solidFill>
              <a:srgbClr val="3C88A3"/>
            </a:solidFill>
          </a:endParaRPr>
        </a:p>
      </dsp:txBody>
      <dsp:txXfrm>
        <a:off x="692764" y="1500898"/>
        <a:ext cx="9822835" cy="599796"/>
      </dsp:txXfrm>
    </dsp:sp>
    <dsp:sp modelId="{8FAD376F-1EA8-4DA9-BB4F-9E80538A916F}">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702E5-FCC0-47C3-8A11-5B9E6216D05F}">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7DCCC-5A4C-4805-96F7-5BA42FEA02CA}">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Prikkels tot inactiviteit afbouwen</a:t>
          </a:r>
          <a:endParaRPr lang="en-US" sz="2800" b="1" kern="1200">
            <a:solidFill>
              <a:srgbClr val="3C88A3"/>
            </a:solidFill>
          </a:endParaRPr>
        </a:p>
      </dsp:txBody>
      <dsp:txXfrm>
        <a:off x="692764" y="2250643"/>
        <a:ext cx="9822835" cy="599796"/>
      </dsp:txXfrm>
    </dsp:sp>
    <dsp:sp modelId="{2D70F081-38B0-4ED1-AC82-A774B5E35925}">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8E460-AF22-444B-9C8E-23A8B4D0E900}">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F9B36-E53C-4878-AB73-2647D5904A41}">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Lastenverdeling tussen arbeid en kapitaal</a:t>
          </a:r>
          <a:endParaRPr lang="en-US" sz="2800" b="1" kern="1200">
            <a:solidFill>
              <a:srgbClr val="3C88A3"/>
            </a:solidFill>
          </a:endParaRPr>
        </a:p>
      </dsp:txBody>
      <dsp:txXfrm>
        <a:off x="692764" y="3000388"/>
        <a:ext cx="9822835" cy="599796"/>
      </dsp:txXfrm>
    </dsp:sp>
    <dsp:sp modelId="{FCC9AC3A-F108-42CD-A7C2-5808BB01EE07}">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937E37-2DCA-490C-84E1-C178F2289909}">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45FA9-A525-4FE3-BCD5-6DB1C9C4AE56}">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244600">
            <a:lnSpc>
              <a:spcPct val="100000"/>
            </a:lnSpc>
            <a:spcBef>
              <a:spcPct val="0"/>
            </a:spcBef>
            <a:spcAft>
              <a:spcPct val="35000"/>
            </a:spcAft>
            <a:buNone/>
          </a:pPr>
          <a:r>
            <a:rPr lang="nl-BE" sz="2800" b="1" kern="1200">
              <a:solidFill>
                <a:srgbClr val="3C88A3"/>
              </a:solidFill>
            </a:rPr>
            <a:t>Geheel </a:t>
          </a:r>
          <a:r>
            <a:rPr lang="nl-BE" sz="2800" b="1" kern="1200">
              <a:solidFill>
                <a:srgbClr val="3C88A3"/>
              </a:solidFill>
              <a:sym typeface="Wingdings" panose="05000000000000000000" pitchFamily="2" charset="2"/>
            </a:rPr>
            <a:t></a:t>
          </a:r>
          <a:r>
            <a:rPr lang="nl-BE" sz="2800" b="1" kern="1200">
              <a:solidFill>
                <a:srgbClr val="3C88A3"/>
              </a:solidFill>
            </a:rPr>
            <a:t> isoleren van maatregelen</a:t>
          </a:r>
          <a:endParaRPr lang="en-US" sz="2800" b="1" kern="1200">
            <a:solidFill>
              <a:srgbClr val="3C88A3"/>
            </a:solidFill>
          </a:endParaRPr>
        </a:p>
      </dsp:txBody>
      <dsp:txXfrm>
        <a:off x="692764" y="3750134"/>
        <a:ext cx="9822835" cy="5997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5091-F7B2-4F66-A067-480195CADE87}">
      <dsp:nvSpPr>
        <dsp:cNvPr id="0" name=""/>
        <dsp:cNvSpPr/>
      </dsp:nvSpPr>
      <dsp:spPr>
        <a:xfrm>
          <a:off x="771974" y="12759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938B-77E4-4C46-B911-8A595E3A5B67}">
      <dsp:nvSpPr>
        <dsp:cNvPr id="0" name=""/>
        <dsp:cNvSpPr/>
      </dsp:nvSpPr>
      <dsp:spPr>
        <a:xfrm>
          <a:off x="201545"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Eerste lezing – regering </a:t>
          </a:r>
          <a:endParaRPr lang="en-US" sz="2200" b="1" kern="1200">
            <a:solidFill>
              <a:srgbClr val="3C88A3"/>
            </a:solidFill>
          </a:endParaRPr>
        </a:p>
      </dsp:txBody>
      <dsp:txXfrm>
        <a:off x="201545" y="2536606"/>
        <a:ext cx="1800000" cy="720000"/>
      </dsp:txXfrm>
    </dsp:sp>
    <dsp:sp modelId="{DCE7F5AD-CB6E-4363-838B-863FD916B68A}">
      <dsp:nvSpPr>
        <dsp:cNvPr id="0" name=""/>
        <dsp:cNvSpPr/>
      </dsp:nvSpPr>
      <dsp:spPr>
        <a:xfrm>
          <a:off x="270909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5A69C-D093-4676-A190-C24BE29B7F78}">
      <dsp:nvSpPr>
        <dsp:cNvPr id="0" name=""/>
        <dsp:cNvSpPr/>
      </dsp:nvSpPr>
      <dsp:spPr>
        <a:xfrm>
          <a:off x="224825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Adviezen en overleg</a:t>
          </a:r>
          <a:endParaRPr lang="en-US" sz="2200" b="1" kern="1200">
            <a:solidFill>
              <a:srgbClr val="3C88A3"/>
            </a:solidFill>
          </a:endParaRPr>
        </a:p>
      </dsp:txBody>
      <dsp:txXfrm>
        <a:off x="2248254" y="2536606"/>
        <a:ext cx="1800000" cy="720000"/>
      </dsp:txXfrm>
    </dsp:sp>
    <dsp:sp modelId="{4D2313BC-2D5F-4865-B1FE-D249D41FC6D8}">
      <dsp:nvSpPr>
        <dsp:cNvPr id="0" name=""/>
        <dsp:cNvSpPr/>
      </dsp:nvSpPr>
      <dsp:spPr>
        <a:xfrm>
          <a:off x="4843287" y="1275966"/>
          <a:ext cx="810000" cy="810000"/>
        </a:xfrm>
        <a:prstGeom prst="rect">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8B6FC-269C-4C47-B05E-5B17C67C3BB9}">
      <dsp:nvSpPr>
        <dsp:cNvPr id="0" name=""/>
        <dsp:cNvSpPr/>
      </dsp:nvSpPr>
      <dsp:spPr>
        <a:xfrm>
          <a:off x="439790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Tweede lezing – regering </a:t>
          </a:r>
          <a:endParaRPr lang="en-US" sz="2200" b="1" kern="1200">
            <a:solidFill>
              <a:srgbClr val="3C88A3"/>
            </a:solidFill>
          </a:endParaRPr>
        </a:p>
      </dsp:txBody>
      <dsp:txXfrm>
        <a:off x="4397904" y="2536606"/>
        <a:ext cx="1800000" cy="720000"/>
      </dsp:txXfrm>
    </dsp:sp>
    <dsp:sp modelId="{98B22201-A255-4478-89FD-E8FA576E1CB5}">
      <dsp:nvSpPr>
        <dsp:cNvPr id="0" name=""/>
        <dsp:cNvSpPr/>
      </dsp:nvSpPr>
      <dsp:spPr>
        <a:xfrm>
          <a:off x="6939090" y="1275667"/>
          <a:ext cx="810000" cy="8100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6DCD3-33FC-4CD1-9928-08E5A73BBBE4}">
      <dsp:nvSpPr>
        <dsp:cNvPr id="0" name=""/>
        <dsp:cNvSpPr/>
      </dsp:nvSpPr>
      <dsp:spPr>
        <a:xfrm>
          <a:off x="6456276" y="26360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a:solidFill>
                <a:srgbClr val="3C88A3"/>
              </a:solidFill>
            </a:rPr>
            <a:t>Parlement </a:t>
          </a:r>
        </a:p>
      </dsp:txBody>
      <dsp:txXfrm>
        <a:off x="6456276" y="2636089"/>
        <a:ext cx="1800000" cy="720000"/>
      </dsp:txXfrm>
    </dsp:sp>
    <dsp:sp modelId="{6BA73F96-FC97-4BFC-BA11-BDB617F82A6A}">
      <dsp:nvSpPr>
        <dsp:cNvPr id="0" name=""/>
        <dsp:cNvSpPr/>
      </dsp:nvSpPr>
      <dsp:spPr>
        <a:xfrm>
          <a:off x="9082800" y="1275667"/>
          <a:ext cx="810000" cy="81000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F72B-558B-487B-8EF0-A42B58AF1E16}">
      <dsp:nvSpPr>
        <dsp:cNvPr id="0" name=""/>
        <dsp:cNvSpPr/>
      </dsp:nvSpPr>
      <dsp:spPr>
        <a:xfrm>
          <a:off x="8572122" y="2569683"/>
          <a:ext cx="18574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sp:txBody>
      <dsp:txXfrm>
        <a:off x="8572122" y="2569683"/>
        <a:ext cx="185742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6CBB-D021-4CAE-ACED-8631D94336D5}">
      <dsp:nvSpPr>
        <dsp:cNvPr id="0" name=""/>
        <dsp:cNvSpPr/>
      </dsp:nvSpPr>
      <dsp:spPr>
        <a:xfrm>
          <a:off x="3725507" y="-216877"/>
          <a:ext cx="4004644" cy="351690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l-BE" sz="4000" b="1" kern="1200" cap="none" spc="0">
              <a:ln w="0"/>
              <a:solidFill>
                <a:schemeClr val="bg1"/>
              </a:solidFill>
              <a:effectLst>
                <a:outerShdw blurRad="38100" dist="19050" dir="2700000" algn="tl" rotWithShape="0">
                  <a:schemeClr val="dk1">
                    <a:alpha val="40000"/>
                  </a:schemeClr>
                </a:outerShdw>
              </a:effectLst>
            </a:rPr>
            <a:t>1 miljard </a:t>
          </a:r>
          <a:r>
            <a:rPr lang="nl-BE" sz="2400" b="0" kern="1200" cap="none" spc="0">
              <a:ln w="0"/>
              <a:solidFill>
                <a:schemeClr val="bg1"/>
              </a:solidFill>
              <a:effectLst>
                <a:outerShdw blurRad="38100" dist="19050" dir="2700000" algn="tl" rotWithShape="0">
                  <a:schemeClr val="dk1">
                    <a:alpha val="40000"/>
                  </a:schemeClr>
                </a:outerShdw>
              </a:effectLst>
            </a:rPr>
            <a:t>euro </a:t>
          </a:r>
          <a:r>
            <a:rPr lang="nl-BE" sz="1900" b="0" kern="1200" cap="none" spc="0">
              <a:ln w="0"/>
              <a:solidFill>
                <a:schemeClr val="bg1"/>
              </a:solidFill>
              <a:effectLst>
                <a:outerShdw blurRad="38100" dist="19050" dir="2700000" algn="tl" rotWithShape="0">
                  <a:schemeClr val="dk1">
                    <a:alpha val="40000"/>
                  </a:schemeClr>
                </a:outerShdw>
              </a:effectLst>
            </a:rPr>
            <a:t>verschuivingen, verminderingen en verhogingen</a:t>
          </a:r>
          <a:endParaRPr lang="en-US" sz="1900" b="0" kern="1200" cap="none" spc="0">
            <a:ln w="0"/>
            <a:solidFill>
              <a:schemeClr val="bg1"/>
            </a:solidFill>
            <a:effectLst>
              <a:outerShdw blurRad="38100" dist="19050" dir="2700000" algn="tl" rotWithShape="0">
                <a:schemeClr val="dk1">
                  <a:alpha val="40000"/>
                </a:schemeClr>
              </a:outerShdw>
            </a:effectLst>
          </a:endParaRPr>
        </a:p>
      </dsp:txBody>
      <dsp:txXfrm>
        <a:off x="4259460" y="398581"/>
        <a:ext cx="2936739" cy="1582607"/>
      </dsp:txXfrm>
    </dsp:sp>
    <dsp:sp modelId="{B8CF0337-3865-452D-B109-1F234FFD9238}">
      <dsp:nvSpPr>
        <dsp:cNvPr id="0" name=""/>
        <dsp:cNvSpPr/>
      </dsp:nvSpPr>
      <dsp:spPr>
        <a:xfrm>
          <a:off x="5701614" y="1641462"/>
          <a:ext cx="2675505" cy="2723639"/>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nl-BE" sz="4800" b="0" kern="1200" cap="none" spc="0">
              <a:ln w="0"/>
              <a:solidFill>
                <a:schemeClr val="bg1"/>
              </a:solidFill>
              <a:effectLst>
                <a:outerShdw blurRad="38100" dist="19050" dir="2700000" algn="tl" rotWithShape="0">
                  <a:schemeClr val="dk1">
                    <a:alpha val="40000"/>
                  </a:schemeClr>
                </a:outerShdw>
              </a:effectLst>
            </a:rPr>
            <a:t>2029</a:t>
          </a:r>
          <a:endParaRPr lang="en-US" sz="4800" b="0" kern="1200" cap="none" spc="0">
            <a:ln w="0"/>
            <a:solidFill>
              <a:schemeClr val="bg1"/>
            </a:solidFill>
            <a:effectLst>
              <a:outerShdw blurRad="38100" dist="19050" dir="2700000" algn="tl" rotWithShape="0">
                <a:schemeClr val="dk1">
                  <a:alpha val="40000"/>
                </a:schemeClr>
              </a:outerShdw>
            </a:effectLst>
          </a:endParaRPr>
        </a:p>
      </dsp:txBody>
      <dsp:txXfrm>
        <a:off x="6519873" y="2345068"/>
        <a:ext cx="1605303" cy="1498001"/>
      </dsp:txXfrm>
    </dsp:sp>
    <dsp:sp modelId="{DF1EB048-1C96-46A7-AE16-6648A36157BD}">
      <dsp:nvSpPr>
        <dsp:cNvPr id="0" name=""/>
        <dsp:cNvSpPr/>
      </dsp:nvSpPr>
      <dsp:spPr>
        <a:xfrm>
          <a:off x="3168794" y="1749410"/>
          <a:ext cx="2501129" cy="2520249"/>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nl-BE" sz="2000" b="0" kern="1200" cap="none" spc="0">
              <a:ln w="0"/>
              <a:solidFill>
                <a:schemeClr val="bg1"/>
              </a:solidFill>
              <a:effectLst>
                <a:outerShdw blurRad="38100" dist="19050" dir="2700000" algn="tl" rotWithShape="0">
                  <a:schemeClr val="dk1">
                    <a:alpha val="40000"/>
                  </a:schemeClr>
                </a:outerShdw>
              </a:effectLst>
            </a:rPr>
            <a:t>Eerlijker</a:t>
          </a:r>
        </a:p>
        <a:p>
          <a:pPr marL="0" lvl="0" indent="0" algn="ctr" defTabSz="889000">
            <a:lnSpc>
              <a:spcPct val="90000"/>
            </a:lnSpc>
            <a:spcBef>
              <a:spcPct val="0"/>
            </a:spcBef>
            <a:spcAft>
              <a:spcPct val="35000"/>
            </a:spcAft>
            <a:buNone/>
          </a:pPr>
          <a:r>
            <a:rPr lang="nl-BE" sz="2000" b="0" kern="1200" cap="none" spc="0">
              <a:ln w="0"/>
              <a:solidFill>
                <a:schemeClr val="bg1"/>
              </a:solidFill>
              <a:effectLst>
                <a:outerShdw blurRad="38100" dist="19050" dir="2700000" algn="tl" rotWithShape="0">
                  <a:schemeClr val="dk1">
                    <a:alpha val="40000"/>
                  </a:schemeClr>
                </a:outerShdw>
              </a:effectLst>
            </a:rPr>
            <a:t>Duurzamer</a:t>
          </a:r>
        </a:p>
        <a:p>
          <a:pPr marL="0" lvl="0" indent="0" algn="ctr" defTabSz="889000">
            <a:lnSpc>
              <a:spcPct val="90000"/>
            </a:lnSpc>
            <a:spcBef>
              <a:spcPct val="0"/>
            </a:spcBef>
            <a:spcAft>
              <a:spcPct val="35000"/>
            </a:spcAft>
            <a:buNone/>
          </a:pPr>
          <a:r>
            <a:rPr lang="nl-BE" sz="2000" b="0" kern="1200" cap="none" spc="0">
              <a:ln w="0"/>
              <a:solidFill>
                <a:schemeClr val="bg1"/>
              </a:solidFill>
              <a:effectLst>
                <a:outerShdw blurRad="38100" dist="19050" dir="2700000" algn="tl" rotWithShape="0">
                  <a:schemeClr val="dk1">
                    <a:alpha val="40000"/>
                  </a:schemeClr>
                </a:outerShdw>
              </a:effectLst>
            </a:rPr>
            <a:t>Moderner</a:t>
          </a:r>
        </a:p>
        <a:p>
          <a:pPr marL="0" lvl="0" indent="0" algn="ctr" defTabSz="889000">
            <a:lnSpc>
              <a:spcPct val="90000"/>
            </a:lnSpc>
            <a:spcBef>
              <a:spcPct val="0"/>
            </a:spcBef>
            <a:spcAft>
              <a:spcPct val="35000"/>
            </a:spcAft>
            <a:buNone/>
          </a:pPr>
          <a:endParaRPr lang="en-US" sz="1800" b="0" kern="1200" cap="none" spc="0">
            <a:ln w="0"/>
            <a:solidFill>
              <a:schemeClr val="bg1"/>
            </a:solidFill>
            <a:effectLst>
              <a:outerShdw blurRad="38100" dist="19050" dir="2700000" algn="tl" rotWithShape="0">
                <a:schemeClr val="dk1">
                  <a:alpha val="40000"/>
                </a:schemeClr>
              </a:outerShdw>
            </a:effectLst>
          </a:endParaRPr>
        </a:p>
      </dsp:txBody>
      <dsp:txXfrm>
        <a:off x="3404317" y="2400474"/>
        <a:ext cx="1500677" cy="13861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5091-F7B2-4F66-A067-480195CADE87}">
      <dsp:nvSpPr>
        <dsp:cNvPr id="0" name=""/>
        <dsp:cNvSpPr/>
      </dsp:nvSpPr>
      <dsp:spPr>
        <a:xfrm>
          <a:off x="771974" y="108521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938B-77E4-4C46-B911-8A595E3A5B67}">
      <dsp:nvSpPr>
        <dsp:cNvPr id="0" name=""/>
        <dsp:cNvSpPr/>
      </dsp:nvSpPr>
      <dsp:spPr>
        <a:xfrm>
          <a:off x="201545"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a:solidFill>
                <a:srgbClr val="3C88A3"/>
              </a:solidFill>
            </a:rPr>
            <a:t>première </a:t>
          </a:r>
          <a:r>
            <a:rPr lang="nl-BE" sz="2000" b="1" kern="1200" err="1">
              <a:solidFill>
                <a:srgbClr val="3C88A3"/>
              </a:solidFill>
            </a:rPr>
            <a:t>lecture</a:t>
          </a:r>
          <a:endParaRPr lang="nl-BE" sz="2000" b="1" kern="1200">
            <a:solidFill>
              <a:srgbClr val="3C88A3"/>
            </a:solidFill>
          </a:endParaRPr>
        </a:p>
        <a:p>
          <a:pPr marL="0" lvl="0" indent="0" algn="ctr" defTabSz="889000">
            <a:lnSpc>
              <a:spcPct val="100000"/>
            </a:lnSpc>
            <a:spcBef>
              <a:spcPct val="0"/>
            </a:spcBef>
            <a:spcAft>
              <a:spcPct val="35000"/>
            </a:spcAft>
            <a:buNone/>
          </a:pPr>
          <a:r>
            <a:rPr lang="nl-BE" sz="2000" b="1" kern="1200">
              <a:solidFill>
                <a:srgbClr val="3C88A3"/>
              </a:solidFill>
            </a:rPr>
            <a:t>gouvernement </a:t>
          </a:r>
          <a:endParaRPr lang="en-US" sz="2000" b="1" kern="1200">
            <a:solidFill>
              <a:srgbClr val="3C88A3"/>
            </a:solidFill>
          </a:endParaRPr>
        </a:p>
      </dsp:txBody>
      <dsp:txXfrm>
        <a:off x="201545" y="2484676"/>
        <a:ext cx="1800000" cy="1044140"/>
      </dsp:txXfrm>
    </dsp:sp>
    <dsp:sp modelId="{DCE7F5AD-CB6E-4363-838B-863FD916B68A}">
      <dsp:nvSpPr>
        <dsp:cNvPr id="0" name=""/>
        <dsp:cNvSpPr/>
      </dsp:nvSpPr>
      <dsp:spPr>
        <a:xfrm>
          <a:off x="2709090" y="108491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5A69C-D093-4676-A190-C24BE29B7F78}">
      <dsp:nvSpPr>
        <dsp:cNvPr id="0" name=""/>
        <dsp:cNvSpPr/>
      </dsp:nvSpPr>
      <dsp:spPr>
        <a:xfrm>
          <a:off x="2248254"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a:solidFill>
                <a:srgbClr val="3C88A3"/>
              </a:solidFill>
            </a:rPr>
            <a:t>avis et </a:t>
          </a:r>
          <a:r>
            <a:rPr lang="nl-BE" sz="2000" b="1" kern="1200" err="1">
              <a:solidFill>
                <a:srgbClr val="3C88A3"/>
              </a:solidFill>
            </a:rPr>
            <a:t>consultations</a:t>
          </a:r>
          <a:endParaRPr lang="en-US" sz="2000" b="1" kern="1200">
            <a:solidFill>
              <a:srgbClr val="3C88A3"/>
            </a:solidFill>
          </a:endParaRPr>
        </a:p>
      </dsp:txBody>
      <dsp:txXfrm>
        <a:off x="2248254" y="2484676"/>
        <a:ext cx="1800000" cy="1044140"/>
      </dsp:txXfrm>
    </dsp:sp>
    <dsp:sp modelId="{4D2313BC-2D5F-4865-B1FE-D249D41FC6D8}">
      <dsp:nvSpPr>
        <dsp:cNvPr id="0" name=""/>
        <dsp:cNvSpPr/>
      </dsp:nvSpPr>
      <dsp:spPr>
        <a:xfrm>
          <a:off x="4843287" y="1085213"/>
          <a:ext cx="810000" cy="810000"/>
        </a:xfrm>
        <a:prstGeom prst="rect">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8B6FC-269C-4C47-B05E-5B17C67C3BB9}">
      <dsp:nvSpPr>
        <dsp:cNvPr id="0" name=""/>
        <dsp:cNvSpPr/>
      </dsp:nvSpPr>
      <dsp:spPr>
        <a:xfrm>
          <a:off x="4397904"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err="1">
              <a:solidFill>
                <a:srgbClr val="3C88A3"/>
              </a:solidFill>
            </a:rPr>
            <a:t>deuxième</a:t>
          </a:r>
          <a:r>
            <a:rPr lang="nl-BE" sz="2000" b="1" kern="1200">
              <a:solidFill>
                <a:srgbClr val="3C88A3"/>
              </a:solidFill>
            </a:rPr>
            <a:t> </a:t>
          </a:r>
          <a:r>
            <a:rPr lang="nl-BE" sz="2000" b="1" kern="1200" err="1">
              <a:solidFill>
                <a:srgbClr val="3C88A3"/>
              </a:solidFill>
            </a:rPr>
            <a:t>lecture</a:t>
          </a:r>
          <a:r>
            <a:rPr lang="nl-BE" sz="2000" b="1" kern="1200">
              <a:solidFill>
                <a:srgbClr val="3C88A3"/>
              </a:solidFill>
            </a:rPr>
            <a:t> gouvernement </a:t>
          </a:r>
          <a:endParaRPr lang="en-US" sz="2000" b="1" kern="1200">
            <a:solidFill>
              <a:srgbClr val="3C88A3"/>
            </a:solidFill>
          </a:endParaRPr>
        </a:p>
      </dsp:txBody>
      <dsp:txXfrm>
        <a:off x="4397904" y="2484676"/>
        <a:ext cx="1800000" cy="1044140"/>
      </dsp:txXfrm>
    </dsp:sp>
    <dsp:sp modelId="{98B22201-A255-4478-89FD-E8FA576E1CB5}">
      <dsp:nvSpPr>
        <dsp:cNvPr id="0" name=""/>
        <dsp:cNvSpPr/>
      </dsp:nvSpPr>
      <dsp:spPr>
        <a:xfrm>
          <a:off x="6939090" y="1084913"/>
          <a:ext cx="810000" cy="8100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6DCD3-33FC-4CD1-9928-08E5A73BBBE4}">
      <dsp:nvSpPr>
        <dsp:cNvPr id="0" name=""/>
        <dsp:cNvSpPr/>
      </dsp:nvSpPr>
      <dsp:spPr>
        <a:xfrm>
          <a:off x="6456276" y="2468272"/>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solidFill>
                <a:srgbClr val="3C88A3"/>
              </a:solidFill>
              <a:latin typeface="Aptos" panose="02110004020202020204"/>
              <a:ea typeface="+mn-ea"/>
              <a:cs typeface="+mn-cs"/>
            </a:rPr>
            <a:t>parlement</a:t>
          </a:r>
          <a:r>
            <a:rPr lang="en-US" sz="1700" b="1" kern="1200">
              <a:solidFill>
                <a:srgbClr val="3C88A3"/>
              </a:solidFill>
            </a:rPr>
            <a:t> </a:t>
          </a:r>
        </a:p>
      </dsp:txBody>
      <dsp:txXfrm>
        <a:off x="6456276" y="2468272"/>
        <a:ext cx="1800000" cy="1044140"/>
      </dsp:txXfrm>
    </dsp:sp>
    <dsp:sp modelId="{6BA73F96-FC97-4BFC-BA11-BDB617F82A6A}">
      <dsp:nvSpPr>
        <dsp:cNvPr id="0" name=""/>
        <dsp:cNvSpPr/>
      </dsp:nvSpPr>
      <dsp:spPr>
        <a:xfrm>
          <a:off x="9082800" y="1084913"/>
          <a:ext cx="810000" cy="81000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F72B-558B-487B-8EF0-A42B58AF1E16}">
      <dsp:nvSpPr>
        <dsp:cNvPr id="0" name=""/>
        <dsp:cNvSpPr/>
      </dsp:nvSpPr>
      <dsp:spPr>
        <a:xfrm>
          <a:off x="8413632" y="2468272"/>
          <a:ext cx="185742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err="1">
              <a:solidFill>
                <a:srgbClr val="3C88A3"/>
              </a:solidFill>
              <a:latin typeface="Aptos" panose="02110004020202020204"/>
              <a:ea typeface="+mn-ea"/>
              <a:cs typeface="+mn-cs"/>
            </a:rPr>
            <a:t>promulgation</a:t>
          </a:r>
          <a:r>
            <a:rPr lang="nl-BE" sz="2000" b="1" kern="1200">
              <a:solidFill>
                <a:srgbClr val="3C88A3"/>
              </a:solidFill>
              <a:latin typeface="Aptos" panose="02110004020202020204"/>
              <a:ea typeface="+mn-ea"/>
              <a:cs typeface="+mn-cs"/>
            </a:rPr>
            <a:t> de la </a:t>
          </a:r>
          <a:r>
            <a:rPr lang="nl-BE" sz="2000" b="1" kern="1200" err="1">
              <a:solidFill>
                <a:srgbClr val="3C88A3"/>
              </a:solidFill>
              <a:latin typeface="Aptos" panose="02110004020202020204"/>
              <a:ea typeface="+mn-ea"/>
              <a:cs typeface="+mn-cs"/>
            </a:rPr>
            <a:t>loi</a:t>
          </a:r>
          <a:r>
            <a:rPr lang="nl-BE" sz="2000" b="1" kern="1200">
              <a:solidFill>
                <a:srgbClr val="3C88A3"/>
              </a:solidFill>
              <a:latin typeface="Aptos" panose="02110004020202020204"/>
              <a:ea typeface="+mn-ea"/>
              <a:cs typeface="+mn-cs"/>
            </a:rPr>
            <a:t> par </a:t>
          </a:r>
        </a:p>
        <a:p>
          <a:pPr marL="0" lvl="0" indent="0" algn="ctr" defTabSz="889000">
            <a:lnSpc>
              <a:spcPct val="100000"/>
            </a:lnSpc>
            <a:spcBef>
              <a:spcPct val="0"/>
            </a:spcBef>
            <a:spcAft>
              <a:spcPct val="35000"/>
            </a:spcAft>
            <a:buNone/>
          </a:pPr>
          <a:r>
            <a:rPr lang="nl-BE" sz="2000" b="1" kern="1200" err="1">
              <a:solidFill>
                <a:srgbClr val="3C88A3"/>
              </a:solidFill>
              <a:latin typeface="Aptos" panose="02110004020202020204"/>
              <a:ea typeface="+mn-ea"/>
              <a:cs typeface="+mn-cs"/>
            </a:rPr>
            <a:t>le</a:t>
          </a:r>
          <a:r>
            <a:rPr lang="nl-BE" sz="2000" b="1" kern="1200">
              <a:solidFill>
                <a:srgbClr val="3C88A3"/>
              </a:solidFill>
              <a:latin typeface="Aptos" panose="02110004020202020204"/>
              <a:ea typeface="+mn-ea"/>
              <a:cs typeface="+mn-cs"/>
            </a:rPr>
            <a:t> </a:t>
          </a:r>
          <a:r>
            <a:rPr lang="nl-BE" sz="2000" b="1" kern="1200" err="1">
              <a:solidFill>
                <a:srgbClr val="3C88A3"/>
              </a:solidFill>
              <a:latin typeface="Aptos" panose="02110004020202020204"/>
              <a:ea typeface="+mn-ea"/>
              <a:cs typeface="+mn-cs"/>
            </a:rPr>
            <a:t>roi</a:t>
          </a:r>
          <a:endParaRPr lang="en-US" sz="2000" b="1" kern="1200">
            <a:solidFill>
              <a:srgbClr val="3C88A3"/>
            </a:solidFill>
            <a:latin typeface="Aptos" panose="02110004020202020204"/>
            <a:ea typeface="+mn-ea"/>
            <a:cs typeface="+mn-cs"/>
          </a:endParaRPr>
        </a:p>
      </dsp:txBody>
      <dsp:txXfrm>
        <a:off x="8413632" y="2468272"/>
        <a:ext cx="1857420" cy="10441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6CBB-D021-4CAE-ACED-8631D94336D5}">
      <dsp:nvSpPr>
        <dsp:cNvPr id="0" name=""/>
        <dsp:cNvSpPr/>
      </dsp:nvSpPr>
      <dsp:spPr>
        <a:xfrm>
          <a:off x="3797666" y="-216877"/>
          <a:ext cx="4004644" cy="351690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l-BE" sz="4000" b="1" kern="1200" cap="none" spc="0">
              <a:ln w="0"/>
              <a:solidFill>
                <a:schemeClr val="bg1"/>
              </a:solidFill>
              <a:effectLst>
                <a:outerShdw blurRad="38100" dist="19050" dir="2700000" algn="tl" rotWithShape="0">
                  <a:schemeClr val="dk1">
                    <a:alpha val="40000"/>
                  </a:schemeClr>
                </a:outerShdw>
              </a:effectLst>
            </a:rPr>
            <a:t>500 </a:t>
          </a:r>
          <a:r>
            <a:rPr lang="nl-BE" sz="4000" b="1" kern="1200" cap="none" spc="0" err="1">
              <a:ln w="0"/>
              <a:solidFill>
                <a:schemeClr val="bg1"/>
              </a:solidFill>
              <a:effectLst>
                <a:outerShdw blurRad="38100" dist="19050" dir="2700000" algn="tl" rotWithShape="0">
                  <a:schemeClr val="dk1">
                    <a:alpha val="40000"/>
                  </a:schemeClr>
                </a:outerShdw>
              </a:effectLst>
            </a:rPr>
            <a:t>millions</a:t>
          </a:r>
          <a:r>
            <a:rPr lang="nl-BE" sz="4000" b="1" kern="1200" cap="none" spc="0">
              <a:ln w="0"/>
              <a:solidFill>
                <a:schemeClr val="bg1"/>
              </a:solidFill>
              <a:effectLst>
                <a:outerShdw blurRad="38100" dist="19050" dir="2700000" algn="tl" rotWithShape="0">
                  <a:schemeClr val="dk1">
                    <a:alpha val="40000"/>
                  </a:schemeClr>
                </a:outerShdw>
              </a:effectLst>
            </a:rPr>
            <a:t> </a:t>
          </a:r>
          <a:r>
            <a:rPr lang="nl-BE" sz="4000" b="1" kern="1200" cap="none" spc="0" err="1">
              <a:ln w="0"/>
              <a:solidFill>
                <a:schemeClr val="bg1"/>
              </a:solidFill>
              <a:effectLst>
                <a:outerShdw blurRad="38100" dist="19050" dir="2700000" algn="tl" rotWithShape="0">
                  <a:schemeClr val="dk1">
                    <a:alpha val="40000"/>
                  </a:schemeClr>
                </a:outerShdw>
              </a:effectLst>
            </a:rPr>
            <a:t>d’euros</a:t>
          </a:r>
          <a:endParaRPr lang="en-US" sz="1900" b="0" kern="1200" cap="none" spc="0">
            <a:ln w="0"/>
            <a:solidFill>
              <a:schemeClr val="bg1"/>
            </a:solidFill>
            <a:effectLst>
              <a:outerShdw blurRad="38100" dist="19050" dir="2700000" algn="tl" rotWithShape="0">
                <a:schemeClr val="dk1">
                  <a:alpha val="40000"/>
                </a:schemeClr>
              </a:outerShdw>
            </a:effectLst>
          </a:endParaRPr>
        </a:p>
      </dsp:txBody>
      <dsp:txXfrm>
        <a:off x="4331619" y="398581"/>
        <a:ext cx="2936739" cy="1582607"/>
      </dsp:txXfrm>
    </dsp:sp>
    <dsp:sp modelId="{B8CF0337-3865-452D-B109-1F234FFD9238}">
      <dsp:nvSpPr>
        <dsp:cNvPr id="0" name=""/>
        <dsp:cNvSpPr/>
      </dsp:nvSpPr>
      <dsp:spPr>
        <a:xfrm>
          <a:off x="5773773" y="1641462"/>
          <a:ext cx="2675505" cy="2723639"/>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nl-BE" sz="4400" b="0" kern="1200" cap="none" spc="0">
              <a:ln w="0"/>
              <a:solidFill>
                <a:schemeClr val="bg1"/>
              </a:solidFill>
              <a:effectLst>
                <a:outerShdw blurRad="38100" dist="19050" dir="2700000" algn="tl" rotWithShape="0">
                  <a:schemeClr val="dk1">
                    <a:alpha val="40000"/>
                  </a:schemeClr>
                </a:outerShdw>
              </a:effectLst>
            </a:rPr>
            <a:t>2029</a:t>
          </a:r>
          <a:endParaRPr lang="en-US" sz="4400" b="0" kern="1200" cap="none" spc="0">
            <a:ln w="0"/>
            <a:solidFill>
              <a:schemeClr val="bg1"/>
            </a:solidFill>
            <a:effectLst>
              <a:outerShdw blurRad="38100" dist="19050" dir="2700000" algn="tl" rotWithShape="0">
                <a:schemeClr val="dk1">
                  <a:alpha val="40000"/>
                </a:schemeClr>
              </a:outerShdw>
            </a:effectLst>
          </a:endParaRPr>
        </a:p>
      </dsp:txBody>
      <dsp:txXfrm>
        <a:off x="6592032" y="2345068"/>
        <a:ext cx="1605303" cy="1498001"/>
      </dsp:txXfrm>
    </dsp:sp>
    <dsp:sp modelId="{DF1EB048-1C96-46A7-AE16-6648A36157BD}">
      <dsp:nvSpPr>
        <dsp:cNvPr id="0" name=""/>
        <dsp:cNvSpPr/>
      </dsp:nvSpPr>
      <dsp:spPr>
        <a:xfrm>
          <a:off x="3230807" y="1650578"/>
          <a:ext cx="2789767" cy="2717913"/>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r>
            <a:rPr lang="nl-BE" sz="1600" b="1" kern="1200" cap="none" spc="0">
              <a:ln w="0"/>
              <a:solidFill>
                <a:schemeClr val="bg1"/>
              </a:solidFill>
              <a:effectLst>
                <a:outerShdw blurRad="38100" dist="19050" dir="2700000" algn="tl" rotWithShape="0">
                  <a:schemeClr val="dk1">
                    <a:alpha val="40000"/>
                  </a:schemeClr>
                </a:outerShdw>
              </a:effectLst>
            </a:rPr>
            <a:t>- </a:t>
          </a:r>
          <a:r>
            <a:rPr lang="nl-BE" sz="1600" b="1" kern="1200" cap="none" spc="0" err="1">
              <a:ln w="0"/>
              <a:solidFill>
                <a:schemeClr val="bg1"/>
              </a:solidFill>
              <a:effectLst>
                <a:outerShdw blurRad="38100" dist="19050" dir="2700000" algn="tl" rotWithShape="0">
                  <a:schemeClr val="dk1">
                    <a:alpha val="40000"/>
                  </a:schemeClr>
                </a:outerShdw>
              </a:effectLst>
            </a:rPr>
            <a:t>Encourager</a:t>
          </a:r>
          <a:r>
            <a:rPr lang="nl-BE" sz="1600" b="1" kern="1200" cap="none" spc="0">
              <a:ln w="0"/>
              <a:solidFill>
                <a:schemeClr val="bg1"/>
              </a:solidFill>
              <a:effectLst>
                <a:outerShdw blurRad="38100" dist="19050" dir="2700000" algn="tl" rotWithShape="0">
                  <a:schemeClr val="dk1">
                    <a:alpha val="40000"/>
                  </a:schemeClr>
                </a:outerShdw>
              </a:effectLst>
            </a:rPr>
            <a:t> </a:t>
          </a:r>
          <a:r>
            <a:rPr lang="nl-BE" sz="1600" b="1" kern="1200" cap="none" spc="0" err="1">
              <a:ln w="0"/>
              <a:solidFill>
                <a:schemeClr val="bg1"/>
              </a:solidFill>
              <a:effectLst>
                <a:outerShdw blurRad="38100" dist="19050" dir="2700000" algn="tl" rotWithShape="0">
                  <a:schemeClr val="dk1">
                    <a:alpha val="40000"/>
                  </a:schemeClr>
                </a:outerShdw>
              </a:effectLst>
            </a:rPr>
            <a:t>le</a:t>
          </a:r>
          <a:r>
            <a:rPr lang="nl-BE" sz="1600" b="1" kern="1200" cap="none" spc="0">
              <a:ln w="0"/>
              <a:solidFill>
                <a:schemeClr val="bg1"/>
              </a:solidFill>
              <a:effectLst>
                <a:outerShdw blurRad="38100" dist="19050" dir="2700000" algn="tl" rotWithShape="0">
                  <a:schemeClr val="dk1">
                    <a:alpha val="40000"/>
                  </a:schemeClr>
                </a:outerShdw>
              </a:effectLst>
            </a:rPr>
            <a:t> </a:t>
          </a:r>
          <a:r>
            <a:rPr lang="nl-BE" sz="1600" b="1" kern="1200" cap="none" spc="0" err="1">
              <a:ln w="0"/>
              <a:solidFill>
                <a:schemeClr val="bg1"/>
              </a:solidFill>
              <a:effectLst>
                <a:outerShdw blurRad="38100" dist="19050" dir="2700000" algn="tl" rotWithShape="0">
                  <a:schemeClr val="dk1">
                    <a:alpha val="40000"/>
                  </a:schemeClr>
                </a:outerShdw>
              </a:effectLst>
            </a:rPr>
            <a:t>climat</a:t>
          </a:r>
          <a:r>
            <a:rPr lang="nl-BE" sz="1600" b="1" kern="1200" cap="none" spc="0">
              <a:ln w="0"/>
              <a:solidFill>
                <a:schemeClr val="bg1"/>
              </a:solidFill>
              <a:effectLst>
                <a:outerShdw blurRad="38100" dist="19050" dir="2700000" algn="tl" rotWithShape="0">
                  <a:schemeClr val="dk1">
                    <a:alpha val="40000"/>
                  </a:schemeClr>
                </a:outerShdw>
              </a:effectLst>
            </a:rPr>
            <a:t> </a:t>
          </a:r>
          <a:r>
            <a:rPr lang="nl-BE" sz="1600" b="1" kern="1200" cap="none" spc="0" err="1">
              <a:ln w="0"/>
              <a:solidFill>
                <a:schemeClr val="bg1"/>
              </a:solidFill>
              <a:effectLst>
                <a:outerShdw blurRad="38100" dist="19050" dir="2700000" algn="tl" rotWithShape="0">
                  <a:schemeClr val="dk1">
                    <a:alpha val="40000"/>
                  </a:schemeClr>
                </a:outerShdw>
              </a:effectLst>
            </a:rPr>
            <a:t>d’investissement</a:t>
          </a:r>
          <a:endParaRPr lang="nl-BE" sz="1600" b="1"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r>
            <a:rPr lang="nl-BE" sz="1600" b="1" kern="1200" cap="none" spc="0">
              <a:ln w="0"/>
              <a:solidFill>
                <a:schemeClr val="bg1"/>
              </a:solidFill>
              <a:effectLst>
                <a:outerShdw blurRad="38100" dist="19050" dir="2700000" algn="tl" rotWithShape="0">
                  <a:schemeClr val="dk1">
                    <a:alpha val="40000"/>
                  </a:schemeClr>
                </a:outerShdw>
              </a:effectLst>
            </a:rPr>
            <a:t>- Marché du </a:t>
          </a:r>
          <a:r>
            <a:rPr lang="nl-BE" sz="1600" b="1" kern="1200" cap="none" spc="0" err="1">
              <a:ln w="0"/>
              <a:solidFill>
                <a:schemeClr val="bg1"/>
              </a:solidFill>
              <a:effectLst>
                <a:outerShdw blurRad="38100" dist="19050" dir="2700000" algn="tl" rotWithShape="0">
                  <a:schemeClr val="dk1">
                    <a:alpha val="40000"/>
                  </a:schemeClr>
                </a:outerShdw>
              </a:effectLst>
            </a:rPr>
            <a:t>travail</a:t>
          </a:r>
          <a:r>
            <a:rPr lang="nl-BE" sz="1600" b="1" kern="1200" cap="none" spc="0">
              <a:ln w="0"/>
              <a:solidFill>
                <a:schemeClr val="bg1"/>
              </a:solidFill>
              <a:effectLst>
                <a:outerShdw blurRad="38100" dist="19050" dir="2700000" algn="tl" rotWithShape="0">
                  <a:schemeClr val="dk1">
                    <a:alpha val="40000"/>
                  </a:schemeClr>
                </a:outerShdw>
              </a:effectLst>
            </a:rPr>
            <a:t> </a:t>
          </a:r>
        </a:p>
        <a:p>
          <a:pPr marL="0" lvl="0" indent="0" algn="ctr" defTabSz="889000">
            <a:lnSpc>
              <a:spcPct val="90000"/>
            </a:lnSpc>
            <a:spcBef>
              <a:spcPct val="0"/>
            </a:spcBef>
            <a:spcAft>
              <a:spcPct val="35000"/>
            </a:spcAft>
            <a:buNone/>
          </a:pPr>
          <a:endParaRPr lang="nl-BE" sz="14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en-US" sz="1800" b="0" kern="1200" cap="none" spc="0">
            <a:ln w="0"/>
            <a:solidFill>
              <a:schemeClr val="bg1"/>
            </a:solidFill>
            <a:effectLst>
              <a:outerShdw blurRad="38100" dist="19050" dir="2700000" algn="tl" rotWithShape="0">
                <a:schemeClr val="dk1">
                  <a:alpha val="40000"/>
                </a:schemeClr>
              </a:outerShdw>
            </a:effectLst>
          </a:endParaRPr>
        </a:p>
      </dsp:txBody>
      <dsp:txXfrm>
        <a:off x="3493510" y="2352706"/>
        <a:ext cx="1673860" cy="14948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82B44-8762-41EA-9905-2DE0DB8D043D}">
      <dsp:nvSpPr>
        <dsp:cNvPr id="0" name=""/>
        <dsp:cNvSpPr/>
      </dsp:nvSpPr>
      <dsp:spPr>
        <a:xfrm>
          <a:off x="0" y="384034"/>
          <a:ext cx="6666833" cy="110565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fr-BE" sz="2600" b="1" kern="1200"/>
            <a:t>la déduction d’intérêts  disparaît</a:t>
          </a:r>
          <a:endParaRPr lang="en-US" sz="2600" kern="1200"/>
        </a:p>
      </dsp:txBody>
      <dsp:txXfrm>
        <a:off x="0" y="384034"/>
        <a:ext cx="6666833" cy="1105650"/>
      </dsp:txXfrm>
    </dsp:sp>
    <dsp:sp modelId="{8D99B5C1-CF92-4C97-A4FE-226D220FB195}">
      <dsp:nvSpPr>
        <dsp:cNvPr id="0" name=""/>
        <dsp:cNvSpPr/>
      </dsp:nvSpPr>
      <dsp:spPr>
        <a:xfrm>
          <a:off x="333341" y="274"/>
          <a:ext cx="4666783" cy="767520"/>
        </a:xfrm>
        <a:prstGeom prst="roundRect">
          <a:avLst/>
        </a:prstGeom>
        <a:solidFill>
          <a:schemeClr val="accent1"/>
        </a:solidFill>
        <a:ln w="1905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fr-BE" sz="2600" b="1" kern="1200"/>
            <a:t>La fiscalité immobilière: </a:t>
          </a:r>
          <a:endParaRPr lang="en-US" sz="2600" kern="1200"/>
        </a:p>
      </dsp:txBody>
      <dsp:txXfrm>
        <a:off x="370808" y="37741"/>
        <a:ext cx="4591849" cy="692586"/>
      </dsp:txXfrm>
    </dsp:sp>
    <dsp:sp modelId="{C53F7A77-D780-4ACF-85AB-B3FA4221A9F7}">
      <dsp:nvSpPr>
        <dsp:cNvPr id="0" name=""/>
        <dsp:cNvSpPr/>
      </dsp:nvSpPr>
      <dsp:spPr>
        <a:xfrm>
          <a:off x="0" y="2013844"/>
          <a:ext cx="6666833" cy="343980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fr-FR" sz="2600" b="1" kern="1200"/>
            <a:t>La part des frais propres à l’employeur sera relevée de 30 % à 35 %.</a:t>
          </a:r>
          <a:endParaRPr lang="en-US" sz="2600" kern="1200"/>
        </a:p>
        <a:p>
          <a:pPr marL="228600" lvl="1" indent="-228600" algn="l" defTabSz="1155700">
            <a:lnSpc>
              <a:spcPct val="90000"/>
            </a:lnSpc>
            <a:spcBef>
              <a:spcPct val="0"/>
            </a:spcBef>
            <a:spcAft>
              <a:spcPct val="15000"/>
            </a:spcAft>
            <a:buChar char="•"/>
          </a:pPr>
          <a:r>
            <a:rPr lang="fr-FR" sz="2600" b="1" kern="1200"/>
            <a:t>Le plafond maximum de 90 000 euros sera supprimé.</a:t>
          </a:r>
          <a:endParaRPr lang="en-US" sz="2600" kern="1200"/>
        </a:p>
        <a:p>
          <a:pPr marL="228600" lvl="1" indent="-228600" algn="l" defTabSz="1155700">
            <a:lnSpc>
              <a:spcPct val="90000"/>
            </a:lnSpc>
            <a:spcBef>
              <a:spcPct val="0"/>
            </a:spcBef>
            <a:spcAft>
              <a:spcPct val="15000"/>
            </a:spcAft>
            <a:buChar char="•"/>
          </a:pPr>
          <a:r>
            <a:rPr lang="fr-FR" sz="2600" b="1" kern="1200"/>
            <a:t>La rémunération brute minimale passera de 75 000 à 70 000 euros.</a:t>
          </a:r>
          <a:endParaRPr lang="en-US" sz="2600" kern="1200"/>
        </a:p>
      </dsp:txBody>
      <dsp:txXfrm>
        <a:off x="0" y="2013844"/>
        <a:ext cx="6666833" cy="3439800"/>
      </dsp:txXfrm>
    </dsp:sp>
    <dsp:sp modelId="{DC6CA69D-CA15-4B76-BA3A-2204E168561B}">
      <dsp:nvSpPr>
        <dsp:cNvPr id="0" name=""/>
        <dsp:cNvSpPr/>
      </dsp:nvSpPr>
      <dsp:spPr>
        <a:xfrm>
          <a:off x="333341" y="1630084"/>
          <a:ext cx="4666783" cy="767520"/>
        </a:xfrm>
        <a:prstGeom prst="roundRect">
          <a:avLst/>
        </a:prstGeom>
        <a:solidFill>
          <a:schemeClr val="accent1"/>
        </a:solidFill>
        <a:ln w="1905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fr-FR" sz="2600" b="1" kern="1200"/>
            <a:t>Le régime des expats:</a:t>
          </a:r>
          <a:endParaRPr lang="en-US" sz="2600" kern="1200"/>
        </a:p>
      </dsp:txBody>
      <dsp:txXfrm>
        <a:off x="370808" y="1667551"/>
        <a:ext cx="4591849" cy="692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3CE0D-FEA8-48CF-A712-99B7DD62068E}">
      <dsp:nvSpPr>
        <dsp:cNvPr id="0" name=""/>
        <dsp:cNvSpPr/>
      </dsp:nvSpPr>
      <dsp:spPr>
        <a:xfrm>
          <a:off x="3542" y="437671"/>
          <a:ext cx="2774894" cy="13874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kern="1200">
              <a:solidFill>
                <a:srgbClr val="FFFFFF"/>
              </a:solidFill>
              <a:latin typeface="Aptos" panose="02110004020202020204"/>
              <a:ea typeface="+mn-ea"/>
              <a:cs typeface="+mn-cs"/>
            </a:rPr>
            <a:t>Le report de la déduction pour investissement</a:t>
          </a:r>
          <a:endParaRPr lang="fr-BE" sz="2200" b="1" kern="1200">
            <a:solidFill>
              <a:srgbClr val="FFFFFF"/>
            </a:solidFill>
            <a:latin typeface="Aptos" panose="02110004020202020204"/>
            <a:ea typeface="+mn-ea"/>
            <a:cs typeface="+mn-cs"/>
          </a:endParaRPr>
        </a:p>
      </dsp:txBody>
      <dsp:txXfrm>
        <a:off x="44179" y="478308"/>
        <a:ext cx="2693620" cy="1306173"/>
      </dsp:txXfrm>
    </dsp:sp>
    <dsp:sp modelId="{87B20F76-5E41-4C4A-9E6D-A7A887AEE8AE}">
      <dsp:nvSpPr>
        <dsp:cNvPr id="0" name=""/>
        <dsp:cNvSpPr/>
      </dsp:nvSpPr>
      <dsp:spPr>
        <a:xfrm>
          <a:off x="3542" y="2033236"/>
          <a:ext cx="2774894" cy="13874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kern="1200">
              <a:solidFill>
                <a:srgbClr val="FFFFFF"/>
              </a:solidFill>
              <a:latin typeface="Aptos" panose="02110004020202020204"/>
              <a:ea typeface="+mn-ea"/>
              <a:cs typeface="+mn-cs"/>
            </a:rPr>
            <a:t>La déduction d’intérêts pour investissements verts </a:t>
          </a:r>
          <a:endParaRPr lang="en-US" sz="2200" kern="1200">
            <a:solidFill>
              <a:srgbClr val="FFFFFF"/>
            </a:solidFill>
            <a:latin typeface="Aptos" panose="02110004020202020204"/>
            <a:ea typeface="+mn-ea"/>
            <a:cs typeface="+mn-cs"/>
          </a:endParaRPr>
        </a:p>
      </dsp:txBody>
      <dsp:txXfrm>
        <a:off x="44179" y="2073873"/>
        <a:ext cx="2693620" cy="1306173"/>
      </dsp:txXfrm>
    </dsp:sp>
    <dsp:sp modelId="{855EA344-CD1D-46FC-9253-53DE8C52D2EB}">
      <dsp:nvSpPr>
        <dsp:cNvPr id="0" name=""/>
        <dsp:cNvSpPr/>
      </dsp:nvSpPr>
      <dsp:spPr>
        <a:xfrm>
          <a:off x="2778437" y="2704064"/>
          <a:ext cx="1109957" cy="45791"/>
        </a:xfrm>
        <a:custGeom>
          <a:avLst/>
          <a:gdLst/>
          <a:ahLst/>
          <a:cxnLst/>
          <a:rect l="0" t="0" r="0" b="0"/>
          <a:pathLst>
            <a:path>
              <a:moveTo>
                <a:pt x="0" y="22895"/>
              </a:moveTo>
              <a:lnTo>
                <a:pt x="1109957" y="22895"/>
              </a:lnTo>
            </a:path>
          </a:pathLst>
        </a:custGeom>
        <a:noFill/>
        <a:ln w="2540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5667" y="2699211"/>
        <a:ext cx="55497" cy="55497"/>
      </dsp:txXfrm>
    </dsp:sp>
    <dsp:sp modelId="{33446621-8900-4658-8634-84D3ACB1D638}">
      <dsp:nvSpPr>
        <dsp:cNvPr id="0" name=""/>
        <dsp:cNvSpPr/>
      </dsp:nvSpPr>
      <dsp:spPr>
        <a:xfrm>
          <a:off x="3888395" y="2033236"/>
          <a:ext cx="2774894" cy="1387447"/>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nl-BE" sz="2200" b="1" kern="1200">
              <a:latin typeface="Aptos" panose="02110004020202020204"/>
              <a:ea typeface="+mn-ea"/>
              <a:cs typeface="+mn-cs"/>
            </a:rPr>
            <a:t>Harmonisation </a:t>
          </a:r>
          <a:br>
            <a:rPr lang="nl-BE" sz="2200" b="1" kern="1200">
              <a:latin typeface="Aptos" panose="02110004020202020204"/>
              <a:ea typeface="+mn-ea"/>
              <a:cs typeface="+mn-cs"/>
            </a:rPr>
          </a:br>
          <a:r>
            <a:rPr lang="nl-BE" sz="2200" b="1" kern="1200">
              <a:latin typeface="Aptos" panose="02110004020202020204"/>
              <a:ea typeface="+mn-ea"/>
              <a:cs typeface="+mn-cs"/>
            </a:rPr>
            <a:t>à 40 % </a:t>
          </a:r>
          <a:endParaRPr lang="en-US" sz="2200" kern="1200">
            <a:latin typeface="Aptos" panose="02110004020202020204"/>
            <a:ea typeface="+mn-ea"/>
            <a:cs typeface="+mn-cs"/>
          </a:endParaRPr>
        </a:p>
      </dsp:txBody>
      <dsp:txXfrm>
        <a:off x="3929032" y="2073873"/>
        <a:ext cx="2693620" cy="1306173"/>
      </dsp:txXfrm>
    </dsp:sp>
    <dsp:sp modelId="{BECF6D0F-5687-4D50-A2A2-DA3DD373B07D}">
      <dsp:nvSpPr>
        <dsp:cNvPr id="0" name=""/>
        <dsp:cNvSpPr/>
      </dsp:nvSpPr>
      <dsp:spPr>
        <a:xfrm>
          <a:off x="3542" y="3628800"/>
          <a:ext cx="2774894" cy="138744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BE" sz="2200" b="1" kern="1200">
              <a:solidFill>
                <a:srgbClr val="000000"/>
              </a:solidFill>
              <a:latin typeface="Aptos"/>
              <a:ea typeface="+mn-ea"/>
              <a:cs typeface="+mn-cs"/>
            </a:rPr>
            <a:t>La </a:t>
          </a:r>
          <a:r>
            <a:rPr lang="nl-BE" sz="2200" b="1" kern="1200" err="1">
              <a:solidFill>
                <a:srgbClr val="000000"/>
              </a:solidFill>
              <a:latin typeface="Aptos"/>
              <a:ea typeface="+mn-ea"/>
              <a:cs typeface="+mn-cs"/>
            </a:rPr>
            <a:t>réduction</a:t>
          </a:r>
          <a:r>
            <a:rPr lang="nl-BE" sz="2200" b="1" kern="1200">
              <a:solidFill>
                <a:srgbClr val="000000"/>
              </a:solidFill>
              <a:latin typeface="Aptos"/>
              <a:ea typeface="+mn-ea"/>
              <a:cs typeface="+mn-cs"/>
            </a:rPr>
            <a:t> RDT</a:t>
          </a:r>
          <a:endParaRPr lang="en-US" sz="2200" kern="1200">
            <a:solidFill>
              <a:srgbClr val="000000"/>
            </a:solidFill>
            <a:latin typeface="Aptos"/>
            <a:ea typeface="+mn-ea"/>
            <a:cs typeface="+mn-cs"/>
          </a:endParaRPr>
        </a:p>
      </dsp:txBody>
      <dsp:txXfrm>
        <a:off x="44179" y="3669437"/>
        <a:ext cx="2693620" cy="1306173"/>
      </dsp:txXfrm>
    </dsp:sp>
    <dsp:sp modelId="{0625BA7A-677A-473B-82E1-45F9A1CA592C}">
      <dsp:nvSpPr>
        <dsp:cNvPr id="0" name=""/>
        <dsp:cNvSpPr/>
      </dsp:nvSpPr>
      <dsp:spPr>
        <a:xfrm>
          <a:off x="2778437" y="4299629"/>
          <a:ext cx="1109957" cy="45791"/>
        </a:xfrm>
        <a:custGeom>
          <a:avLst/>
          <a:gdLst/>
          <a:ahLst/>
          <a:cxnLst/>
          <a:rect l="0" t="0" r="0" b="0"/>
          <a:pathLst>
            <a:path>
              <a:moveTo>
                <a:pt x="0" y="22895"/>
              </a:moveTo>
              <a:lnTo>
                <a:pt x="1109957" y="22895"/>
              </a:lnTo>
            </a:path>
          </a:pathLst>
        </a:custGeom>
        <a:noFill/>
        <a:ln w="2540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5667" y="4294775"/>
        <a:ext cx="55497" cy="55497"/>
      </dsp:txXfrm>
    </dsp:sp>
    <dsp:sp modelId="{10F6BC52-526F-4C9D-A724-7119803B2C43}">
      <dsp:nvSpPr>
        <dsp:cNvPr id="0" name=""/>
        <dsp:cNvSpPr/>
      </dsp:nvSpPr>
      <dsp:spPr>
        <a:xfrm>
          <a:off x="3888395" y="3628800"/>
          <a:ext cx="2774894" cy="1387447"/>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kern="1200">
              <a:solidFill>
                <a:srgbClr val="000000"/>
              </a:solidFill>
              <a:latin typeface="Aptos"/>
              <a:ea typeface="+mn-ea"/>
              <a:cs typeface="+mn-cs"/>
            </a:rPr>
            <a:t>La déduction RDT de la contribution de groupe de l’année</a:t>
          </a:r>
          <a:endParaRPr lang="en-US" sz="2200" kern="1200">
            <a:solidFill>
              <a:srgbClr val="000000"/>
            </a:solidFill>
            <a:latin typeface="Aptos"/>
            <a:ea typeface="+mn-ea"/>
            <a:cs typeface="+mn-cs"/>
          </a:endParaRPr>
        </a:p>
      </dsp:txBody>
      <dsp:txXfrm>
        <a:off x="3929032" y="3669437"/>
        <a:ext cx="2693620" cy="13061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41AE6-4FB2-4D7D-9A59-6259BB2B491B}">
      <dsp:nvSpPr>
        <dsp:cNvPr id="0" name=""/>
        <dsp:cNvSpPr/>
      </dsp:nvSpPr>
      <dsp:spPr>
        <a:xfrm>
          <a:off x="0" y="168867"/>
          <a:ext cx="8432996" cy="1285318"/>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BE" sz="3100" b="1" kern="1200" dirty="0"/>
            <a:t>Les moyens d’existence nets </a:t>
          </a:r>
          <a:endParaRPr lang="en-US" sz="3100" kern="1200" dirty="0"/>
        </a:p>
      </dsp:txBody>
      <dsp:txXfrm>
        <a:off x="62744" y="231611"/>
        <a:ext cx="8307508" cy="1159830"/>
      </dsp:txXfrm>
    </dsp:sp>
    <dsp:sp modelId="{D44F680A-A266-47DC-BF28-5666411EAC7D}">
      <dsp:nvSpPr>
        <dsp:cNvPr id="0" name=""/>
        <dsp:cNvSpPr/>
      </dsp:nvSpPr>
      <dsp:spPr>
        <a:xfrm>
          <a:off x="0" y="1454186"/>
          <a:ext cx="8432996"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748" tIns="39370" rIns="220472" bIns="3937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Ø"/>
          </a:pPr>
          <a:r>
            <a:rPr lang="fr-BE" sz="2400" b="1" kern="1200" dirty="0">
              <a:solidFill>
                <a:srgbClr val="3C88A3"/>
              </a:solidFill>
            </a:rPr>
            <a:t>I</a:t>
          </a:r>
          <a:r>
            <a:rPr lang="fr-FR" sz="2400" b="1" kern="1200" dirty="0" err="1">
              <a:solidFill>
                <a:srgbClr val="3C88A3"/>
              </a:solidFill>
            </a:rPr>
            <a:t>ndépendamment</a:t>
          </a:r>
          <a:r>
            <a:rPr lang="fr-FR" sz="2400" b="1" kern="1200" dirty="0">
              <a:solidFill>
                <a:srgbClr val="3C88A3"/>
              </a:solidFill>
            </a:rPr>
            <a:t> de la situation familiale</a:t>
          </a:r>
          <a:endParaRPr lang="en-US" sz="2400" kern="1200" dirty="0">
            <a:solidFill>
              <a:srgbClr val="3C88A3"/>
            </a:solidFill>
          </a:endParaRPr>
        </a:p>
      </dsp:txBody>
      <dsp:txXfrm>
        <a:off x="0" y="1454186"/>
        <a:ext cx="8432996" cy="513360"/>
      </dsp:txXfrm>
    </dsp:sp>
    <dsp:sp modelId="{7A1538EB-F47B-4FB5-8A98-7C41FE9D5771}">
      <dsp:nvSpPr>
        <dsp:cNvPr id="0" name=""/>
        <dsp:cNvSpPr/>
      </dsp:nvSpPr>
      <dsp:spPr>
        <a:xfrm>
          <a:off x="0" y="1967546"/>
          <a:ext cx="8432996" cy="1285318"/>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b="1" kern="1200" dirty="0"/>
            <a:t>La non-indexation de certaines </a:t>
          </a:r>
        </a:p>
        <a:p>
          <a:pPr marL="0" lvl="0" indent="0" algn="l" defTabSz="1244600">
            <a:lnSpc>
              <a:spcPct val="90000"/>
            </a:lnSpc>
            <a:spcBef>
              <a:spcPct val="0"/>
            </a:spcBef>
            <a:spcAft>
              <a:spcPct val="35000"/>
            </a:spcAft>
            <a:buNone/>
          </a:pPr>
          <a:r>
            <a:rPr lang="fr-FR" sz="2800" b="1" kern="1200" dirty="0"/>
            <a:t>dépenses fiscales </a:t>
          </a:r>
          <a:endParaRPr lang="en-US" sz="2800" kern="1200" dirty="0"/>
        </a:p>
      </dsp:txBody>
      <dsp:txXfrm>
        <a:off x="62744" y="2030290"/>
        <a:ext cx="8307508" cy="1159830"/>
      </dsp:txXfrm>
    </dsp:sp>
    <dsp:sp modelId="{F6823E2F-E958-4DDE-8B1B-38CB8600904B}">
      <dsp:nvSpPr>
        <dsp:cNvPr id="0" name=""/>
        <dsp:cNvSpPr/>
      </dsp:nvSpPr>
      <dsp:spPr>
        <a:xfrm>
          <a:off x="0" y="3252864"/>
          <a:ext cx="8432996" cy="333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748" tIns="39370" rIns="220472" bIns="39370" numCol="1" spcCol="1270" anchor="t" anchorCtr="0">
          <a:noAutofit/>
        </a:bodyPr>
        <a:lstStyle/>
        <a:p>
          <a:pPr marL="228600" lvl="1" indent="-228600" algn="l" defTabSz="1066800" rtl="0">
            <a:lnSpc>
              <a:spcPct val="90000"/>
            </a:lnSpc>
            <a:spcBef>
              <a:spcPct val="0"/>
            </a:spcBef>
            <a:spcAft>
              <a:spcPct val="20000"/>
            </a:spcAft>
            <a:buFont typeface="Wingdings" panose="05000000000000000000" pitchFamily="2" charset="2"/>
            <a:buChar char="Ø"/>
          </a:pPr>
          <a:r>
            <a:rPr lang="nl-BE" sz="2400" b="1" kern="1200" dirty="0">
              <a:solidFill>
                <a:srgbClr val="3C88A3"/>
              </a:solidFill>
            </a:rPr>
            <a:t>2025-2030 </a:t>
          </a:r>
          <a:r>
            <a:rPr lang="nl-BE" sz="2400" b="1" kern="1200" dirty="0">
              <a:solidFill>
                <a:srgbClr val="3C88A3"/>
              </a:solidFill>
              <a:latin typeface="Aptos Display" panose="02110004020202020204"/>
            </a:rPr>
            <a:t>première tranches </a:t>
          </a:r>
          <a:r>
            <a:rPr lang="nl-BE" sz="2400" b="1" kern="1200" dirty="0" err="1">
              <a:solidFill>
                <a:srgbClr val="3C88A3"/>
              </a:solidFill>
              <a:latin typeface="Aptos Display" panose="02110004020202020204"/>
            </a:rPr>
            <a:t>dépôts</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d'épargne</a:t>
          </a:r>
          <a:r>
            <a:rPr lang="nl-BE" sz="2400" b="1" kern="1200" dirty="0">
              <a:solidFill>
                <a:srgbClr val="3C88A3"/>
              </a:solidFill>
              <a:latin typeface="Aptos Display" panose="02110004020202020204"/>
            </a:rPr>
            <a:t> et </a:t>
          </a:r>
          <a:r>
            <a:rPr lang="nl-BE" sz="2400" b="1" kern="1200" dirty="0" err="1">
              <a:solidFill>
                <a:srgbClr val="3C88A3"/>
              </a:solidFill>
              <a:latin typeface="Aptos Display" panose="02110004020202020204"/>
            </a:rPr>
            <a:t>épargne</a:t>
          </a:r>
          <a:r>
            <a:rPr lang="nl-BE" sz="2400" b="1" kern="1200" dirty="0">
              <a:solidFill>
                <a:srgbClr val="3C88A3"/>
              </a:solidFill>
              <a:latin typeface="Aptos Display" panose="02110004020202020204"/>
            </a:rPr>
            <a:t> à long </a:t>
          </a:r>
          <a:r>
            <a:rPr lang="nl-BE" sz="2400" b="1" kern="1200" dirty="0" err="1">
              <a:solidFill>
                <a:srgbClr val="3C88A3"/>
              </a:solidFill>
              <a:latin typeface="Aptos Display" panose="02110004020202020204"/>
            </a:rPr>
            <a:t>terme</a:t>
          </a:r>
          <a:endParaRPr lang="nl-BE" sz="2400" b="1" kern="1200" dirty="0">
            <a:solidFill>
              <a:srgbClr val="3C88A3"/>
            </a:solidFill>
          </a:endParaRPr>
        </a:p>
        <a:p>
          <a:pPr marL="228600" lvl="1" indent="-228600" algn="l" defTabSz="1066800" rtl="0">
            <a:lnSpc>
              <a:spcPct val="90000"/>
            </a:lnSpc>
            <a:spcBef>
              <a:spcPct val="0"/>
            </a:spcBef>
            <a:spcAft>
              <a:spcPct val="20000"/>
            </a:spcAft>
            <a:buFont typeface="Wingdings" panose="05000000000000000000" pitchFamily="2" charset="2"/>
            <a:buChar char="Ø"/>
          </a:pPr>
          <a:r>
            <a:rPr lang="nl-BE" sz="2400" b="1" kern="1200" dirty="0">
              <a:solidFill>
                <a:srgbClr val="3C88A3"/>
              </a:solidFill>
              <a:latin typeface="Aptos Display" panose="02110004020202020204"/>
            </a:rPr>
            <a:t>Gels des </a:t>
          </a:r>
          <a:r>
            <a:rPr lang="nl-BE" sz="2400" b="1" kern="1200" dirty="0" err="1">
              <a:solidFill>
                <a:srgbClr val="3C88A3"/>
              </a:solidFill>
              <a:latin typeface="Aptos Display" panose="02110004020202020204"/>
            </a:rPr>
            <a:t>montants</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maximums</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épargne</a:t>
          </a:r>
          <a:r>
            <a:rPr lang="nl-BE" sz="2400" b="1" kern="1200" dirty="0">
              <a:solidFill>
                <a:srgbClr val="3C88A3"/>
              </a:solidFill>
              <a:latin typeface="Aptos Display" panose="02110004020202020204"/>
            </a:rPr>
            <a:t>-pension</a:t>
          </a:r>
          <a:r>
            <a:rPr lang="nl-BE" sz="2400" b="1" kern="1200" dirty="0">
              <a:solidFill>
                <a:srgbClr val="3C88A3"/>
              </a:solidFill>
            </a:rPr>
            <a:t>           </a:t>
          </a:r>
          <a:r>
            <a:rPr lang="nl-BE" sz="2400" b="1" kern="1200" dirty="0">
              <a:solidFill>
                <a:srgbClr val="3C88A3"/>
              </a:solidFill>
              <a:sym typeface="Wingdings" panose="05000000000000000000" pitchFamily="2" charset="2"/>
            </a:rPr>
            <a:t></a:t>
          </a:r>
          <a:r>
            <a:rPr lang="nl-BE" sz="2400" b="1" kern="1200" dirty="0">
              <a:solidFill>
                <a:srgbClr val="3C88A3"/>
              </a:solidFill>
            </a:rPr>
            <a:t> </a:t>
          </a:r>
          <a:r>
            <a:rPr lang="nl-BE" sz="2400" b="1" kern="1200" dirty="0">
              <a:solidFill>
                <a:srgbClr val="3C88A3"/>
              </a:solidFill>
              <a:latin typeface="Aptos Display" panose="02110004020202020204"/>
            </a:rPr>
            <a:t>pour </a:t>
          </a:r>
          <a:r>
            <a:rPr lang="nl-BE" sz="2400" b="1" kern="1200" dirty="0" err="1">
              <a:solidFill>
                <a:srgbClr val="3C88A3"/>
              </a:solidFill>
              <a:latin typeface="Aptos Display" panose="02110004020202020204"/>
            </a:rPr>
            <a:t>cet</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exercice</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d'imposition</a:t>
          </a:r>
          <a:r>
            <a:rPr lang="nl-BE" sz="2400" b="1" kern="1200" dirty="0">
              <a:solidFill>
                <a:srgbClr val="3C88A3"/>
              </a:solidFill>
              <a:latin typeface="Aptos Display" panose="02110004020202020204"/>
            </a:rPr>
            <a:t> et </a:t>
          </a:r>
          <a:r>
            <a:rPr lang="nl-BE" sz="2400" b="1" kern="1200" dirty="0" err="1">
              <a:solidFill>
                <a:srgbClr val="3C88A3"/>
              </a:solidFill>
              <a:latin typeface="Aptos Display" panose="02110004020202020204"/>
            </a:rPr>
            <a:t>entre</a:t>
          </a:r>
          <a:r>
            <a:rPr lang="nl-BE" sz="2400" b="1" kern="1200" dirty="0">
              <a:solidFill>
                <a:srgbClr val="3C88A3"/>
              </a:solidFill>
              <a:latin typeface="Aptos Display" panose="02110004020202020204"/>
            </a:rPr>
            <a:t> en </a:t>
          </a:r>
          <a:r>
            <a:rPr lang="nl-BE" sz="2400" b="1" kern="1200" dirty="0" err="1">
              <a:solidFill>
                <a:srgbClr val="3C88A3"/>
              </a:solidFill>
              <a:latin typeface="Aptos Display" panose="02110004020202020204"/>
            </a:rPr>
            <a:t>vigueur</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l'année</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prochaine</a:t>
          </a:r>
          <a:endParaRPr lang="en-US" sz="2400" kern="1200" dirty="0" err="1">
            <a:solidFill>
              <a:srgbClr val="3C88A3"/>
            </a:solidFill>
          </a:endParaRPr>
        </a:p>
        <a:p>
          <a:pPr marL="228600" lvl="1" indent="-228600" algn="l" defTabSz="1066800" rtl="0">
            <a:lnSpc>
              <a:spcPct val="90000"/>
            </a:lnSpc>
            <a:spcBef>
              <a:spcPct val="0"/>
            </a:spcBef>
            <a:spcAft>
              <a:spcPct val="20000"/>
            </a:spcAft>
            <a:buFont typeface="Wingdings" panose="05000000000000000000" pitchFamily="2" charset="2"/>
            <a:buChar char="Ø"/>
          </a:pPr>
          <a:r>
            <a:rPr lang="nl-BE" sz="2400" b="1" kern="1200" dirty="0" err="1">
              <a:solidFill>
                <a:srgbClr val="3C88A3"/>
              </a:solidFill>
              <a:latin typeface="Aptos Display" panose="02110004020202020204"/>
            </a:rPr>
            <a:t>Trajet</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domicile-travail</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avec</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autre</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moyen</a:t>
          </a:r>
          <a:r>
            <a:rPr lang="nl-BE" sz="2400" b="1" kern="1200" dirty="0">
              <a:solidFill>
                <a:srgbClr val="3C88A3"/>
              </a:solidFill>
              <a:latin typeface="Aptos Display" panose="02110004020202020204"/>
            </a:rPr>
            <a:t> que les </a:t>
          </a:r>
          <a:r>
            <a:rPr lang="nl-BE" sz="2400" b="1" kern="1200" dirty="0" err="1">
              <a:solidFill>
                <a:srgbClr val="3C88A3"/>
              </a:solidFill>
              <a:latin typeface="Aptos Display" panose="02110004020202020204"/>
            </a:rPr>
            <a:t>transports</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publics</a:t>
          </a:r>
          <a:r>
            <a:rPr lang="nl-BE" sz="2400" b="1" kern="1200" dirty="0">
              <a:solidFill>
                <a:srgbClr val="3C88A3"/>
              </a:solidFill>
            </a:rPr>
            <a:t> </a:t>
          </a:r>
          <a:r>
            <a:rPr lang="nl-BE" sz="2400" b="1" kern="1200" dirty="0">
              <a:solidFill>
                <a:srgbClr val="3C88A3"/>
              </a:solidFill>
              <a:latin typeface="Aptos Display" panose="02110004020202020204"/>
            </a:rPr>
            <a:t> </a:t>
          </a:r>
          <a:r>
            <a:rPr lang="nl-BE" sz="2400" b="1" kern="1200" dirty="0">
              <a:solidFill>
                <a:srgbClr val="3C88A3"/>
              </a:solidFill>
            </a:rPr>
            <a:t> </a:t>
          </a:r>
          <a:r>
            <a:rPr lang="nl-BE" sz="2400" b="1" kern="1200" dirty="0">
              <a:solidFill>
                <a:srgbClr val="3C88A3"/>
              </a:solidFill>
              <a:latin typeface="Aptos Display" panose="02110004020202020204"/>
            </a:rPr>
            <a:t> </a:t>
          </a:r>
          <a:r>
            <a:rPr lang="nl-BE" sz="2400" b="1" kern="1200" dirty="0">
              <a:solidFill>
                <a:srgbClr val="3C88A3"/>
              </a:solidFill>
            </a:rPr>
            <a:t>                                        </a:t>
          </a:r>
          <a:r>
            <a:rPr lang="nl-BE" sz="2400" b="1" kern="1200" dirty="0">
              <a:solidFill>
                <a:srgbClr val="3C88A3"/>
              </a:solidFill>
              <a:sym typeface="Wingdings" panose="05000000000000000000" pitchFamily="2" charset="2"/>
            </a:rPr>
            <a:t></a:t>
          </a:r>
          <a:r>
            <a:rPr lang="nl-BE" sz="2400" b="1" kern="1200" dirty="0">
              <a:solidFill>
                <a:srgbClr val="3C88A3"/>
              </a:solidFill>
            </a:rPr>
            <a:t> </a:t>
          </a:r>
          <a:r>
            <a:rPr lang="nl-BE" sz="2400" b="1" kern="1200" dirty="0">
              <a:solidFill>
                <a:srgbClr val="3C88A3"/>
              </a:solidFill>
              <a:latin typeface="Aptos Display" panose="02110004020202020204"/>
            </a:rPr>
            <a:t>    non-</a:t>
          </a:r>
          <a:r>
            <a:rPr lang="nl-BE" sz="2400" b="1" kern="1200" dirty="0" err="1">
              <a:solidFill>
                <a:srgbClr val="3C88A3"/>
              </a:solidFill>
              <a:latin typeface="Aptos Display" panose="02110004020202020204"/>
            </a:rPr>
            <a:t>indexation</a:t>
          </a:r>
          <a:r>
            <a:rPr lang="nl-BE" sz="2400" b="1" kern="1200" dirty="0">
              <a:solidFill>
                <a:srgbClr val="3C88A3"/>
              </a:solidFill>
              <a:latin typeface="Aptos Display" panose="02110004020202020204"/>
            </a:rPr>
            <a:t> </a:t>
          </a:r>
          <a:r>
            <a:rPr lang="nl-BE" sz="2400" b="1" kern="1200" dirty="0" err="1">
              <a:solidFill>
                <a:srgbClr val="3C88A3"/>
              </a:solidFill>
              <a:latin typeface="Aptos Display" panose="02110004020202020204"/>
            </a:rPr>
            <a:t>unique</a:t>
          </a:r>
          <a:endParaRPr lang="en-US" sz="2400" kern="1200" dirty="0" err="1">
            <a:solidFill>
              <a:srgbClr val="3C88A3"/>
            </a:solidFill>
          </a:endParaRPr>
        </a:p>
        <a:p>
          <a:pPr marL="228600" lvl="1" indent="-228600" algn="l" defTabSz="1066800" rtl="0">
            <a:lnSpc>
              <a:spcPct val="90000"/>
            </a:lnSpc>
            <a:spcBef>
              <a:spcPct val="0"/>
            </a:spcBef>
            <a:spcAft>
              <a:spcPct val="20000"/>
            </a:spcAft>
            <a:buFont typeface="Wingdings" panose="05000000000000000000" pitchFamily="2" charset="2"/>
            <a:buChar char="Ø"/>
          </a:pPr>
          <a:r>
            <a:rPr lang="nl-BE" sz="2400" b="1" kern="1200" dirty="0">
              <a:solidFill>
                <a:srgbClr val="3C88A3"/>
              </a:solidFill>
              <a:latin typeface="Aptos Display" panose="02110004020202020204"/>
            </a:rPr>
            <a:t>Crédit </a:t>
          </a:r>
          <a:r>
            <a:rPr lang="nl-BE" sz="2400" b="1" kern="1200" dirty="0" err="1">
              <a:solidFill>
                <a:srgbClr val="3C88A3"/>
              </a:solidFill>
              <a:latin typeface="Aptos Display" panose="02110004020202020204"/>
            </a:rPr>
            <a:t>d'impôt</a:t>
          </a:r>
          <a:r>
            <a:rPr lang="nl-BE" sz="2400" b="1" kern="1200" dirty="0">
              <a:solidFill>
                <a:srgbClr val="3C88A3"/>
              </a:solidFill>
              <a:latin typeface="Aptos Display" panose="02110004020202020204"/>
            </a:rPr>
            <a:t> pour </a:t>
          </a:r>
          <a:r>
            <a:rPr lang="nl-BE" sz="2400" b="1" kern="1200" dirty="0" err="1">
              <a:solidFill>
                <a:srgbClr val="3C88A3"/>
              </a:solidFill>
              <a:latin typeface="Aptos Display" panose="02110004020202020204"/>
            </a:rPr>
            <a:t>enfants</a:t>
          </a:r>
          <a:r>
            <a:rPr lang="nl-BE" sz="2400" b="1" kern="1200" dirty="0">
              <a:solidFill>
                <a:srgbClr val="3C88A3"/>
              </a:solidFill>
              <a:latin typeface="Aptos Display" panose="02110004020202020204"/>
            </a:rPr>
            <a:t> à charge </a:t>
          </a:r>
          <a:r>
            <a:rPr lang="nl-BE" sz="2400" b="1" kern="1200" dirty="0">
              <a:solidFill>
                <a:srgbClr val="3C88A3"/>
              </a:solidFill>
            </a:rPr>
            <a:t>                           </a:t>
          </a:r>
          <a:r>
            <a:rPr lang="nl-BE" sz="2400" b="1" kern="1200" dirty="0">
              <a:solidFill>
                <a:srgbClr val="3C88A3"/>
              </a:solidFill>
              <a:sym typeface="Wingdings" panose="05000000000000000000" pitchFamily="2" charset="2"/>
            </a:rPr>
            <a:t></a:t>
          </a:r>
          <a:r>
            <a:rPr lang="nl-BE" sz="2400" b="1" kern="1200" dirty="0">
              <a:solidFill>
                <a:srgbClr val="3C88A3"/>
              </a:solidFill>
            </a:rPr>
            <a:t> </a:t>
          </a:r>
          <a:r>
            <a:rPr lang="nl-BE" sz="2400" b="1" kern="1200" dirty="0">
              <a:solidFill>
                <a:srgbClr val="3C88A3"/>
              </a:solidFill>
              <a:latin typeface="Aptos Display" panose="02110004020202020204"/>
            </a:rPr>
            <a:t>          gel permanent à 550 </a:t>
          </a:r>
          <a:r>
            <a:rPr lang="nl-BE" sz="2400" b="1" kern="1200" dirty="0" err="1">
              <a:solidFill>
                <a:srgbClr val="3C88A3"/>
              </a:solidFill>
              <a:latin typeface="Aptos Display" panose="02110004020202020204"/>
            </a:rPr>
            <a:t>euros</a:t>
          </a:r>
          <a:endParaRPr lang="en-US" sz="2400" kern="1200" dirty="0" err="1">
            <a:solidFill>
              <a:srgbClr val="3C88A3"/>
            </a:solidFill>
          </a:endParaRPr>
        </a:p>
      </dsp:txBody>
      <dsp:txXfrm>
        <a:off x="0" y="3252864"/>
        <a:ext cx="8432996" cy="33368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5091-F7B2-4F66-A067-480195CADE87}">
      <dsp:nvSpPr>
        <dsp:cNvPr id="0" name=""/>
        <dsp:cNvSpPr/>
      </dsp:nvSpPr>
      <dsp:spPr>
        <a:xfrm>
          <a:off x="771974" y="12759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938B-77E4-4C46-B911-8A595E3A5B67}">
      <dsp:nvSpPr>
        <dsp:cNvPr id="0" name=""/>
        <dsp:cNvSpPr/>
      </dsp:nvSpPr>
      <dsp:spPr>
        <a:xfrm>
          <a:off x="201545"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Eerste lezing – regering </a:t>
          </a:r>
          <a:endParaRPr lang="en-US" sz="2200" b="1" kern="1200">
            <a:solidFill>
              <a:srgbClr val="3C88A3"/>
            </a:solidFill>
          </a:endParaRPr>
        </a:p>
      </dsp:txBody>
      <dsp:txXfrm>
        <a:off x="201545" y="2536606"/>
        <a:ext cx="1800000" cy="720000"/>
      </dsp:txXfrm>
    </dsp:sp>
    <dsp:sp modelId="{DCE7F5AD-CB6E-4363-838B-863FD916B68A}">
      <dsp:nvSpPr>
        <dsp:cNvPr id="0" name=""/>
        <dsp:cNvSpPr/>
      </dsp:nvSpPr>
      <dsp:spPr>
        <a:xfrm>
          <a:off x="270909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5A69C-D093-4676-A190-C24BE29B7F78}">
      <dsp:nvSpPr>
        <dsp:cNvPr id="0" name=""/>
        <dsp:cNvSpPr/>
      </dsp:nvSpPr>
      <dsp:spPr>
        <a:xfrm>
          <a:off x="224825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Adviezen en overleg</a:t>
          </a:r>
          <a:endParaRPr lang="en-US" sz="2200" b="1" kern="1200">
            <a:solidFill>
              <a:srgbClr val="3C88A3"/>
            </a:solidFill>
          </a:endParaRPr>
        </a:p>
      </dsp:txBody>
      <dsp:txXfrm>
        <a:off x="2248254" y="2536606"/>
        <a:ext cx="1800000" cy="720000"/>
      </dsp:txXfrm>
    </dsp:sp>
    <dsp:sp modelId="{4D2313BC-2D5F-4865-B1FE-D249D41FC6D8}">
      <dsp:nvSpPr>
        <dsp:cNvPr id="0" name=""/>
        <dsp:cNvSpPr/>
      </dsp:nvSpPr>
      <dsp:spPr>
        <a:xfrm>
          <a:off x="4843287" y="1275966"/>
          <a:ext cx="810000" cy="810000"/>
        </a:xfrm>
        <a:prstGeom prst="rect">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8B6FC-269C-4C47-B05E-5B17C67C3BB9}">
      <dsp:nvSpPr>
        <dsp:cNvPr id="0" name=""/>
        <dsp:cNvSpPr/>
      </dsp:nvSpPr>
      <dsp:spPr>
        <a:xfrm>
          <a:off x="439790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Tweede lezing – regering </a:t>
          </a:r>
          <a:endParaRPr lang="en-US" sz="2200" b="1" kern="1200">
            <a:solidFill>
              <a:srgbClr val="3C88A3"/>
            </a:solidFill>
          </a:endParaRPr>
        </a:p>
      </dsp:txBody>
      <dsp:txXfrm>
        <a:off x="4397904" y="2536606"/>
        <a:ext cx="1800000" cy="720000"/>
      </dsp:txXfrm>
    </dsp:sp>
    <dsp:sp modelId="{98B22201-A255-4478-89FD-E8FA576E1CB5}">
      <dsp:nvSpPr>
        <dsp:cNvPr id="0" name=""/>
        <dsp:cNvSpPr/>
      </dsp:nvSpPr>
      <dsp:spPr>
        <a:xfrm>
          <a:off x="6939090" y="1275667"/>
          <a:ext cx="810000" cy="8100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6DCD3-33FC-4CD1-9928-08E5A73BBBE4}">
      <dsp:nvSpPr>
        <dsp:cNvPr id="0" name=""/>
        <dsp:cNvSpPr/>
      </dsp:nvSpPr>
      <dsp:spPr>
        <a:xfrm>
          <a:off x="6456276" y="26360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a:solidFill>
                <a:srgbClr val="3C88A3"/>
              </a:solidFill>
            </a:rPr>
            <a:t>Parlement </a:t>
          </a:r>
        </a:p>
      </dsp:txBody>
      <dsp:txXfrm>
        <a:off x="6456276" y="2636089"/>
        <a:ext cx="1800000" cy="720000"/>
      </dsp:txXfrm>
    </dsp:sp>
    <dsp:sp modelId="{6BA73F96-FC97-4BFC-BA11-BDB617F82A6A}">
      <dsp:nvSpPr>
        <dsp:cNvPr id="0" name=""/>
        <dsp:cNvSpPr/>
      </dsp:nvSpPr>
      <dsp:spPr>
        <a:xfrm>
          <a:off x="9082800" y="1275667"/>
          <a:ext cx="810000" cy="81000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F72B-558B-487B-8EF0-A42B58AF1E16}">
      <dsp:nvSpPr>
        <dsp:cNvPr id="0" name=""/>
        <dsp:cNvSpPr/>
      </dsp:nvSpPr>
      <dsp:spPr>
        <a:xfrm>
          <a:off x="8572122" y="2569683"/>
          <a:ext cx="18574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sp:txBody>
      <dsp:txXfrm>
        <a:off x="8572122" y="2569683"/>
        <a:ext cx="185742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6CBB-D021-4CAE-ACED-8631D94336D5}">
      <dsp:nvSpPr>
        <dsp:cNvPr id="0" name=""/>
        <dsp:cNvSpPr/>
      </dsp:nvSpPr>
      <dsp:spPr>
        <a:xfrm>
          <a:off x="3797666" y="-216877"/>
          <a:ext cx="4004644" cy="351690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nl-BE" sz="4000" b="1" kern="1200" cap="none" spc="0">
              <a:ln w="0"/>
              <a:solidFill>
                <a:schemeClr val="bg1"/>
              </a:solidFill>
              <a:effectLst>
                <a:outerShdw blurRad="38100" dist="19050" dir="2700000" algn="tl" rotWithShape="0">
                  <a:schemeClr val="dk1">
                    <a:alpha val="40000"/>
                  </a:schemeClr>
                </a:outerShdw>
              </a:effectLst>
            </a:rPr>
            <a:t>4,4 miljard </a:t>
          </a:r>
          <a:r>
            <a:rPr lang="nl-BE" sz="2400" b="0" kern="1200" cap="none" spc="0">
              <a:ln w="0"/>
              <a:solidFill>
                <a:schemeClr val="bg1"/>
              </a:solidFill>
              <a:effectLst>
                <a:outerShdw blurRad="38100" dist="19050" dir="2700000" algn="tl" rotWithShape="0">
                  <a:schemeClr val="dk1">
                    <a:alpha val="40000"/>
                  </a:schemeClr>
                </a:outerShdw>
              </a:effectLst>
            </a:rPr>
            <a:t>euro </a:t>
          </a:r>
          <a:r>
            <a:rPr lang="nl-BE" sz="1900" b="0" kern="1200" cap="none" spc="0">
              <a:ln w="0"/>
              <a:solidFill>
                <a:schemeClr val="bg1"/>
              </a:solidFill>
              <a:effectLst>
                <a:outerShdw blurRad="38100" dist="19050" dir="2700000" algn="tl" rotWithShape="0">
                  <a:schemeClr val="dk1">
                    <a:alpha val="40000"/>
                  </a:schemeClr>
                </a:outerShdw>
              </a:effectLst>
            </a:rPr>
            <a:t>maatregelen</a:t>
          </a:r>
          <a:endParaRPr lang="en-US" sz="1900" b="0" kern="1200" cap="none" spc="0">
            <a:ln w="0"/>
            <a:solidFill>
              <a:schemeClr val="bg1"/>
            </a:solidFill>
            <a:effectLst>
              <a:outerShdw blurRad="38100" dist="19050" dir="2700000" algn="tl" rotWithShape="0">
                <a:schemeClr val="dk1">
                  <a:alpha val="40000"/>
                </a:schemeClr>
              </a:outerShdw>
            </a:effectLst>
          </a:endParaRPr>
        </a:p>
      </dsp:txBody>
      <dsp:txXfrm>
        <a:off x="4331619" y="398581"/>
        <a:ext cx="2936739" cy="1582607"/>
      </dsp:txXfrm>
    </dsp:sp>
    <dsp:sp modelId="{B8CF0337-3865-452D-B109-1F234FFD9238}">
      <dsp:nvSpPr>
        <dsp:cNvPr id="0" name=""/>
        <dsp:cNvSpPr/>
      </dsp:nvSpPr>
      <dsp:spPr>
        <a:xfrm>
          <a:off x="5773773" y="1641462"/>
          <a:ext cx="2675505" cy="2723639"/>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nl-BE" sz="4400" b="0" kern="1200" cap="none" spc="0">
              <a:ln w="0"/>
              <a:solidFill>
                <a:schemeClr val="bg1"/>
              </a:solidFill>
              <a:effectLst>
                <a:outerShdw blurRad="38100" dist="19050" dir="2700000" algn="tl" rotWithShape="0">
                  <a:schemeClr val="dk1">
                    <a:alpha val="40000"/>
                  </a:schemeClr>
                </a:outerShdw>
              </a:effectLst>
            </a:rPr>
            <a:t>2029</a:t>
          </a:r>
          <a:endParaRPr lang="en-US" sz="4400" b="0" kern="1200" cap="none" spc="0">
            <a:ln w="0"/>
            <a:solidFill>
              <a:schemeClr val="bg1"/>
            </a:solidFill>
            <a:effectLst>
              <a:outerShdw blurRad="38100" dist="19050" dir="2700000" algn="tl" rotWithShape="0">
                <a:schemeClr val="dk1">
                  <a:alpha val="40000"/>
                </a:schemeClr>
              </a:outerShdw>
            </a:effectLst>
          </a:endParaRPr>
        </a:p>
      </dsp:txBody>
      <dsp:txXfrm>
        <a:off x="6592032" y="2345068"/>
        <a:ext cx="1605303" cy="1498001"/>
      </dsp:txXfrm>
    </dsp:sp>
    <dsp:sp modelId="{DF1EB048-1C96-46A7-AE16-6648A36157BD}">
      <dsp:nvSpPr>
        <dsp:cNvPr id="0" name=""/>
        <dsp:cNvSpPr/>
      </dsp:nvSpPr>
      <dsp:spPr>
        <a:xfrm>
          <a:off x="3230807" y="1650578"/>
          <a:ext cx="2789767" cy="2717913"/>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r>
            <a:rPr lang="nl-BE" sz="2400" b="0" kern="1200" cap="none" spc="0">
              <a:ln w="0"/>
              <a:solidFill>
                <a:schemeClr val="bg1"/>
              </a:solidFill>
              <a:effectLst>
                <a:outerShdw blurRad="38100" dist="19050" dir="2700000" algn="tl" rotWithShape="0">
                  <a:schemeClr val="dk1">
                    <a:alpha val="40000"/>
                  </a:schemeClr>
                </a:outerShdw>
              </a:effectLst>
            </a:rPr>
            <a:t>Netto meer voor wie werkt en onderneemt </a:t>
          </a: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en-US" sz="1800" b="0" kern="1200" cap="none" spc="0">
            <a:ln w="0"/>
            <a:solidFill>
              <a:schemeClr val="bg1"/>
            </a:solidFill>
            <a:effectLst>
              <a:outerShdw blurRad="38100" dist="19050" dir="2700000" algn="tl" rotWithShape="0">
                <a:schemeClr val="dk1">
                  <a:alpha val="40000"/>
                </a:schemeClr>
              </a:outerShdw>
            </a:effectLst>
          </a:endParaRPr>
        </a:p>
      </dsp:txBody>
      <dsp:txXfrm>
        <a:off x="3493510" y="2352706"/>
        <a:ext cx="1673860" cy="1494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5C06E-5338-46D8-95A3-A62C5C61EAFA}">
      <dsp:nvSpPr>
        <dsp:cNvPr id="0" name=""/>
        <dsp:cNvSpPr/>
      </dsp:nvSpPr>
      <dsp:spPr>
        <a:xfrm>
          <a:off x="0" y="2944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BE" sz="2800" kern="1200">
              <a:solidFill>
                <a:srgbClr val="FFFFFF"/>
              </a:solidFill>
              <a:latin typeface="Aptos" panose="02110004020202020204"/>
              <a:ea typeface="+mn-ea"/>
              <a:cs typeface="+mn-cs"/>
            </a:rPr>
            <a:t>Le taux d’endettement</a:t>
          </a:r>
          <a:r>
            <a:rPr lang="nl-BE" sz="2800" kern="1200">
              <a:solidFill>
                <a:srgbClr val="FFFFFF"/>
              </a:solidFill>
              <a:latin typeface="Aptos" panose="02110004020202020204"/>
              <a:ea typeface="+mn-ea"/>
              <a:cs typeface="+mn-cs"/>
            </a:rPr>
            <a:t> 104,7% (2024)</a:t>
          </a:r>
          <a:endParaRPr lang="en-US" sz="2800" kern="1200">
            <a:solidFill>
              <a:srgbClr val="FFFFFF"/>
            </a:solidFill>
            <a:latin typeface="Aptos" panose="02110004020202020204"/>
            <a:ea typeface="+mn-ea"/>
            <a:cs typeface="+mn-cs"/>
          </a:endParaRPr>
        </a:p>
      </dsp:txBody>
      <dsp:txXfrm>
        <a:off x="33583" y="328072"/>
        <a:ext cx="10448434" cy="620794"/>
      </dsp:txXfrm>
    </dsp:sp>
    <dsp:sp modelId="{A5CEC1EA-5256-41AB-BCD2-809C39B60B51}">
      <dsp:nvSpPr>
        <dsp:cNvPr id="0" name=""/>
        <dsp:cNvSpPr/>
      </dsp:nvSpPr>
      <dsp:spPr>
        <a:xfrm>
          <a:off x="0" y="10630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fr-FR" sz="2800" kern="1200">
              <a:solidFill>
                <a:srgbClr val="FFFFFF"/>
              </a:solidFill>
              <a:latin typeface="Aptos"/>
              <a:ea typeface="+mn-ea"/>
              <a:cs typeface="+mn-cs"/>
            </a:rPr>
            <a:t>Investissements dans la défense de 5 % (+3,7 % d’ici 2035)</a:t>
          </a:r>
          <a:endParaRPr lang="en-US" sz="2800" kern="1200">
            <a:solidFill>
              <a:srgbClr val="FFFFFF"/>
            </a:solidFill>
            <a:highlight>
              <a:srgbClr val="FFFF00"/>
            </a:highlight>
            <a:latin typeface="Aptos"/>
            <a:ea typeface="+mn-ea"/>
            <a:cs typeface="+mn-cs"/>
          </a:endParaRPr>
        </a:p>
      </dsp:txBody>
      <dsp:txXfrm>
        <a:off x="33583" y="1096672"/>
        <a:ext cx="10448434" cy="620794"/>
      </dsp:txXfrm>
    </dsp:sp>
    <dsp:sp modelId="{EDE34710-44AF-4C7E-9350-47524812C373}">
      <dsp:nvSpPr>
        <dsp:cNvPr id="0" name=""/>
        <dsp:cNvSpPr/>
      </dsp:nvSpPr>
      <dsp:spPr>
        <a:xfrm>
          <a:off x="0" y="18316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BE" sz="2800" kern="1200" err="1">
              <a:solidFill>
                <a:srgbClr val="FFFFFF"/>
              </a:solidFill>
              <a:latin typeface="Aptos" panose="02110004020202020204"/>
              <a:ea typeface="+mn-ea"/>
              <a:cs typeface="+mn-cs"/>
            </a:rPr>
            <a:t>Guerres</a:t>
          </a:r>
          <a:r>
            <a:rPr lang="nl-BE" sz="2800" kern="1200">
              <a:solidFill>
                <a:srgbClr val="FFFFFF"/>
              </a:solidFill>
              <a:latin typeface="Aptos" panose="02110004020202020204"/>
              <a:ea typeface="+mn-ea"/>
              <a:cs typeface="+mn-cs"/>
            </a:rPr>
            <a:t> </a:t>
          </a:r>
          <a:r>
            <a:rPr lang="nl-BE" sz="2800" kern="1200" err="1">
              <a:solidFill>
                <a:srgbClr val="FFFFFF"/>
              </a:solidFill>
              <a:latin typeface="Aptos" panose="02110004020202020204"/>
              <a:ea typeface="+mn-ea"/>
              <a:cs typeface="+mn-cs"/>
            </a:rPr>
            <a:t>commerciales</a:t>
          </a:r>
          <a:endParaRPr lang="en-US" sz="2800" kern="1200">
            <a:solidFill>
              <a:srgbClr val="FFFFFF"/>
            </a:solidFill>
            <a:latin typeface="Aptos" panose="02110004020202020204"/>
            <a:ea typeface="+mn-ea"/>
            <a:cs typeface="+mn-cs"/>
          </a:endParaRPr>
        </a:p>
      </dsp:txBody>
      <dsp:txXfrm>
        <a:off x="33583" y="1865272"/>
        <a:ext cx="10448434" cy="620794"/>
      </dsp:txXfrm>
    </dsp:sp>
    <dsp:sp modelId="{5B2D1F7C-0DEF-4D1A-AF63-8BBF5DA4A781}">
      <dsp:nvSpPr>
        <dsp:cNvPr id="0" name=""/>
        <dsp:cNvSpPr/>
      </dsp:nvSpPr>
      <dsp:spPr>
        <a:xfrm>
          <a:off x="0" y="26002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solidFill>
                <a:srgbClr val="FFFFFF"/>
              </a:solidFill>
              <a:latin typeface="Aptos" panose="02110004020202020204"/>
              <a:ea typeface="+mn-ea"/>
              <a:cs typeface="+mn-cs"/>
            </a:rPr>
            <a:t>Un coût salarial et énergétique extrêmement élevé</a:t>
          </a:r>
          <a:endParaRPr lang="en-US" sz="2800" kern="1200">
            <a:solidFill>
              <a:srgbClr val="FFFFFF"/>
            </a:solidFill>
            <a:latin typeface="Aptos" panose="02110004020202020204"/>
            <a:ea typeface="+mn-ea"/>
            <a:cs typeface="+mn-cs"/>
          </a:endParaRPr>
        </a:p>
      </dsp:txBody>
      <dsp:txXfrm>
        <a:off x="33583" y="2633872"/>
        <a:ext cx="10448434" cy="620794"/>
      </dsp:txXfrm>
    </dsp:sp>
    <dsp:sp modelId="{D64F9D4D-5921-4DC6-9A3F-CA2E59C03CCF}">
      <dsp:nvSpPr>
        <dsp:cNvPr id="0" name=""/>
        <dsp:cNvSpPr/>
      </dsp:nvSpPr>
      <dsp:spPr>
        <a:xfrm>
          <a:off x="0" y="3368889"/>
          <a:ext cx="10515600" cy="687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solidFill>
                <a:srgbClr val="FFFFFF"/>
              </a:solidFill>
              <a:latin typeface="Aptos" panose="02110004020202020204"/>
              <a:ea typeface="+mn-ea"/>
              <a:cs typeface="+mn-cs"/>
            </a:rPr>
            <a:t>Très mauvais bilan en matière de réformes</a:t>
          </a:r>
          <a:r>
            <a:rPr lang="nl-BE" sz="2800" kern="1200">
              <a:solidFill>
                <a:srgbClr val="FFFFFF"/>
              </a:solidFill>
              <a:latin typeface="Aptos" panose="02110004020202020204"/>
              <a:ea typeface="+mn-ea"/>
              <a:cs typeface="+mn-cs"/>
              <a:sym typeface="Wingdings" panose="05000000000000000000" pitchFamily="2" charset="2"/>
            </a:rPr>
            <a:t></a:t>
          </a:r>
          <a:r>
            <a:rPr lang="nl-BE" sz="2800" kern="1200">
              <a:solidFill>
                <a:srgbClr val="FFFFFF"/>
              </a:solidFill>
              <a:latin typeface="Aptos" panose="02110004020202020204"/>
              <a:ea typeface="+mn-ea"/>
              <a:cs typeface="+mn-cs"/>
            </a:rPr>
            <a:t> </a:t>
          </a:r>
          <a:r>
            <a:rPr lang="fr-FR" sz="2800" kern="1200">
              <a:solidFill>
                <a:srgbClr val="FFFFFF"/>
              </a:solidFill>
              <a:latin typeface="Aptos" panose="02110004020202020204"/>
              <a:ea typeface="+mn-ea"/>
              <a:cs typeface="+mn-cs"/>
            </a:rPr>
            <a:t>la note a été abaissée</a:t>
          </a:r>
          <a:endParaRPr lang="en-US" sz="2800" kern="1200">
            <a:solidFill>
              <a:srgbClr val="FFFFFF"/>
            </a:solidFill>
            <a:latin typeface="Aptos" panose="02110004020202020204"/>
            <a:ea typeface="+mn-ea"/>
            <a:cs typeface="+mn-cs"/>
          </a:endParaRPr>
        </a:p>
      </dsp:txBody>
      <dsp:txXfrm>
        <a:off x="33583" y="3402472"/>
        <a:ext cx="10448434" cy="6207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9B97B-D1A4-4B4B-954C-1CBAE9F896DA}">
      <dsp:nvSpPr>
        <dsp:cNvPr id="0" name=""/>
        <dsp:cNvSpPr/>
      </dsp:nvSpPr>
      <dsp:spPr>
        <a:xfrm>
          <a:off x="0" y="510"/>
          <a:ext cx="9920878" cy="11952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A1F25-F894-4A05-B0E6-3E8DCA429C5C}">
      <dsp:nvSpPr>
        <dsp:cNvPr id="0" name=""/>
        <dsp:cNvSpPr/>
      </dsp:nvSpPr>
      <dsp:spPr>
        <a:xfrm>
          <a:off x="361566" y="269444"/>
          <a:ext cx="657393" cy="657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E092C-679B-4993-B440-71F3E33963AC}">
      <dsp:nvSpPr>
        <dsp:cNvPr id="0" name=""/>
        <dsp:cNvSpPr/>
      </dsp:nvSpPr>
      <dsp:spPr>
        <a:xfrm>
          <a:off x="1380526" y="510"/>
          <a:ext cx="4464395"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1111250">
            <a:lnSpc>
              <a:spcPct val="100000"/>
            </a:lnSpc>
            <a:spcBef>
              <a:spcPct val="0"/>
            </a:spcBef>
            <a:spcAft>
              <a:spcPct val="35000"/>
            </a:spcAft>
            <a:buNone/>
          </a:pPr>
          <a:r>
            <a:rPr lang="nl-BE" sz="2500" b="1" kern="1200"/>
            <a:t>Belastingvrije som</a:t>
          </a:r>
          <a:endParaRPr lang="en-US" sz="2500" kern="1200"/>
        </a:p>
      </dsp:txBody>
      <dsp:txXfrm>
        <a:off x="1380526" y="510"/>
        <a:ext cx="4464395" cy="1195261"/>
      </dsp:txXfrm>
    </dsp:sp>
    <dsp:sp modelId="{F9607F12-236F-4362-8650-14ADAD03879C}">
      <dsp:nvSpPr>
        <dsp:cNvPr id="0" name=""/>
        <dsp:cNvSpPr/>
      </dsp:nvSpPr>
      <dsp:spPr>
        <a:xfrm>
          <a:off x="5844921" y="510"/>
          <a:ext cx="4075956"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800100">
            <a:lnSpc>
              <a:spcPct val="100000"/>
            </a:lnSpc>
            <a:spcBef>
              <a:spcPct val="0"/>
            </a:spcBef>
            <a:spcAft>
              <a:spcPct val="35000"/>
            </a:spcAft>
            <a:buNone/>
          </a:pPr>
          <a:r>
            <a:rPr lang="nl-BE" sz="1800" b="1" kern="1200"/>
            <a:t>10.910 euro naar 15.300 euro in 2029</a:t>
          </a:r>
          <a:endParaRPr lang="en-US" sz="1800" kern="1200"/>
        </a:p>
        <a:p>
          <a:pPr marL="0" lvl="0" indent="0" algn="l" defTabSz="800100">
            <a:lnSpc>
              <a:spcPct val="100000"/>
            </a:lnSpc>
            <a:spcBef>
              <a:spcPct val="0"/>
            </a:spcBef>
            <a:spcAft>
              <a:spcPct val="35000"/>
            </a:spcAft>
            <a:buNone/>
          </a:pPr>
          <a:r>
            <a:rPr lang="nl-BE" sz="1800" b="1" kern="1200"/>
            <a:t>Eerste stijging al in 2026</a:t>
          </a:r>
          <a:endParaRPr lang="en-US" sz="1800" kern="1200"/>
        </a:p>
      </dsp:txBody>
      <dsp:txXfrm>
        <a:off x="5844921" y="510"/>
        <a:ext cx="4075956" cy="1195261"/>
      </dsp:txXfrm>
    </dsp:sp>
    <dsp:sp modelId="{A3A7589D-DA16-4DCB-B132-BB04947EEEB6}">
      <dsp:nvSpPr>
        <dsp:cNvPr id="0" name=""/>
        <dsp:cNvSpPr/>
      </dsp:nvSpPr>
      <dsp:spPr>
        <a:xfrm>
          <a:off x="0" y="1494587"/>
          <a:ext cx="9920878" cy="11952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1F4E5-EED8-445B-9593-0683DF839A5A}">
      <dsp:nvSpPr>
        <dsp:cNvPr id="0" name=""/>
        <dsp:cNvSpPr/>
      </dsp:nvSpPr>
      <dsp:spPr>
        <a:xfrm>
          <a:off x="361566" y="1763521"/>
          <a:ext cx="657393" cy="6573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8560C-30E3-4FE7-80B7-AF7E50047EFB}">
      <dsp:nvSpPr>
        <dsp:cNvPr id="0" name=""/>
        <dsp:cNvSpPr/>
      </dsp:nvSpPr>
      <dsp:spPr>
        <a:xfrm>
          <a:off x="1380526" y="1494587"/>
          <a:ext cx="4464395"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1111250">
            <a:lnSpc>
              <a:spcPct val="100000"/>
            </a:lnSpc>
            <a:spcBef>
              <a:spcPct val="0"/>
            </a:spcBef>
            <a:spcAft>
              <a:spcPct val="35000"/>
            </a:spcAft>
            <a:buNone/>
          </a:pPr>
          <a:r>
            <a:rPr lang="nl-BE" sz="2500" b="1" kern="1200"/>
            <a:t>BBSZ (bijzondere bijdrage sociale zekerheid)</a:t>
          </a:r>
          <a:endParaRPr lang="en-US" sz="2500" kern="1200"/>
        </a:p>
      </dsp:txBody>
      <dsp:txXfrm>
        <a:off x="1380526" y="1494587"/>
        <a:ext cx="4464395" cy="1195261"/>
      </dsp:txXfrm>
    </dsp:sp>
    <dsp:sp modelId="{243EEB1B-88E0-48AF-ABE0-F53523A92AA4}">
      <dsp:nvSpPr>
        <dsp:cNvPr id="0" name=""/>
        <dsp:cNvSpPr/>
      </dsp:nvSpPr>
      <dsp:spPr>
        <a:xfrm>
          <a:off x="5844921" y="1494587"/>
          <a:ext cx="4075956"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800100">
            <a:lnSpc>
              <a:spcPct val="100000"/>
            </a:lnSpc>
            <a:spcBef>
              <a:spcPct val="0"/>
            </a:spcBef>
            <a:spcAft>
              <a:spcPct val="35000"/>
            </a:spcAft>
            <a:buNone/>
          </a:pPr>
          <a:r>
            <a:rPr lang="nl-BE" sz="1800" b="1" kern="1200"/>
            <a:t>Verlaagd</a:t>
          </a:r>
          <a:endParaRPr lang="en-US" sz="1800" kern="1200"/>
        </a:p>
        <a:p>
          <a:pPr marL="0" lvl="0" indent="0" algn="l" defTabSz="800100">
            <a:lnSpc>
              <a:spcPct val="100000"/>
            </a:lnSpc>
            <a:spcBef>
              <a:spcPct val="0"/>
            </a:spcBef>
            <a:spcAft>
              <a:spcPct val="35000"/>
            </a:spcAft>
            <a:buNone/>
          </a:pPr>
          <a:r>
            <a:rPr lang="nl-BE" sz="1800" b="1" kern="1200"/>
            <a:t>In voordeel van alleenstaande max + 365 euro netto</a:t>
          </a:r>
          <a:endParaRPr lang="en-US" sz="1800" kern="1200"/>
        </a:p>
      </dsp:txBody>
      <dsp:txXfrm>
        <a:off x="5844921" y="1494587"/>
        <a:ext cx="4075956" cy="1195261"/>
      </dsp:txXfrm>
    </dsp:sp>
    <dsp:sp modelId="{264304B0-D6DF-42BA-9751-40F5A072C69B}">
      <dsp:nvSpPr>
        <dsp:cNvPr id="0" name=""/>
        <dsp:cNvSpPr/>
      </dsp:nvSpPr>
      <dsp:spPr>
        <a:xfrm>
          <a:off x="0" y="2988663"/>
          <a:ext cx="9920878" cy="11952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3B4B5F-153A-483C-9944-E4E5ABFF71AA}">
      <dsp:nvSpPr>
        <dsp:cNvPr id="0" name=""/>
        <dsp:cNvSpPr/>
      </dsp:nvSpPr>
      <dsp:spPr>
        <a:xfrm>
          <a:off x="361566" y="3257597"/>
          <a:ext cx="657393" cy="6573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72A66-126C-4F53-862C-D43D730E2CD3}">
      <dsp:nvSpPr>
        <dsp:cNvPr id="0" name=""/>
        <dsp:cNvSpPr/>
      </dsp:nvSpPr>
      <dsp:spPr>
        <a:xfrm>
          <a:off x="1380526" y="2988663"/>
          <a:ext cx="4464395"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1111250">
            <a:lnSpc>
              <a:spcPct val="100000"/>
            </a:lnSpc>
            <a:spcBef>
              <a:spcPct val="0"/>
            </a:spcBef>
            <a:spcAft>
              <a:spcPct val="35000"/>
            </a:spcAft>
            <a:buNone/>
          </a:pPr>
          <a:r>
            <a:rPr lang="nl-BE" sz="2500" b="1" kern="1200"/>
            <a:t>Gezinsfiscaliteit</a:t>
          </a:r>
          <a:endParaRPr lang="en-US" sz="2500" kern="1200"/>
        </a:p>
      </dsp:txBody>
      <dsp:txXfrm>
        <a:off x="1380526" y="2988663"/>
        <a:ext cx="4464395" cy="1195261"/>
      </dsp:txXfrm>
    </dsp:sp>
    <dsp:sp modelId="{9FEB7F57-77AF-4A3B-ACCF-D0C82287FC20}">
      <dsp:nvSpPr>
        <dsp:cNvPr id="0" name=""/>
        <dsp:cNvSpPr/>
      </dsp:nvSpPr>
      <dsp:spPr>
        <a:xfrm>
          <a:off x="5844921" y="2988663"/>
          <a:ext cx="4075956" cy="1195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98" tIns="126498" rIns="126498" bIns="126498" numCol="1" spcCol="1270" anchor="ctr" anchorCtr="0">
          <a:noAutofit/>
        </a:bodyPr>
        <a:lstStyle/>
        <a:p>
          <a:pPr marL="0" lvl="0" indent="0" algn="l" defTabSz="800100">
            <a:lnSpc>
              <a:spcPct val="100000"/>
            </a:lnSpc>
            <a:spcBef>
              <a:spcPct val="0"/>
            </a:spcBef>
            <a:spcAft>
              <a:spcPct val="35000"/>
            </a:spcAft>
            <a:buNone/>
          </a:pPr>
          <a:r>
            <a:rPr lang="nl-BE" sz="1800" b="1" kern="1200"/>
            <a:t>Toeslag eerste kind 1.980 naar 2.650 euro in 2029</a:t>
          </a:r>
          <a:endParaRPr lang="en-US" sz="1800" kern="1200"/>
        </a:p>
      </dsp:txBody>
      <dsp:txXfrm>
        <a:off x="5844921" y="2988663"/>
        <a:ext cx="4075956" cy="11952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7EA77-CEC2-40D5-866B-81843A46C63F}">
      <dsp:nvSpPr>
        <dsp:cNvPr id="0" name=""/>
        <dsp:cNvSpPr/>
      </dsp:nvSpPr>
      <dsp:spPr>
        <a:xfrm>
          <a:off x="0" y="42147"/>
          <a:ext cx="6666833" cy="909090"/>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b="1" kern="1200"/>
            <a:t>Federale werkbonus</a:t>
          </a:r>
          <a:endParaRPr lang="en-US" sz="3700" kern="1200"/>
        </a:p>
      </dsp:txBody>
      <dsp:txXfrm>
        <a:off x="44378" y="86525"/>
        <a:ext cx="6578077" cy="820334"/>
      </dsp:txXfrm>
    </dsp:sp>
    <dsp:sp modelId="{97C361CF-BC26-46D2-8B9F-77A67B446E4E}">
      <dsp:nvSpPr>
        <dsp:cNvPr id="0" name=""/>
        <dsp:cNvSpPr/>
      </dsp:nvSpPr>
      <dsp:spPr>
        <a:xfrm>
          <a:off x="0" y="951237"/>
          <a:ext cx="6666833" cy="101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nl-BE" sz="2900" b="1" kern="1200">
              <a:solidFill>
                <a:srgbClr val="3C88A3"/>
              </a:solidFill>
            </a:rPr>
            <a:t>Verhogen</a:t>
          </a:r>
          <a:endParaRPr lang="en-US" sz="2900" kern="1200">
            <a:solidFill>
              <a:srgbClr val="3C88A3"/>
            </a:solidFill>
          </a:endParaRPr>
        </a:p>
        <a:p>
          <a:pPr marL="285750" lvl="1" indent="-285750" algn="l" defTabSz="1289050">
            <a:lnSpc>
              <a:spcPct val="90000"/>
            </a:lnSpc>
            <a:spcBef>
              <a:spcPct val="0"/>
            </a:spcBef>
            <a:spcAft>
              <a:spcPct val="20000"/>
            </a:spcAft>
            <a:buChar char="•"/>
          </a:pPr>
          <a:r>
            <a:rPr lang="nl-BE" sz="2900" b="1" kern="1200">
              <a:solidFill>
                <a:srgbClr val="3C88A3"/>
              </a:solidFill>
            </a:rPr>
            <a:t>Bruto = netto minimumloon in 2029</a:t>
          </a:r>
          <a:endParaRPr lang="en-US" sz="2900" kern="1200">
            <a:solidFill>
              <a:srgbClr val="3C88A3"/>
            </a:solidFill>
          </a:endParaRPr>
        </a:p>
      </dsp:txBody>
      <dsp:txXfrm>
        <a:off x="0" y="951237"/>
        <a:ext cx="6666833" cy="1014817"/>
      </dsp:txXfrm>
    </dsp:sp>
    <dsp:sp modelId="{10207268-4649-4766-9853-D6EB7650E400}">
      <dsp:nvSpPr>
        <dsp:cNvPr id="0" name=""/>
        <dsp:cNvSpPr/>
      </dsp:nvSpPr>
      <dsp:spPr>
        <a:xfrm>
          <a:off x="0" y="1966054"/>
          <a:ext cx="6666833" cy="909090"/>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b="1" kern="1200"/>
            <a:t>Overuren</a:t>
          </a:r>
          <a:endParaRPr lang="en-US" sz="3700" kern="1200"/>
        </a:p>
      </dsp:txBody>
      <dsp:txXfrm>
        <a:off x="44378" y="2010432"/>
        <a:ext cx="6578077" cy="820334"/>
      </dsp:txXfrm>
    </dsp:sp>
    <dsp:sp modelId="{826B015E-6419-48E7-889B-830C9AF5EEFC}">
      <dsp:nvSpPr>
        <dsp:cNvPr id="0" name=""/>
        <dsp:cNvSpPr/>
      </dsp:nvSpPr>
      <dsp:spPr>
        <a:xfrm>
          <a:off x="0" y="2875144"/>
          <a:ext cx="6666833" cy="101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nl-BE" sz="2900" b="1" kern="1200">
              <a:solidFill>
                <a:srgbClr val="3C88A3"/>
              </a:solidFill>
            </a:rPr>
            <a:t>Lastenverlaging werkgever</a:t>
          </a:r>
          <a:endParaRPr lang="en-US" sz="2900" kern="1200">
            <a:solidFill>
              <a:srgbClr val="3C88A3"/>
            </a:solidFill>
          </a:endParaRPr>
        </a:p>
        <a:p>
          <a:pPr marL="285750" lvl="1" indent="-285750" algn="l" defTabSz="1289050">
            <a:lnSpc>
              <a:spcPct val="90000"/>
            </a:lnSpc>
            <a:spcBef>
              <a:spcPct val="0"/>
            </a:spcBef>
            <a:spcAft>
              <a:spcPct val="20000"/>
            </a:spcAft>
            <a:buChar char="•"/>
          </a:pPr>
          <a:r>
            <a:rPr lang="nl-BE" sz="2900" b="1" kern="1200">
              <a:solidFill>
                <a:srgbClr val="3C88A3"/>
              </a:solidFill>
            </a:rPr>
            <a:t>Belastingvermindering werknemer</a:t>
          </a:r>
          <a:endParaRPr lang="en-US" sz="2900" kern="1200">
            <a:solidFill>
              <a:srgbClr val="3C88A3"/>
            </a:solidFill>
          </a:endParaRPr>
        </a:p>
      </dsp:txBody>
      <dsp:txXfrm>
        <a:off x="0" y="2875144"/>
        <a:ext cx="6666833" cy="1014817"/>
      </dsp:txXfrm>
    </dsp:sp>
    <dsp:sp modelId="{C01FC4D8-D01E-4143-BDA0-975B7DBBD92A}">
      <dsp:nvSpPr>
        <dsp:cNvPr id="0" name=""/>
        <dsp:cNvSpPr/>
      </dsp:nvSpPr>
      <dsp:spPr>
        <a:xfrm>
          <a:off x="0" y="3889962"/>
          <a:ext cx="6666833" cy="909090"/>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nl-BE" sz="3700" b="1" kern="1200"/>
            <a:t>Gepensioneerden</a:t>
          </a:r>
          <a:endParaRPr lang="en-US" sz="3700" kern="1200"/>
        </a:p>
      </dsp:txBody>
      <dsp:txXfrm>
        <a:off x="44378" y="3934340"/>
        <a:ext cx="6578077" cy="820334"/>
      </dsp:txXfrm>
    </dsp:sp>
    <dsp:sp modelId="{F57916CD-30C6-49FF-862D-0A9384386144}">
      <dsp:nvSpPr>
        <dsp:cNvPr id="0" name=""/>
        <dsp:cNvSpPr/>
      </dsp:nvSpPr>
      <dsp:spPr>
        <a:xfrm>
          <a:off x="0" y="4799052"/>
          <a:ext cx="6666833"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nl-BE" sz="2900" b="1" kern="1200">
              <a:solidFill>
                <a:srgbClr val="3C88A3"/>
              </a:solidFill>
            </a:rPr>
            <a:t>50% naar 33% maximale heffing</a:t>
          </a:r>
          <a:endParaRPr lang="en-US" sz="2900" kern="1200">
            <a:solidFill>
              <a:srgbClr val="3C88A3"/>
            </a:solidFill>
          </a:endParaRPr>
        </a:p>
      </dsp:txBody>
      <dsp:txXfrm>
        <a:off x="0" y="4799052"/>
        <a:ext cx="6666833" cy="6127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B35A-CD44-4292-A373-DAC28D767AE1}">
      <dsp:nvSpPr>
        <dsp:cNvPr id="0" name=""/>
        <dsp:cNvSpPr/>
      </dsp:nvSpPr>
      <dsp:spPr>
        <a:xfrm>
          <a:off x="0" y="117978"/>
          <a:ext cx="9920878" cy="1179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nl-BE" sz="4800" b="1" kern="1200">
              <a:solidFill>
                <a:srgbClr val="FFFFFF"/>
              </a:solidFill>
              <a:latin typeface="Aptos" panose="02110004020202020204"/>
              <a:ea typeface="+mn-ea"/>
              <a:cs typeface="+mn-cs"/>
            </a:rPr>
            <a:t>Belastingvermindering werklozen</a:t>
          </a:r>
          <a:endParaRPr lang="en-US" sz="4800" kern="1200">
            <a:solidFill>
              <a:srgbClr val="FFFFFF"/>
            </a:solidFill>
            <a:latin typeface="Aptos" panose="02110004020202020204"/>
            <a:ea typeface="+mn-ea"/>
            <a:cs typeface="+mn-cs"/>
          </a:endParaRPr>
        </a:p>
      </dsp:txBody>
      <dsp:txXfrm>
        <a:off x="57572" y="175550"/>
        <a:ext cx="9805734" cy="1064215"/>
      </dsp:txXfrm>
    </dsp:sp>
    <dsp:sp modelId="{E7755D88-8735-4C9A-BCB2-809E4C4980CF}">
      <dsp:nvSpPr>
        <dsp:cNvPr id="0" name=""/>
        <dsp:cNvSpPr/>
      </dsp:nvSpPr>
      <dsp:spPr>
        <a:xfrm>
          <a:off x="0" y="1297338"/>
          <a:ext cx="9920878"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88" tIns="60960" rIns="341376" bIns="60960" numCol="1" spcCol="1270" anchor="t" anchorCtr="0">
          <a:noAutofit/>
        </a:bodyPr>
        <a:lstStyle/>
        <a:p>
          <a:pPr marL="285750" lvl="1" indent="-285750" algn="l" defTabSz="1644650" rtl="0">
            <a:lnSpc>
              <a:spcPct val="90000"/>
            </a:lnSpc>
            <a:spcBef>
              <a:spcPct val="0"/>
            </a:spcBef>
            <a:spcAft>
              <a:spcPct val="20000"/>
            </a:spcAft>
            <a:buFontTx/>
            <a:buNone/>
          </a:pPr>
          <a:r>
            <a:rPr lang="nl-BE" sz="3700" b="1" kern="1200">
              <a:solidFill>
                <a:srgbClr val="3C88A3"/>
              </a:solidFill>
              <a:latin typeface="Aptos"/>
              <a:ea typeface="+mn-ea"/>
              <a:cs typeface="+mn-cs"/>
            </a:rPr>
            <a:t>Afgeschaft in 2029</a:t>
          </a:r>
          <a:endParaRPr lang="en-US" sz="3700" kern="1200">
            <a:solidFill>
              <a:srgbClr val="3C88A3"/>
            </a:solidFill>
            <a:latin typeface="Aptos"/>
            <a:ea typeface="+mn-ea"/>
            <a:cs typeface="+mn-cs"/>
          </a:endParaRPr>
        </a:p>
      </dsp:txBody>
      <dsp:txXfrm>
        <a:off x="0" y="1297338"/>
        <a:ext cx="9920878" cy="794880"/>
      </dsp:txXfrm>
    </dsp:sp>
    <dsp:sp modelId="{8171BD27-BD96-4EEE-82E5-3AD002DFC8D6}">
      <dsp:nvSpPr>
        <dsp:cNvPr id="0" name=""/>
        <dsp:cNvSpPr/>
      </dsp:nvSpPr>
      <dsp:spPr>
        <a:xfrm>
          <a:off x="0" y="2092218"/>
          <a:ext cx="9920878" cy="1179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nl-BE" sz="4800" b="1" kern="1200">
              <a:solidFill>
                <a:srgbClr val="FFFFFF"/>
              </a:solidFill>
              <a:latin typeface="Aptos" panose="02110004020202020204"/>
              <a:ea typeface="+mn-ea"/>
              <a:cs typeface="+mn-cs"/>
            </a:rPr>
            <a:t>Leefloon</a:t>
          </a:r>
          <a:endParaRPr lang="en-US" sz="4800" kern="1200">
            <a:solidFill>
              <a:srgbClr val="FFFFFF"/>
            </a:solidFill>
            <a:latin typeface="Aptos" panose="02110004020202020204"/>
            <a:ea typeface="+mn-ea"/>
            <a:cs typeface="+mn-cs"/>
          </a:endParaRPr>
        </a:p>
      </dsp:txBody>
      <dsp:txXfrm>
        <a:off x="57572" y="2149790"/>
        <a:ext cx="9805734" cy="1064215"/>
      </dsp:txXfrm>
    </dsp:sp>
    <dsp:sp modelId="{74F09E67-BB54-4E8C-8C29-20122E098AEE}">
      <dsp:nvSpPr>
        <dsp:cNvPr id="0" name=""/>
        <dsp:cNvSpPr/>
      </dsp:nvSpPr>
      <dsp:spPr>
        <a:xfrm>
          <a:off x="0" y="3271577"/>
          <a:ext cx="9920878"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88" tIns="60960" rIns="341376" bIns="60960" numCol="1" spcCol="1270" anchor="t" anchorCtr="0">
          <a:noAutofit/>
        </a:bodyPr>
        <a:lstStyle/>
        <a:p>
          <a:pPr marL="285750" lvl="1" indent="-285750" algn="l" defTabSz="1644650">
            <a:lnSpc>
              <a:spcPct val="90000"/>
            </a:lnSpc>
            <a:spcBef>
              <a:spcPct val="0"/>
            </a:spcBef>
            <a:spcAft>
              <a:spcPct val="20000"/>
            </a:spcAft>
            <a:buFontTx/>
            <a:buNone/>
          </a:pPr>
          <a:r>
            <a:rPr lang="nl-BE" sz="3700" b="1" kern="1200">
              <a:solidFill>
                <a:srgbClr val="3C88A3"/>
              </a:solidFill>
              <a:latin typeface="Aptos" panose="02110004020202020204"/>
              <a:ea typeface="+mn-ea"/>
              <a:cs typeface="+mn-cs"/>
            </a:rPr>
            <a:t>Opgenomen als belastbaar inkomen</a:t>
          </a:r>
          <a:endParaRPr lang="en-US" sz="3700" kern="1200">
            <a:solidFill>
              <a:srgbClr val="3C88A3"/>
            </a:solidFill>
            <a:latin typeface="Aptos" panose="02110004020202020204"/>
            <a:ea typeface="+mn-ea"/>
            <a:cs typeface="+mn-cs"/>
          </a:endParaRPr>
        </a:p>
      </dsp:txBody>
      <dsp:txXfrm>
        <a:off x="0" y="3271577"/>
        <a:ext cx="9920878" cy="7948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5091-F7B2-4F66-A067-480195CADE87}">
      <dsp:nvSpPr>
        <dsp:cNvPr id="0" name=""/>
        <dsp:cNvSpPr/>
      </dsp:nvSpPr>
      <dsp:spPr>
        <a:xfrm>
          <a:off x="771974" y="108521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938B-77E4-4C46-B911-8A595E3A5B67}">
      <dsp:nvSpPr>
        <dsp:cNvPr id="0" name=""/>
        <dsp:cNvSpPr/>
      </dsp:nvSpPr>
      <dsp:spPr>
        <a:xfrm>
          <a:off x="201545"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a:solidFill>
                <a:srgbClr val="3C88A3"/>
              </a:solidFill>
            </a:rPr>
            <a:t>première </a:t>
          </a:r>
          <a:r>
            <a:rPr lang="nl-BE" sz="2000" b="1" kern="1200" err="1">
              <a:solidFill>
                <a:srgbClr val="3C88A3"/>
              </a:solidFill>
            </a:rPr>
            <a:t>lecture</a:t>
          </a:r>
          <a:endParaRPr lang="nl-BE" sz="2000" b="1" kern="1200">
            <a:solidFill>
              <a:srgbClr val="3C88A3"/>
            </a:solidFill>
          </a:endParaRPr>
        </a:p>
        <a:p>
          <a:pPr marL="0" lvl="0" indent="0" algn="ctr" defTabSz="889000">
            <a:lnSpc>
              <a:spcPct val="100000"/>
            </a:lnSpc>
            <a:spcBef>
              <a:spcPct val="0"/>
            </a:spcBef>
            <a:spcAft>
              <a:spcPct val="35000"/>
            </a:spcAft>
            <a:buNone/>
          </a:pPr>
          <a:r>
            <a:rPr lang="nl-BE" sz="2000" b="1" kern="1200">
              <a:solidFill>
                <a:srgbClr val="3C88A3"/>
              </a:solidFill>
            </a:rPr>
            <a:t>gouvernement </a:t>
          </a:r>
          <a:endParaRPr lang="en-US" sz="2000" b="1" kern="1200">
            <a:solidFill>
              <a:srgbClr val="3C88A3"/>
            </a:solidFill>
          </a:endParaRPr>
        </a:p>
      </dsp:txBody>
      <dsp:txXfrm>
        <a:off x="201545" y="2484676"/>
        <a:ext cx="1800000" cy="1044140"/>
      </dsp:txXfrm>
    </dsp:sp>
    <dsp:sp modelId="{DCE7F5AD-CB6E-4363-838B-863FD916B68A}">
      <dsp:nvSpPr>
        <dsp:cNvPr id="0" name=""/>
        <dsp:cNvSpPr/>
      </dsp:nvSpPr>
      <dsp:spPr>
        <a:xfrm>
          <a:off x="2709090" y="108491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5A69C-D093-4676-A190-C24BE29B7F78}">
      <dsp:nvSpPr>
        <dsp:cNvPr id="0" name=""/>
        <dsp:cNvSpPr/>
      </dsp:nvSpPr>
      <dsp:spPr>
        <a:xfrm>
          <a:off x="2248254"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a:solidFill>
                <a:srgbClr val="3C88A3"/>
              </a:solidFill>
            </a:rPr>
            <a:t>avis et </a:t>
          </a:r>
          <a:r>
            <a:rPr lang="nl-BE" sz="2000" b="1" kern="1200" err="1">
              <a:solidFill>
                <a:srgbClr val="3C88A3"/>
              </a:solidFill>
            </a:rPr>
            <a:t>consultations</a:t>
          </a:r>
          <a:endParaRPr lang="en-US" sz="2000" b="1" kern="1200">
            <a:solidFill>
              <a:srgbClr val="3C88A3"/>
            </a:solidFill>
          </a:endParaRPr>
        </a:p>
      </dsp:txBody>
      <dsp:txXfrm>
        <a:off x="2248254" y="2484676"/>
        <a:ext cx="1800000" cy="1044140"/>
      </dsp:txXfrm>
    </dsp:sp>
    <dsp:sp modelId="{4D2313BC-2D5F-4865-B1FE-D249D41FC6D8}">
      <dsp:nvSpPr>
        <dsp:cNvPr id="0" name=""/>
        <dsp:cNvSpPr/>
      </dsp:nvSpPr>
      <dsp:spPr>
        <a:xfrm>
          <a:off x="4843287" y="1085213"/>
          <a:ext cx="810000" cy="810000"/>
        </a:xfrm>
        <a:prstGeom prst="rect">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8B6FC-269C-4C47-B05E-5B17C67C3BB9}">
      <dsp:nvSpPr>
        <dsp:cNvPr id="0" name=""/>
        <dsp:cNvSpPr/>
      </dsp:nvSpPr>
      <dsp:spPr>
        <a:xfrm>
          <a:off x="4397904" y="2484676"/>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err="1">
              <a:solidFill>
                <a:srgbClr val="3C88A3"/>
              </a:solidFill>
            </a:rPr>
            <a:t>deuxième</a:t>
          </a:r>
          <a:r>
            <a:rPr lang="nl-BE" sz="2000" b="1" kern="1200">
              <a:solidFill>
                <a:srgbClr val="3C88A3"/>
              </a:solidFill>
            </a:rPr>
            <a:t> </a:t>
          </a:r>
          <a:r>
            <a:rPr lang="nl-BE" sz="2000" b="1" kern="1200" err="1">
              <a:solidFill>
                <a:srgbClr val="3C88A3"/>
              </a:solidFill>
            </a:rPr>
            <a:t>lecture</a:t>
          </a:r>
          <a:r>
            <a:rPr lang="nl-BE" sz="2000" b="1" kern="1200">
              <a:solidFill>
                <a:srgbClr val="3C88A3"/>
              </a:solidFill>
            </a:rPr>
            <a:t> gouvernement </a:t>
          </a:r>
          <a:endParaRPr lang="en-US" sz="2000" b="1" kern="1200">
            <a:solidFill>
              <a:srgbClr val="3C88A3"/>
            </a:solidFill>
          </a:endParaRPr>
        </a:p>
      </dsp:txBody>
      <dsp:txXfrm>
        <a:off x="4397904" y="2484676"/>
        <a:ext cx="1800000" cy="1044140"/>
      </dsp:txXfrm>
    </dsp:sp>
    <dsp:sp modelId="{98B22201-A255-4478-89FD-E8FA576E1CB5}">
      <dsp:nvSpPr>
        <dsp:cNvPr id="0" name=""/>
        <dsp:cNvSpPr/>
      </dsp:nvSpPr>
      <dsp:spPr>
        <a:xfrm>
          <a:off x="6939090" y="1084913"/>
          <a:ext cx="810000" cy="8100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6DCD3-33FC-4CD1-9928-08E5A73BBBE4}">
      <dsp:nvSpPr>
        <dsp:cNvPr id="0" name=""/>
        <dsp:cNvSpPr/>
      </dsp:nvSpPr>
      <dsp:spPr>
        <a:xfrm>
          <a:off x="6456276" y="2468272"/>
          <a:ext cx="180000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a:solidFill>
                <a:srgbClr val="3C88A3"/>
              </a:solidFill>
              <a:latin typeface="Aptos" panose="02110004020202020204"/>
              <a:ea typeface="+mn-ea"/>
              <a:cs typeface="+mn-cs"/>
            </a:rPr>
            <a:t>parlement</a:t>
          </a:r>
          <a:r>
            <a:rPr lang="en-US" sz="1700" b="1" kern="1200">
              <a:solidFill>
                <a:srgbClr val="3C88A3"/>
              </a:solidFill>
            </a:rPr>
            <a:t> </a:t>
          </a:r>
        </a:p>
      </dsp:txBody>
      <dsp:txXfrm>
        <a:off x="6456276" y="2468272"/>
        <a:ext cx="1800000" cy="1044140"/>
      </dsp:txXfrm>
    </dsp:sp>
    <dsp:sp modelId="{6BA73F96-FC97-4BFC-BA11-BDB617F82A6A}">
      <dsp:nvSpPr>
        <dsp:cNvPr id="0" name=""/>
        <dsp:cNvSpPr/>
      </dsp:nvSpPr>
      <dsp:spPr>
        <a:xfrm>
          <a:off x="9082800" y="1084913"/>
          <a:ext cx="810000" cy="81000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F72B-558B-487B-8EF0-A42B58AF1E16}">
      <dsp:nvSpPr>
        <dsp:cNvPr id="0" name=""/>
        <dsp:cNvSpPr/>
      </dsp:nvSpPr>
      <dsp:spPr>
        <a:xfrm>
          <a:off x="8413632" y="2468272"/>
          <a:ext cx="1857420" cy="104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BE" sz="2000" b="1" kern="1200" err="1">
              <a:solidFill>
                <a:srgbClr val="3C88A3"/>
              </a:solidFill>
              <a:latin typeface="Aptos" panose="02110004020202020204"/>
              <a:ea typeface="+mn-ea"/>
              <a:cs typeface="+mn-cs"/>
            </a:rPr>
            <a:t>promulgation</a:t>
          </a:r>
          <a:r>
            <a:rPr lang="nl-BE" sz="2000" b="1" kern="1200">
              <a:solidFill>
                <a:srgbClr val="3C88A3"/>
              </a:solidFill>
              <a:latin typeface="Aptos" panose="02110004020202020204"/>
              <a:ea typeface="+mn-ea"/>
              <a:cs typeface="+mn-cs"/>
            </a:rPr>
            <a:t> de la </a:t>
          </a:r>
          <a:r>
            <a:rPr lang="nl-BE" sz="2000" b="1" kern="1200" err="1">
              <a:solidFill>
                <a:srgbClr val="3C88A3"/>
              </a:solidFill>
              <a:latin typeface="Aptos" panose="02110004020202020204"/>
              <a:ea typeface="+mn-ea"/>
              <a:cs typeface="+mn-cs"/>
            </a:rPr>
            <a:t>loi</a:t>
          </a:r>
          <a:r>
            <a:rPr lang="nl-BE" sz="2000" b="1" kern="1200">
              <a:solidFill>
                <a:srgbClr val="3C88A3"/>
              </a:solidFill>
              <a:latin typeface="Aptos" panose="02110004020202020204"/>
              <a:ea typeface="+mn-ea"/>
              <a:cs typeface="+mn-cs"/>
            </a:rPr>
            <a:t> par </a:t>
          </a:r>
        </a:p>
        <a:p>
          <a:pPr marL="0" lvl="0" indent="0" algn="ctr" defTabSz="889000">
            <a:lnSpc>
              <a:spcPct val="100000"/>
            </a:lnSpc>
            <a:spcBef>
              <a:spcPct val="0"/>
            </a:spcBef>
            <a:spcAft>
              <a:spcPct val="35000"/>
            </a:spcAft>
            <a:buNone/>
          </a:pPr>
          <a:r>
            <a:rPr lang="nl-BE" sz="2000" b="1" kern="1200" err="1">
              <a:solidFill>
                <a:srgbClr val="3C88A3"/>
              </a:solidFill>
              <a:latin typeface="Aptos" panose="02110004020202020204"/>
              <a:ea typeface="+mn-ea"/>
              <a:cs typeface="+mn-cs"/>
            </a:rPr>
            <a:t>le</a:t>
          </a:r>
          <a:r>
            <a:rPr lang="nl-BE" sz="2000" b="1" kern="1200">
              <a:solidFill>
                <a:srgbClr val="3C88A3"/>
              </a:solidFill>
              <a:latin typeface="Aptos" panose="02110004020202020204"/>
              <a:ea typeface="+mn-ea"/>
              <a:cs typeface="+mn-cs"/>
            </a:rPr>
            <a:t> </a:t>
          </a:r>
          <a:r>
            <a:rPr lang="nl-BE" sz="2000" b="1" kern="1200" err="1">
              <a:solidFill>
                <a:srgbClr val="3C88A3"/>
              </a:solidFill>
              <a:latin typeface="Aptos" panose="02110004020202020204"/>
              <a:ea typeface="+mn-ea"/>
              <a:cs typeface="+mn-cs"/>
            </a:rPr>
            <a:t>roi</a:t>
          </a:r>
          <a:endParaRPr lang="en-US" sz="2000" b="1" kern="1200">
            <a:solidFill>
              <a:srgbClr val="3C88A3"/>
            </a:solidFill>
            <a:latin typeface="Aptos" panose="02110004020202020204"/>
            <a:ea typeface="+mn-ea"/>
            <a:cs typeface="+mn-cs"/>
          </a:endParaRPr>
        </a:p>
      </dsp:txBody>
      <dsp:txXfrm>
        <a:off x="8413632" y="2468272"/>
        <a:ext cx="1857420" cy="10441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6CBB-D021-4CAE-ACED-8631D94336D5}">
      <dsp:nvSpPr>
        <dsp:cNvPr id="0" name=""/>
        <dsp:cNvSpPr/>
      </dsp:nvSpPr>
      <dsp:spPr>
        <a:xfrm>
          <a:off x="4157606" y="-246370"/>
          <a:ext cx="4004644" cy="3516906"/>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nl-BE" sz="2400" b="0" kern="1200" cap="none" spc="0">
              <a:ln w="0"/>
              <a:solidFill>
                <a:schemeClr val="bg1"/>
              </a:solidFill>
              <a:effectLst>
                <a:outerShdw blurRad="38100" dist="19050" dir="2700000" algn="tl" rotWithShape="0">
                  <a:schemeClr val="dk1">
                    <a:alpha val="40000"/>
                  </a:schemeClr>
                </a:outerShdw>
              </a:effectLst>
            </a:rPr>
            <a:t>500 </a:t>
          </a:r>
          <a:r>
            <a:rPr lang="nl-BE" sz="2400" b="0" kern="1200" cap="none" spc="0" err="1">
              <a:ln w="0"/>
              <a:solidFill>
                <a:schemeClr val="bg1"/>
              </a:solidFill>
              <a:effectLst>
                <a:outerShdw blurRad="38100" dist="19050" dir="2700000" algn="tl" rotWithShape="0">
                  <a:schemeClr val="dk1">
                    <a:alpha val="40000"/>
                  </a:schemeClr>
                </a:outerShdw>
              </a:effectLst>
            </a:rPr>
            <a:t>millions</a:t>
          </a:r>
          <a:r>
            <a:rPr lang="nl-BE" sz="2400" b="0" kern="1200" cap="none" spc="0">
              <a:ln w="0"/>
              <a:solidFill>
                <a:schemeClr val="bg1"/>
              </a:solidFill>
              <a:effectLst>
                <a:outerShdw blurRad="38100" dist="19050" dir="2700000" algn="tl" rotWithShape="0">
                  <a:schemeClr val="dk1">
                    <a:alpha val="40000"/>
                  </a:schemeClr>
                </a:outerShdw>
              </a:effectLst>
            </a:rPr>
            <a:t> </a:t>
          </a:r>
          <a:r>
            <a:rPr lang="nl-BE" sz="2400" b="0" kern="1200" cap="none" spc="0" err="1">
              <a:ln w="0"/>
              <a:solidFill>
                <a:schemeClr val="bg1"/>
              </a:solidFill>
              <a:effectLst>
                <a:outerShdw blurRad="38100" dist="19050" dir="2700000" algn="tl" rotWithShape="0">
                  <a:schemeClr val="dk1">
                    <a:alpha val="40000"/>
                  </a:schemeClr>
                </a:outerShdw>
              </a:effectLst>
            </a:rPr>
            <a:t>d’euros</a:t>
          </a:r>
          <a:r>
            <a:rPr lang="nl-BE" sz="2400" b="0" kern="1200" cap="none" spc="0">
              <a:ln w="0"/>
              <a:solidFill>
                <a:schemeClr val="bg1"/>
              </a:solidFill>
              <a:effectLst>
                <a:outerShdw blurRad="38100" dist="19050" dir="2700000" algn="tl" rotWithShape="0">
                  <a:schemeClr val="dk1">
                    <a:alpha val="40000"/>
                  </a:schemeClr>
                </a:outerShdw>
              </a:effectLst>
            </a:rPr>
            <a:t> </a:t>
          </a:r>
          <a:r>
            <a:rPr lang="nl-BE" sz="2400" b="0" kern="1200" cap="none" spc="0">
              <a:ln w="0"/>
              <a:solidFill>
                <a:schemeClr val="bg1"/>
              </a:solidFill>
              <a:effectLst>
                <a:outerShdw blurRad="38100" dist="19050" dir="2700000" algn="tl" rotWithShape="0">
                  <a:schemeClr val="dk1">
                    <a:alpha val="40000"/>
                  </a:schemeClr>
                </a:outerShdw>
              </a:effectLst>
              <a:latin typeface="Aptos Display" panose="02110004020202020204"/>
            </a:rPr>
            <a:t>comparés</a:t>
          </a:r>
          <a:r>
            <a:rPr lang="nl-BE" sz="2400" b="0" kern="1200" cap="none" spc="0">
              <a:ln w="0"/>
              <a:solidFill>
                <a:schemeClr val="bg1"/>
              </a:solidFill>
              <a:effectLst>
                <a:outerShdw blurRad="38100" dist="19050" dir="2700000" algn="tl" rotWithShape="0">
                  <a:schemeClr val="dk1">
                    <a:alpha val="40000"/>
                  </a:schemeClr>
                </a:outerShdw>
              </a:effectLst>
            </a:rPr>
            <a:t> à </a:t>
          </a:r>
          <a:r>
            <a:rPr lang="nl-BE" sz="2400" b="0" kern="1200" cap="none" spc="0" err="1">
              <a:ln w="0"/>
              <a:solidFill>
                <a:schemeClr val="bg1"/>
              </a:solidFill>
              <a:effectLst>
                <a:outerShdw blurRad="38100" dist="19050" dir="2700000" algn="tl" rotWithShape="0">
                  <a:schemeClr val="dk1">
                    <a:alpha val="40000"/>
                  </a:schemeClr>
                </a:outerShdw>
              </a:effectLst>
            </a:rPr>
            <a:t>l’effort</a:t>
          </a:r>
          <a:r>
            <a:rPr lang="nl-BE" sz="2400" b="0" kern="1200" cap="none" spc="0">
              <a:ln w="0"/>
              <a:solidFill>
                <a:schemeClr val="bg1"/>
              </a:solidFill>
              <a:effectLst>
                <a:outerShdw blurRad="38100" dist="19050" dir="2700000" algn="tl" rotWithShape="0">
                  <a:schemeClr val="dk1">
                    <a:alpha val="40000"/>
                  </a:schemeClr>
                </a:outerShdw>
              </a:effectLst>
            </a:rPr>
            <a:t> </a:t>
          </a:r>
          <a:r>
            <a:rPr lang="nl-BE" sz="2400" b="0" kern="1200" cap="none" spc="0" err="1">
              <a:ln w="0"/>
              <a:solidFill>
                <a:schemeClr val="bg1"/>
              </a:solidFill>
              <a:effectLst>
                <a:outerShdw blurRad="38100" dist="19050" dir="2700000" algn="tl" rotWithShape="0">
                  <a:schemeClr val="dk1">
                    <a:alpha val="40000"/>
                  </a:schemeClr>
                </a:outerShdw>
              </a:effectLst>
            </a:rPr>
            <a:t>global</a:t>
          </a:r>
          <a:r>
            <a:rPr lang="nl-BE" sz="2400" b="0" kern="1200" cap="none" spc="0">
              <a:ln w="0"/>
              <a:solidFill>
                <a:schemeClr val="bg1"/>
              </a:solidFill>
              <a:effectLst>
                <a:outerShdw blurRad="38100" dist="19050" dir="2700000" algn="tl" rotWithShape="0">
                  <a:schemeClr val="dk1">
                    <a:alpha val="40000"/>
                  </a:schemeClr>
                </a:outerShdw>
              </a:effectLst>
            </a:rPr>
            <a:t> de</a:t>
          </a:r>
        </a:p>
        <a:p>
          <a:pPr marL="0" lvl="0" indent="0" algn="ctr" defTabSz="1066800">
            <a:lnSpc>
              <a:spcPct val="90000"/>
            </a:lnSpc>
            <a:spcBef>
              <a:spcPct val="0"/>
            </a:spcBef>
            <a:spcAft>
              <a:spcPct val="35000"/>
            </a:spcAft>
            <a:buNone/>
          </a:pPr>
          <a:r>
            <a:rPr lang="nl-BE" sz="4000" b="1" kern="1200" cap="none" spc="0">
              <a:ln w="0"/>
              <a:solidFill>
                <a:schemeClr val="bg1"/>
              </a:solidFill>
              <a:effectLst>
                <a:outerShdw blurRad="38100" dist="19050" dir="2700000" algn="tl" rotWithShape="0">
                  <a:schemeClr val="dk1">
                    <a:alpha val="40000"/>
                  </a:schemeClr>
                </a:outerShdw>
              </a:effectLst>
            </a:rPr>
            <a:t>23 </a:t>
          </a:r>
          <a:r>
            <a:rPr lang="nl-BE" sz="4000" b="1" kern="1200" cap="none" spc="0">
              <a:ln w="0"/>
              <a:solidFill>
                <a:schemeClr val="bg1"/>
              </a:solidFill>
              <a:effectLst>
                <a:outerShdw blurRad="38100" dist="19050" dir="2700000" algn="tl" rotWithShape="0">
                  <a:schemeClr val="dk1">
                    <a:alpha val="40000"/>
                  </a:schemeClr>
                </a:outerShdw>
              </a:effectLst>
              <a:latin typeface="Aptos Display" panose="02110004020202020204"/>
            </a:rPr>
            <a:t>milliards</a:t>
          </a:r>
          <a:r>
            <a:rPr lang="nl-BE" sz="4000" b="1" kern="1200" cap="none" spc="0">
              <a:ln w="0"/>
              <a:solidFill>
                <a:schemeClr val="bg1"/>
              </a:solidFill>
              <a:effectLst>
                <a:outerShdw blurRad="38100" dist="19050" dir="2700000" algn="tl" rotWithShape="0">
                  <a:schemeClr val="dk1">
                    <a:alpha val="40000"/>
                  </a:schemeClr>
                </a:outerShdw>
              </a:effectLst>
            </a:rPr>
            <a:t> </a:t>
          </a:r>
          <a:r>
            <a:rPr lang="nl-BE" sz="2400" b="0" kern="1200" cap="none" spc="0" err="1">
              <a:ln w="0"/>
              <a:solidFill>
                <a:schemeClr val="bg1"/>
              </a:solidFill>
              <a:effectLst>
                <a:outerShdw blurRad="38100" dist="19050" dir="2700000" algn="tl" rotWithShape="0">
                  <a:schemeClr val="dk1">
                    <a:alpha val="40000"/>
                  </a:schemeClr>
                </a:outerShdw>
              </a:effectLst>
            </a:rPr>
            <a:t>d’euros</a:t>
          </a:r>
          <a:endParaRPr lang="en-US" sz="1900" b="0" kern="1200" cap="none" spc="0">
            <a:ln w="0"/>
            <a:solidFill>
              <a:schemeClr val="bg1"/>
            </a:solidFill>
            <a:effectLst>
              <a:outerShdw blurRad="38100" dist="19050" dir="2700000" algn="tl" rotWithShape="0">
                <a:schemeClr val="dk1">
                  <a:alpha val="40000"/>
                </a:schemeClr>
              </a:outerShdw>
            </a:effectLst>
          </a:endParaRPr>
        </a:p>
      </dsp:txBody>
      <dsp:txXfrm>
        <a:off x="4691559" y="369087"/>
        <a:ext cx="2936739" cy="1582607"/>
      </dsp:txXfrm>
    </dsp:sp>
    <dsp:sp modelId="{B8CF0337-3865-452D-B109-1F234FFD9238}">
      <dsp:nvSpPr>
        <dsp:cNvPr id="0" name=""/>
        <dsp:cNvSpPr/>
      </dsp:nvSpPr>
      <dsp:spPr>
        <a:xfrm>
          <a:off x="6754282" y="1551231"/>
          <a:ext cx="2675505" cy="2723639"/>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nl-BE" sz="4400" b="0" kern="1200" cap="none" spc="0">
              <a:ln w="0"/>
              <a:solidFill>
                <a:schemeClr val="bg1"/>
              </a:solidFill>
              <a:effectLst>
                <a:outerShdw blurRad="38100" dist="19050" dir="2700000" algn="tl" rotWithShape="0">
                  <a:schemeClr val="dk1">
                    <a:alpha val="40000"/>
                  </a:schemeClr>
                </a:outerShdw>
              </a:effectLst>
            </a:rPr>
            <a:t>2026</a:t>
          </a:r>
          <a:endParaRPr lang="en-US" sz="4400" b="0" kern="1200" cap="none" spc="0">
            <a:ln w="0"/>
            <a:solidFill>
              <a:schemeClr val="bg1"/>
            </a:solidFill>
            <a:effectLst>
              <a:outerShdw blurRad="38100" dist="19050" dir="2700000" algn="tl" rotWithShape="0">
                <a:schemeClr val="dk1">
                  <a:alpha val="40000"/>
                </a:schemeClr>
              </a:outerShdw>
            </a:effectLst>
          </a:endParaRPr>
        </a:p>
      </dsp:txBody>
      <dsp:txXfrm>
        <a:off x="7572540" y="2254838"/>
        <a:ext cx="1605303" cy="1498001"/>
      </dsp:txXfrm>
    </dsp:sp>
    <dsp:sp modelId="{DF1EB048-1C96-46A7-AE16-6648A36157BD}">
      <dsp:nvSpPr>
        <dsp:cNvPr id="0" name=""/>
        <dsp:cNvSpPr/>
      </dsp:nvSpPr>
      <dsp:spPr>
        <a:xfrm>
          <a:off x="2292706" y="1571920"/>
          <a:ext cx="2789767" cy="2717913"/>
        </a:xfrm>
        <a:prstGeom prst="ellipse">
          <a:avLst/>
        </a:prstGeom>
        <a:solidFill>
          <a:schemeClr val="accent1">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r>
            <a:rPr lang="nl-BE" sz="2400" b="0" kern="1200" cap="none" spc="0">
              <a:ln w="0"/>
              <a:solidFill>
                <a:schemeClr val="bg1"/>
              </a:solidFill>
              <a:effectLst>
                <a:outerShdw blurRad="38100" dist="19050" dir="2700000" algn="tl" rotWithShape="0">
                  <a:schemeClr val="dk1">
                    <a:alpha val="40000"/>
                  </a:schemeClr>
                </a:outerShdw>
              </a:effectLst>
            </a:rPr>
            <a:t>Les </a:t>
          </a:r>
          <a:r>
            <a:rPr lang="nl-BE" sz="2400" b="0" kern="1200" cap="none" spc="0" err="1">
              <a:ln w="0"/>
              <a:solidFill>
                <a:schemeClr val="bg1"/>
              </a:solidFill>
              <a:effectLst>
                <a:outerShdw blurRad="38100" dist="19050" dir="2700000" algn="tl" rotWithShape="0">
                  <a:schemeClr val="dk1">
                    <a:alpha val="40000"/>
                  </a:schemeClr>
                </a:outerShdw>
              </a:effectLst>
            </a:rPr>
            <a:t>épaules</a:t>
          </a:r>
          <a:r>
            <a:rPr lang="nl-BE" sz="2400" b="0" kern="1200" cap="none" spc="0">
              <a:ln w="0"/>
              <a:solidFill>
                <a:schemeClr val="bg1"/>
              </a:solidFill>
              <a:effectLst>
                <a:outerShdw blurRad="38100" dist="19050" dir="2700000" algn="tl" rotWithShape="0">
                  <a:schemeClr val="dk1">
                    <a:alpha val="40000"/>
                  </a:schemeClr>
                </a:outerShdw>
              </a:effectLst>
            </a:rPr>
            <a:t> les plus </a:t>
          </a:r>
          <a:r>
            <a:rPr lang="nl-BE" sz="2400" b="0" kern="1200" cap="none" spc="0" err="1">
              <a:ln w="0"/>
              <a:solidFill>
                <a:schemeClr val="bg1"/>
              </a:solidFill>
              <a:effectLst>
                <a:outerShdw blurRad="38100" dist="19050" dir="2700000" algn="tl" rotWithShape="0">
                  <a:schemeClr val="dk1">
                    <a:alpha val="40000"/>
                  </a:schemeClr>
                </a:outerShdw>
              </a:effectLst>
            </a:rPr>
            <a:t>larges</a:t>
          </a: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nl-BE" sz="2000" b="0" kern="1200" cap="none" spc="0">
            <a:ln w="0"/>
            <a:solidFill>
              <a:schemeClr val="bg1"/>
            </a:solidFill>
            <a:effectLst>
              <a:outerShdw blurRad="38100" dist="19050" dir="2700000" algn="tl" rotWithShape="0">
                <a:schemeClr val="dk1">
                  <a:alpha val="40000"/>
                </a:schemeClr>
              </a:outerShdw>
            </a:effectLst>
          </a:endParaRPr>
        </a:p>
        <a:p>
          <a:pPr marL="0" lvl="0" indent="0" algn="ctr" defTabSz="889000">
            <a:lnSpc>
              <a:spcPct val="90000"/>
            </a:lnSpc>
            <a:spcBef>
              <a:spcPct val="0"/>
            </a:spcBef>
            <a:spcAft>
              <a:spcPct val="35000"/>
            </a:spcAft>
            <a:buNone/>
          </a:pPr>
          <a:endParaRPr lang="en-US" sz="1800" b="0" kern="1200" cap="none" spc="0">
            <a:ln w="0"/>
            <a:solidFill>
              <a:schemeClr val="bg1"/>
            </a:solidFill>
            <a:effectLst>
              <a:outerShdw blurRad="38100" dist="19050" dir="2700000" algn="tl" rotWithShape="0">
                <a:schemeClr val="dk1">
                  <a:alpha val="40000"/>
                </a:schemeClr>
              </a:outerShdw>
            </a:effectLst>
          </a:endParaRPr>
        </a:p>
      </dsp:txBody>
      <dsp:txXfrm>
        <a:off x="2555409" y="2274047"/>
        <a:ext cx="1673860" cy="149485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F6364-55D2-4291-872A-29B58C31B572}">
      <dsp:nvSpPr>
        <dsp:cNvPr id="0" name=""/>
        <dsp:cNvSpPr/>
      </dsp:nvSpPr>
      <dsp:spPr>
        <a:xfrm>
          <a:off x="1333" y="535665"/>
          <a:ext cx="5202457" cy="3121474"/>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r-FR" sz="4900" b="1" kern="1200"/>
            <a:t>Taxe de 10 % sur la </a:t>
          </a:r>
          <a:r>
            <a:rPr lang="fr-FR" sz="4900" b="1" kern="1200">
              <a:latin typeface="Aptos Display" panose="02110004020202020204"/>
            </a:rPr>
            <a:t>plus-value</a:t>
          </a:r>
          <a:endParaRPr lang="en-US" sz="4900" kern="1200"/>
        </a:p>
      </dsp:txBody>
      <dsp:txXfrm>
        <a:off x="1333" y="535665"/>
        <a:ext cx="5202457" cy="3121474"/>
      </dsp:txXfrm>
    </dsp:sp>
    <dsp:sp modelId="{8ECA1981-2950-4F71-AF8A-B1427C741C54}">
      <dsp:nvSpPr>
        <dsp:cNvPr id="0" name=""/>
        <dsp:cNvSpPr/>
      </dsp:nvSpPr>
      <dsp:spPr>
        <a:xfrm>
          <a:off x="5724037" y="535665"/>
          <a:ext cx="5202457" cy="3121474"/>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r-FR" sz="4900" b="1" kern="1200"/>
            <a:t>Réalisées sur les actifs financiers (actions, crypto)</a:t>
          </a:r>
          <a:endParaRPr lang="en-US" sz="4900" kern="1200"/>
        </a:p>
      </dsp:txBody>
      <dsp:txXfrm>
        <a:off x="5724037" y="535665"/>
        <a:ext cx="5202457" cy="312147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0D04-0D5C-4656-B8A6-1CA02A248103}">
      <dsp:nvSpPr>
        <dsp:cNvPr id="0" name=""/>
        <dsp:cNvSpPr/>
      </dsp:nvSpPr>
      <dsp:spPr>
        <a:xfrm>
          <a:off x="0" y="1071918"/>
          <a:ext cx="3414946" cy="204896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a:t>Exonération de 10.000 euros par personne</a:t>
          </a:r>
          <a:endParaRPr lang="en-US" sz="2700" kern="1200"/>
        </a:p>
      </dsp:txBody>
      <dsp:txXfrm>
        <a:off x="0" y="1071918"/>
        <a:ext cx="3414946" cy="2048967"/>
      </dsp:txXfrm>
    </dsp:sp>
    <dsp:sp modelId="{3152DB34-795C-43B7-93CC-96806E230F42}">
      <dsp:nvSpPr>
        <dsp:cNvPr id="0" name=""/>
        <dsp:cNvSpPr/>
      </dsp:nvSpPr>
      <dsp:spPr>
        <a:xfrm>
          <a:off x="3756441" y="1071918"/>
          <a:ext cx="3414946" cy="204896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a:t>Pouvant aller jusqu’à </a:t>
          </a:r>
        </a:p>
        <a:p>
          <a:pPr marL="0" lvl="0" indent="0" algn="ctr" defTabSz="1200150">
            <a:lnSpc>
              <a:spcPct val="90000"/>
            </a:lnSpc>
            <a:spcBef>
              <a:spcPct val="0"/>
            </a:spcBef>
            <a:spcAft>
              <a:spcPct val="35000"/>
            </a:spcAft>
            <a:buNone/>
          </a:pPr>
          <a:r>
            <a:rPr lang="fr-FR" sz="2700" b="1" kern="1200"/>
            <a:t>15.000 euros </a:t>
          </a:r>
        </a:p>
        <a:p>
          <a:pPr marL="0" lvl="0" indent="0" algn="ctr" defTabSz="1200150">
            <a:lnSpc>
              <a:spcPct val="90000"/>
            </a:lnSpc>
            <a:spcBef>
              <a:spcPct val="0"/>
            </a:spcBef>
            <a:spcAft>
              <a:spcPct val="35000"/>
            </a:spcAft>
            <a:buNone/>
          </a:pPr>
          <a:r>
            <a:rPr lang="fr-FR" sz="2700" b="1" kern="1200"/>
            <a:t>par personne</a:t>
          </a:r>
          <a:endParaRPr lang="en-US" sz="2700" kern="1200"/>
        </a:p>
      </dsp:txBody>
      <dsp:txXfrm>
        <a:off x="3756441" y="1071918"/>
        <a:ext cx="3414946" cy="2048967"/>
      </dsp:txXfrm>
    </dsp:sp>
    <dsp:sp modelId="{6D8F4842-6F87-4E4D-A08E-87038C220481}">
      <dsp:nvSpPr>
        <dsp:cNvPr id="0" name=""/>
        <dsp:cNvSpPr/>
      </dsp:nvSpPr>
      <dsp:spPr>
        <a:xfrm>
          <a:off x="7512882" y="1071918"/>
          <a:ext cx="3414946" cy="204896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r-FR" sz="2700" b="1" kern="1200"/>
            <a:t>Indexation de l’exonération</a:t>
          </a:r>
          <a:endParaRPr lang="en-US" sz="2700" kern="1200"/>
        </a:p>
      </dsp:txBody>
      <dsp:txXfrm>
        <a:off x="7512882" y="1071918"/>
        <a:ext cx="3414946" cy="204896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16AC-2ECE-4E98-A766-2D4F2F5FB5AD}">
      <dsp:nvSpPr>
        <dsp:cNvPr id="0" name=""/>
        <dsp:cNvSpPr/>
      </dsp:nvSpPr>
      <dsp:spPr>
        <a:xfrm>
          <a:off x="0" y="51766"/>
          <a:ext cx="6666833" cy="1382062"/>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a:t>Entrepreneurs</a:t>
          </a:r>
          <a:endParaRPr lang="en-US" sz="3000" kern="1200"/>
        </a:p>
      </dsp:txBody>
      <dsp:txXfrm>
        <a:off x="67467" y="119233"/>
        <a:ext cx="6531899" cy="1247128"/>
      </dsp:txXfrm>
    </dsp:sp>
    <dsp:sp modelId="{7FFC5853-CB87-44B1-9086-D07ABB3F3CE8}">
      <dsp:nvSpPr>
        <dsp:cNvPr id="0" name=""/>
        <dsp:cNvSpPr/>
      </dsp:nvSpPr>
      <dsp:spPr>
        <a:xfrm>
          <a:off x="0" y="1433828"/>
          <a:ext cx="6666833"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FR" sz="2300" b="1" kern="1200">
              <a:solidFill>
                <a:srgbClr val="3C88A3"/>
              </a:solidFill>
            </a:rPr>
            <a:t>Participation d’au moins 20 % </a:t>
          </a:r>
          <a:endParaRPr lang="en-US" sz="2300" kern="1200">
            <a:solidFill>
              <a:srgbClr val="3C88A3"/>
            </a:solidFill>
          </a:endParaRPr>
        </a:p>
        <a:p>
          <a:pPr marL="228600" lvl="1" indent="-228600" algn="l" defTabSz="1022350" rtl="0">
            <a:lnSpc>
              <a:spcPct val="90000"/>
            </a:lnSpc>
            <a:spcBef>
              <a:spcPct val="0"/>
            </a:spcBef>
            <a:spcAft>
              <a:spcPct val="20000"/>
            </a:spcAft>
            <a:buChar char="•"/>
          </a:pPr>
          <a:r>
            <a:rPr lang="fr-FR" sz="2300" b="1" kern="1200">
              <a:solidFill>
                <a:srgbClr val="3C88A3"/>
              </a:solidFill>
            </a:rPr>
            <a:t>Exonération d’1 million </a:t>
          </a:r>
          <a:r>
            <a:rPr lang="fr-FR" sz="2300" b="1" kern="1200">
              <a:solidFill>
                <a:srgbClr val="3C88A3"/>
              </a:solidFill>
              <a:latin typeface="Aptos Display" panose="02110004020202020204"/>
            </a:rPr>
            <a:t>d'euros et</a:t>
          </a:r>
          <a:r>
            <a:rPr lang="fr-FR" sz="2300" b="1" kern="1200">
              <a:solidFill>
                <a:srgbClr val="3C88A3"/>
              </a:solidFill>
            </a:rPr>
            <a:t> taux progressif réduit</a:t>
          </a:r>
          <a:endParaRPr lang="en-US" sz="2300" kern="1200">
            <a:solidFill>
              <a:srgbClr val="3C88A3"/>
            </a:solidFill>
          </a:endParaRPr>
        </a:p>
      </dsp:txBody>
      <dsp:txXfrm>
        <a:off x="0" y="1433828"/>
        <a:ext cx="6666833" cy="1117800"/>
      </dsp:txXfrm>
    </dsp:sp>
    <dsp:sp modelId="{C49CDED6-0DE6-4C08-AA0B-7905F3D445DC}">
      <dsp:nvSpPr>
        <dsp:cNvPr id="0" name=""/>
        <dsp:cNvSpPr/>
      </dsp:nvSpPr>
      <dsp:spPr>
        <a:xfrm>
          <a:off x="0" y="2551628"/>
          <a:ext cx="6666833" cy="1382062"/>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a:t>Pas de distinction entre </a:t>
          </a:r>
        </a:p>
        <a:p>
          <a:pPr marL="0" lvl="0" indent="0" algn="l" defTabSz="1333500">
            <a:lnSpc>
              <a:spcPct val="90000"/>
            </a:lnSpc>
            <a:spcBef>
              <a:spcPct val="0"/>
            </a:spcBef>
            <a:spcAft>
              <a:spcPct val="35000"/>
            </a:spcAft>
            <a:buNone/>
          </a:pPr>
          <a:r>
            <a:rPr lang="fr-FR" sz="3000" b="1" kern="1200"/>
            <a:t>actions cotées et non cotées</a:t>
          </a:r>
          <a:endParaRPr lang="en-US" sz="3000" kern="1200"/>
        </a:p>
      </dsp:txBody>
      <dsp:txXfrm>
        <a:off x="67467" y="2619095"/>
        <a:ext cx="6531899" cy="1247128"/>
      </dsp:txXfrm>
    </dsp:sp>
    <dsp:sp modelId="{D4F9F7B9-6736-4164-AA31-A6F61198766C}">
      <dsp:nvSpPr>
        <dsp:cNvPr id="0" name=""/>
        <dsp:cNvSpPr/>
      </dsp:nvSpPr>
      <dsp:spPr>
        <a:xfrm>
          <a:off x="0" y="4020091"/>
          <a:ext cx="6666833" cy="1382062"/>
        </a:xfrm>
        <a:prstGeom prst="round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kern="1200"/>
            <a:t>Épargne-pension et </a:t>
          </a:r>
        </a:p>
        <a:p>
          <a:pPr marL="0" lvl="0" indent="0" algn="l" defTabSz="1333500">
            <a:lnSpc>
              <a:spcPct val="90000"/>
            </a:lnSpc>
            <a:spcBef>
              <a:spcPct val="0"/>
            </a:spcBef>
            <a:spcAft>
              <a:spcPct val="35000"/>
            </a:spcAft>
            <a:buNone/>
          </a:pPr>
          <a:r>
            <a:rPr lang="fr-FR" sz="3000" b="1" kern="1200"/>
            <a:t>assurances-groupe exonérées</a:t>
          </a:r>
          <a:endParaRPr lang="en-US" sz="3000" kern="1200"/>
        </a:p>
      </dsp:txBody>
      <dsp:txXfrm>
        <a:off x="67467" y="4087558"/>
        <a:ext cx="6531899" cy="12471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C670-0325-4B55-B51D-6F928128D3AE}">
      <dsp:nvSpPr>
        <dsp:cNvPr id="0" name=""/>
        <dsp:cNvSpPr/>
      </dsp:nvSpPr>
      <dsp:spPr>
        <a:xfrm>
          <a:off x="1759429" y="0"/>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b="1" kern="1200"/>
            <a:t>4 werven</a:t>
          </a:r>
          <a:endParaRPr lang="en-US" sz="2800" b="1" kern="1200"/>
        </a:p>
      </dsp:txBody>
      <dsp:txXfrm>
        <a:off x="1759429" y="0"/>
        <a:ext cx="3342605" cy="2005563"/>
      </dsp:txXfrm>
    </dsp:sp>
    <dsp:sp modelId="{7C880D3D-C508-4AB2-99AC-4ED1C4077176}">
      <dsp:nvSpPr>
        <dsp:cNvPr id="0" name=""/>
        <dsp:cNvSpPr/>
      </dsp:nvSpPr>
      <dsp:spPr>
        <a:xfrm>
          <a:off x="5424930" y="2975"/>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err="1"/>
            <a:t>Verhoging</a:t>
          </a:r>
          <a:endParaRPr lang="en-US" sz="2800" b="1" kern="1200"/>
        </a:p>
        <a:p>
          <a:pPr marL="0" lvl="0" indent="0" algn="ctr" defTabSz="1244600">
            <a:lnSpc>
              <a:spcPct val="90000"/>
            </a:lnSpc>
            <a:spcBef>
              <a:spcPct val="0"/>
            </a:spcBef>
            <a:spcAft>
              <a:spcPct val="35000"/>
            </a:spcAft>
            <a:buNone/>
          </a:pPr>
          <a:r>
            <a:rPr lang="en-US" sz="2800" b="1" kern="1200" err="1"/>
            <a:t>Verlaging</a:t>
          </a:r>
          <a:endParaRPr lang="en-US" sz="2800" b="1" kern="1200"/>
        </a:p>
        <a:p>
          <a:pPr marL="0" lvl="0" indent="0" algn="ctr" defTabSz="1244600">
            <a:lnSpc>
              <a:spcPct val="90000"/>
            </a:lnSpc>
            <a:spcBef>
              <a:spcPct val="0"/>
            </a:spcBef>
            <a:spcAft>
              <a:spcPct val="35000"/>
            </a:spcAft>
            <a:buNone/>
          </a:pPr>
          <a:r>
            <a:rPr lang="en-US" sz="2800" b="1" kern="1200" err="1"/>
            <a:t>Verschuiving</a:t>
          </a:r>
          <a:endParaRPr lang="en-US" sz="2800" b="1" kern="1200"/>
        </a:p>
      </dsp:txBody>
      <dsp:txXfrm>
        <a:off x="5424930" y="2975"/>
        <a:ext cx="3342605" cy="2005563"/>
      </dsp:txXfrm>
    </dsp:sp>
    <dsp:sp modelId="{DE9B6D69-E108-4B99-AAD1-439B4F0FFF93}">
      <dsp:nvSpPr>
        <dsp:cNvPr id="0" name=""/>
        <dsp:cNvSpPr/>
      </dsp:nvSpPr>
      <dsp:spPr>
        <a:xfrm>
          <a:off x="1748064" y="2342799"/>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b="1" kern="1200"/>
            <a:t>6,4 miljard euro </a:t>
          </a:r>
          <a:endParaRPr lang="en-US" sz="2800" b="1" kern="1200"/>
        </a:p>
      </dsp:txBody>
      <dsp:txXfrm>
        <a:off x="1748064" y="2342799"/>
        <a:ext cx="3342605" cy="2005563"/>
      </dsp:txXfrm>
    </dsp:sp>
    <dsp:sp modelId="{285D51EE-EB14-4117-9C4C-933D9447D259}">
      <dsp:nvSpPr>
        <dsp:cNvPr id="0" name=""/>
        <dsp:cNvSpPr/>
      </dsp:nvSpPr>
      <dsp:spPr>
        <a:xfrm>
          <a:off x="5424930" y="2342799"/>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err="1"/>
            <a:t>Nieuwe</a:t>
          </a:r>
          <a:r>
            <a:rPr lang="en-US" sz="2800" b="1" kern="1200"/>
            <a:t> werf: </a:t>
          </a:r>
          <a:r>
            <a:rPr lang="en-US" sz="2800" b="1" kern="1200" err="1"/>
            <a:t>Investeringswet</a:t>
          </a:r>
          <a:endParaRPr lang="en-US" sz="2800" b="1" kern="1200"/>
        </a:p>
      </dsp:txBody>
      <dsp:txXfrm>
        <a:off x="5424930" y="2342799"/>
        <a:ext cx="3342605" cy="200556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4752B-417F-4E13-91D0-C74E95F46164}">
      <dsp:nvSpPr>
        <dsp:cNvPr id="0" name=""/>
        <dsp:cNvSpPr/>
      </dsp:nvSpPr>
      <dsp:spPr>
        <a:xfrm>
          <a:off x="679050"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13EB5-F4C9-434C-9659-1FE3D5EF7504}">
      <dsp:nvSpPr>
        <dsp:cNvPr id="0" name=""/>
        <dsp:cNvSpPr/>
      </dsp:nvSpPr>
      <dsp:spPr>
        <a:xfrm>
          <a:off x="1081237" y="9803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57683-6EF7-41A1-AC6D-3779DDAB8CB7}">
      <dsp:nvSpPr>
        <dsp:cNvPr id="0" name=""/>
        <dsp:cNvSpPr/>
      </dsp:nvSpPr>
      <dsp:spPr>
        <a:xfrm>
          <a:off x="87958" y="2602067"/>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l-BE" sz="2400" b="1" kern="1200">
              <a:solidFill>
                <a:srgbClr val="3C88A3"/>
              </a:solidFill>
            </a:rPr>
            <a:t>September</a:t>
          </a:r>
          <a:endParaRPr lang="en-US" sz="2400" b="1" kern="1200">
            <a:solidFill>
              <a:srgbClr val="3C88A3"/>
            </a:solidFill>
          </a:endParaRPr>
        </a:p>
      </dsp:txBody>
      <dsp:txXfrm>
        <a:off x="87958" y="2602067"/>
        <a:ext cx="3093750" cy="720000"/>
      </dsp:txXfrm>
    </dsp:sp>
    <dsp:sp modelId="{8E06B33D-E3E8-43DB-B251-1047D9BEB73F}">
      <dsp:nvSpPr>
        <dsp:cNvPr id="0" name=""/>
        <dsp:cNvSpPr/>
      </dsp:nvSpPr>
      <dsp:spPr>
        <a:xfrm>
          <a:off x="4314206"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4B214-609C-4302-8F69-FB0751B32B93}">
      <dsp:nvSpPr>
        <dsp:cNvPr id="0" name=""/>
        <dsp:cNvSpPr/>
      </dsp:nvSpPr>
      <dsp:spPr>
        <a:xfrm>
          <a:off x="4716393" y="980356"/>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52ECB-71AB-4F37-95BE-C9EEBE2D7824}">
      <dsp:nvSpPr>
        <dsp:cNvPr id="0" name=""/>
        <dsp:cNvSpPr/>
      </dsp:nvSpPr>
      <dsp:spPr>
        <a:xfrm>
          <a:off x="3735303" y="2638643"/>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l-BE" sz="2400" b="1" kern="1200">
              <a:solidFill>
                <a:srgbClr val="3C88A3"/>
              </a:solidFill>
            </a:rPr>
            <a:t>Oktober </a:t>
          </a:r>
          <a:endParaRPr lang="en-US" sz="2400" b="1" kern="1200">
            <a:solidFill>
              <a:srgbClr val="3C88A3"/>
            </a:solidFill>
          </a:endParaRPr>
        </a:p>
      </dsp:txBody>
      <dsp:txXfrm>
        <a:off x="3735303" y="2638643"/>
        <a:ext cx="3093750" cy="720000"/>
      </dsp:txXfrm>
    </dsp:sp>
    <dsp:sp modelId="{9692B09A-721D-4560-A51B-3899E94AAAFB}">
      <dsp:nvSpPr>
        <dsp:cNvPr id="0" name=""/>
        <dsp:cNvSpPr/>
      </dsp:nvSpPr>
      <dsp:spPr>
        <a:xfrm>
          <a:off x="7949362" y="57816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10424-A3DB-4EA6-8B31-E71243D1168E}">
      <dsp:nvSpPr>
        <dsp:cNvPr id="0" name=""/>
        <dsp:cNvSpPr/>
      </dsp:nvSpPr>
      <dsp:spPr>
        <a:xfrm>
          <a:off x="8351550" y="980356"/>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D7E06D-1785-4F18-A12B-7BD675ECE570}">
      <dsp:nvSpPr>
        <dsp:cNvPr id="0" name=""/>
        <dsp:cNvSpPr/>
      </dsp:nvSpPr>
      <dsp:spPr>
        <a:xfrm>
          <a:off x="7394838" y="266302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a:solidFill>
                <a:srgbClr val="3C88A3"/>
              </a:solidFill>
            </a:rPr>
            <a:t>November</a:t>
          </a:r>
        </a:p>
      </dsp:txBody>
      <dsp:txXfrm>
        <a:off x="7394838" y="2663022"/>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BDA0B-7221-42F0-96BD-25195FE3CF0F}">
      <dsp:nvSpPr>
        <dsp:cNvPr id="0" name=""/>
        <dsp:cNvSpPr/>
      </dsp:nvSpPr>
      <dsp:spPr>
        <a:xfrm>
          <a:off x="0" y="2028"/>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5B7EB-A36D-4945-837E-35B5A44B7A14}">
      <dsp:nvSpPr>
        <dsp:cNvPr id="0" name=""/>
        <dsp:cNvSpPr/>
      </dsp:nvSpPr>
      <dsp:spPr>
        <a:xfrm>
          <a:off x="0" y="2028"/>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b="1" kern="1200">
              <a:solidFill>
                <a:srgbClr val="156082"/>
              </a:solidFill>
            </a:rPr>
            <a:t>Spiraal doorbreken</a:t>
          </a:r>
          <a:endParaRPr lang="en-US" sz="3100" kern="1200">
            <a:solidFill>
              <a:srgbClr val="156082"/>
            </a:solidFill>
          </a:endParaRPr>
        </a:p>
      </dsp:txBody>
      <dsp:txXfrm>
        <a:off x="0" y="2028"/>
        <a:ext cx="5821810" cy="691821"/>
      </dsp:txXfrm>
    </dsp:sp>
    <dsp:sp modelId="{51408F97-F65B-44BD-BFEC-EF641EAEA423}">
      <dsp:nvSpPr>
        <dsp:cNvPr id="0" name=""/>
        <dsp:cNvSpPr/>
      </dsp:nvSpPr>
      <dsp:spPr>
        <a:xfrm>
          <a:off x="0" y="693849"/>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81F36-89DC-4C42-9325-C88E48E74FA8}">
      <dsp:nvSpPr>
        <dsp:cNvPr id="0" name=""/>
        <dsp:cNvSpPr/>
      </dsp:nvSpPr>
      <dsp:spPr>
        <a:xfrm>
          <a:off x="0" y="693849"/>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b="1" kern="1200">
              <a:solidFill>
                <a:srgbClr val="156082"/>
              </a:solidFill>
            </a:rPr>
            <a:t>Inspanning van 23 </a:t>
          </a:r>
          <a:r>
            <a:rPr lang="nl-BE" sz="3100" b="1" kern="1200" err="1">
              <a:solidFill>
                <a:srgbClr val="156082"/>
              </a:solidFill>
            </a:rPr>
            <a:t>mia</a:t>
          </a:r>
          <a:r>
            <a:rPr lang="nl-BE" sz="3100" b="1" kern="1200">
              <a:solidFill>
                <a:srgbClr val="156082"/>
              </a:solidFill>
            </a:rPr>
            <a:t> euro</a:t>
          </a:r>
          <a:endParaRPr lang="en-US" sz="3100" kern="1200">
            <a:solidFill>
              <a:srgbClr val="156082"/>
            </a:solidFill>
          </a:endParaRPr>
        </a:p>
      </dsp:txBody>
      <dsp:txXfrm>
        <a:off x="0" y="693849"/>
        <a:ext cx="5821810" cy="691821"/>
      </dsp:txXfrm>
    </dsp:sp>
    <dsp:sp modelId="{D66BB0C5-7762-41AB-A2B8-F85BFA387A3F}">
      <dsp:nvSpPr>
        <dsp:cNvPr id="0" name=""/>
        <dsp:cNvSpPr/>
      </dsp:nvSpPr>
      <dsp:spPr>
        <a:xfrm>
          <a:off x="0" y="1385670"/>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6CC8B-9D29-4A5B-B702-B2B3A7EF1ACA}">
      <dsp:nvSpPr>
        <dsp:cNvPr id="0" name=""/>
        <dsp:cNvSpPr/>
      </dsp:nvSpPr>
      <dsp:spPr>
        <a:xfrm>
          <a:off x="0" y="1385670"/>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b="1" kern="1200">
              <a:solidFill>
                <a:srgbClr val="156082"/>
              </a:solidFill>
            </a:rPr>
            <a:t>Beheersbaar tekort</a:t>
          </a:r>
          <a:endParaRPr lang="en-US" sz="3100" kern="1200">
            <a:solidFill>
              <a:srgbClr val="156082"/>
            </a:solidFill>
          </a:endParaRPr>
        </a:p>
      </dsp:txBody>
      <dsp:txXfrm>
        <a:off x="0" y="1385670"/>
        <a:ext cx="5821810" cy="691821"/>
      </dsp:txXfrm>
    </dsp:sp>
    <dsp:sp modelId="{0ED96BC1-B8EB-4699-9749-BA09051A3F99}">
      <dsp:nvSpPr>
        <dsp:cNvPr id="0" name=""/>
        <dsp:cNvSpPr/>
      </dsp:nvSpPr>
      <dsp:spPr>
        <a:xfrm>
          <a:off x="0" y="2077492"/>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417A1-D59B-4EF0-8910-FE5AFC3043C1}">
      <dsp:nvSpPr>
        <dsp:cNvPr id="0" name=""/>
        <dsp:cNvSpPr/>
      </dsp:nvSpPr>
      <dsp:spPr>
        <a:xfrm>
          <a:off x="0" y="2077492"/>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b="1" kern="1200">
              <a:solidFill>
                <a:srgbClr val="156082"/>
              </a:solidFill>
            </a:rPr>
            <a:t>Opdracht lange adem</a:t>
          </a:r>
          <a:endParaRPr lang="en-US" sz="3100" kern="1200">
            <a:solidFill>
              <a:srgbClr val="156082"/>
            </a:solidFill>
          </a:endParaRPr>
        </a:p>
      </dsp:txBody>
      <dsp:txXfrm>
        <a:off x="0" y="2077492"/>
        <a:ext cx="5821810" cy="691821"/>
      </dsp:txXfrm>
    </dsp:sp>
    <dsp:sp modelId="{6F54FE6D-7221-431C-90F6-2C27F1DDB862}">
      <dsp:nvSpPr>
        <dsp:cNvPr id="0" name=""/>
        <dsp:cNvSpPr/>
      </dsp:nvSpPr>
      <dsp:spPr>
        <a:xfrm>
          <a:off x="0" y="2769313"/>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93460-0AE9-4079-91BE-5B59E6BDCD54}">
      <dsp:nvSpPr>
        <dsp:cNvPr id="0" name=""/>
        <dsp:cNvSpPr/>
      </dsp:nvSpPr>
      <dsp:spPr>
        <a:xfrm>
          <a:off x="0" y="2769313"/>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nl-BE" sz="3100" b="1" kern="1200">
              <a:solidFill>
                <a:srgbClr val="156082"/>
              </a:solidFill>
            </a:rPr>
            <a:t>Belastingdruk niet verhogen</a:t>
          </a:r>
          <a:endParaRPr lang="en-US" sz="3100" kern="1200">
            <a:solidFill>
              <a:srgbClr val="156082"/>
            </a:solidFill>
          </a:endParaRPr>
        </a:p>
      </dsp:txBody>
      <dsp:txXfrm>
        <a:off x="0" y="2769313"/>
        <a:ext cx="5821810" cy="691821"/>
      </dsp:txXfrm>
    </dsp:sp>
    <dsp:sp modelId="{ABAE5DAF-B9C1-4E9F-8D55-EF5F02354B31}">
      <dsp:nvSpPr>
        <dsp:cNvPr id="0" name=""/>
        <dsp:cNvSpPr/>
      </dsp:nvSpPr>
      <dsp:spPr>
        <a:xfrm>
          <a:off x="0" y="3461134"/>
          <a:ext cx="582181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399F65-465C-444C-8659-00EB1E059B13}">
      <dsp:nvSpPr>
        <dsp:cNvPr id="0" name=""/>
        <dsp:cNvSpPr/>
      </dsp:nvSpPr>
      <dsp:spPr>
        <a:xfrm>
          <a:off x="0" y="3461134"/>
          <a:ext cx="5821810" cy="69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endParaRPr lang="en-US" sz="3100" kern="1200">
            <a:solidFill>
              <a:srgbClr val="156082"/>
            </a:solidFill>
          </a:endParaRPr>
        </a:p>
      </dsp:txBody>
      <dsp:txXfrm>
        <a:off x="0" y="3461134"/>
        <a:ext cx="5821810" cy="69182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F1426-DAE7-4BAE-AF6A-CC92C750749B}">
      <dsp:nvSpPr>
        <dsp:cNvPr id="0" name=""/>
        <dsp:cNvSpPr/>
      </dsp:nvSpPr>
      <dsp:spPr>
        <a:xfrm>
          <a:off x="0" y="16175"/>
          <a:ext cx="10515600" cy="13820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BE" sz="3000" b="1" kern="1200"/>
            <a:t>Ondersteuning van het investeringsklimaat</a:t>
          </a:r>
          <a:endParaRPr lang="en-US" sz="3000" kern="1200"/>
        </a:p>
      </dsp:txBody>
      <dsp:txXfrm>
        <a:off x="67467" y="83642"/>
        <a:ext cx="10380666" cy="1247128"/>
      </dsp:txXfrm>
    </dsp:sp>
    <dsp:sp modelId="{30EA42A2-086A-4DFB-B09E-B018A6C1106B}">
      <dsp:nvSpPr>
        <dsp:cNvPr id="0" name=""/>
        <dsp:cNvSpPr/>
      </dsp:nvSpPr>
      <dsp:spPr>
        <a:xfrm>
          <a:off x="0" y="1490362"/>
          <a:ext cx="10515600" cy="13820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BE" sz="3000" b="1" kern="1200"/>
            <a:t>Variant op wet Cooreman-Declercq</a:t>
          </a:r>
          <a:endParaRPr lang="en-US" sz="3000" kern="1200"/>
        </a:p>
      </dsp:txBody>
      <dsp:txXfrm>
        <a:off x="67467" y="1557829"/>
        <a:ext cx="10380666" cy="1247128"/>
      </dsp:txXfrm>
    </dsp:sp>
    <dsp:sp modelId="{36A3C4E5-CE12-4268-9ADE-F41609920615}">
      <dsp:nvSpPr>
        <dsp:cNvPr id="0" name=""/>
        <dsp:cNvSpPr/>
      </dsp:nvSpPr>
      <dsp:spPr>
        <a:xfrm>
          <a:off x="0" y="2928716"/>
          <a:ext cx="10515600" cy="13820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BE" sz="3000" b="1" kern="1200"/>
            <a:t>Mogelijkheid om bepaalde investeringen </a:t>
          </a:r>
        </a:p>
        <a:p>
          <a:pPr marL="0" lvl="0" indent="0" algn="l" defTabSz="1333500">
            <a:lnSpc>
              <a:spcPct val="90000"/>
            </a:lnSpc>
            <a:spcBef>
              <a:spcPct val="0"/>
            </a:spcBef>
            <a:spcAft>
              <a:spcPct val="35000"/>
            </a:spcAft>
            <a:buNone/>
          </a:pPr>
          <a:r>
            <a:rPr lang="nl-BE" sz="3000" b="1" kern="1200"/>
            <a:t>versneld af te schrijven</a:t>
          </a:r>
          <a:endParaRPr lang="en-US" sz="3000" kern="1200"/>
        </a:p>
      </dsp:txBody>
      <dsp:txXfrm>
        <a:off x="67467" y="2996183"/>
        <a:ext cx="10380666" cy="124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0B8D7-053F-4730-8303-264998AC734F}">
      <dsp:nvSpPr>
        <dsp:cNvPr id="0" name=""/>
        <dsp:cNvSpPr/>
      </dsp:nvSpPr>
      <dsp:spPr>
        <a:xfrm>
          <a:off x="1965960" y="2497"/>
          <a:ext cx="7863840" cy="129384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580" tIns="328635" rIns="152580" bIns="328635" numCol="1" spcCol="1270" anchor="ctr" anchorCtr="0">
          <a:noAutofit/>
        </a:bodyPr>
        <a:lstStyle/>
        <a:p>
          <a:pPr marL="0" lvl="0" indent="0" algn="l" defTabSz="1244600">
            <a:lnSpc>
              <a:spcPct val="90000"/>
            </a:lnSpc>
            <a:spcBef>
              <a:spcPct val="0"/>
            </a:spcBef>
            <a:spcAft>
              <a:spcPct val="35000"/>
            </a:spcAft>
            <a:buNone/>
          </a:pPr>
          <a:r>
            <a:rPr lang="fr-FR" sz="2800" b="1" kern="1200"/>
            <a:t> limitation dans le temps </a:t>
          </a:r>
        </a:p>
        <a:p>
          <a:pPr marL="0" lvl="0" indent="0" algn="l" defTabSz="1244600">
            <a:lnSpc>
              <a:spcPct val="90000"/>
            </a:lnSpc>
            <a:spcBef>
              <a:spcPct val="0"/>
            </a:spcBef>
            <a:spcAft>
              <a:spcPct val="35000"/>
            </a:spcAft>
            <a:buNone/>
          </a:pPr>
          <a:r>
            <a:rPr lang="fr-FR" sz="2800" b="1" kern="1200"/>
            <a:t>des allocations de chômage</a:t>
          </a:r>
          <a:endParaRPr lang="en-US" sz="2800" b="1" kern="1200"/>
        </a:p>
      </dsp:txBody>
      <dsp:txXfrm>
        <a:off x="1965960" y="2497"/>
        <a:ext cx="7863840" cy="1293840"/>
      </dsp:txXfrm>
    </dsp:sp>
    <dsp:sp modelId="{8DEF296D-874D-4294-A1E3-5E2D5FF1AD74}">
      <dsp:nvSpPr>
        <dsp:cNvPr id="0" name=""/>
        <dsp:cNvSpPr/>
      </dsp:nvSpPr>
      <dsp:spPr>
        <a:xfrm>
          <a:off x="0" y="2497"/>
          <a:ext cx="1965960" cy="1293840"/>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4032" tIns="127803" rIns="104032" bIns="127803" numCol="1" spcCol="1270" anchor="ctr" anchorCtr="0">
          <a:noAutofit/>
        </a:bodyPr>
        <a:lstStyle/>
        <a:p>
          <a:pPr marL="0" lvl="0" indent="0" algn="ctr" defTabSz="889000">
            <a:lnSpc>
              <a:spcPct val="90000"/>
            </a:lnSpc>
            <a:spcBef>
              <a:spcPct val="0"/>
            </a:spcBef>
            <a:spcAft>
              <a:spcPct val="35000"/>
            </a:spcAft>
            <a:buNone/>
          </a:pPr>
          <a:r>
            <a:rPr lang="fr-FR" sz="2000" b="1" kern="1200"/>
            <a:t>Marché du travail</a:t>
          </a:r>
          <a:endParaRPr lang="en-US" sz="2000" kern="1200"/>
        </a:p>
      </dsp:txBody>
      <dsp:txXfrm>
        <a:off x="0" y="2497"/>
        <a:ext cx="1965960" cy="1293840"/>
      </dsp:txXfrm>
    </dsp:sp>
    <dsp:sp modelId="{AB0A7DDE-2587-46CF-A7C6-6F312595637E}">
      <dsp:nvSpPr>
        <dsp:cNvPr id="0" name=""/>
        <dsp:cNvSpPr/>
      </dsp:nvSpPr>
      <dsp:spPr>
        <a:xfrm>
          <a:off x="1965960" y="1373968"/>
          <a:ext cx="7863840" cy="129384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580" tIns="328635" rIns="152580" bIns="328635" numCol="1" spcCol="1270" anchor="ctr" anchorCtr="0">
          <a:noAutofit/>
        </a:bodyPr>
        <a:lstStyle/>
        <a:p>
          <a:pPr marL="171450" lvl="1" indent="-171450" algn="l" defTabSz="800100">
            <a:lnSpc>
              <a:spcPct val="90000"/>
            </a:lnSpc>
            <a:spcBef>
              <a:spcPct val="0"/>
            </a:spcBef>
            <a:spcAft>
              <a:spcPct val="15000"/>
            </a:spcAft>
            <a:buNone/>
          </a:pPr>
          <a:r>
            <a:rPr lang="fr-FR" sz="2800" b="1" kern="1200">
              <a:latin typeface="Aptos" panose="02110004020202020204"/>
              <a:ea typeface="+mn-ea"/>
              <a:cs typeface="+mn-cs"/>
            </a:rPr>
            <a:t>approche plus stricte des malades de longue durée + activation + sanctions</a:t>
          </a:r>
        </a:p>
      </dsp:txBody>
      <dsp:txXfrm>
        <a:off x="1965960" y="1373968"/>
        <a:ext cx="7863840" cy="1293840"/>
      </dsp:txXfrm>
    </dsp:sp>
    <dsp:sp modelId="{52760B8E-102F-4EA1-9A9A-DCD0B7F7EA1B}">
      <dsp:nvSpPr>
        <dsp:cNvPr id="0" name=""/>
        <dsp:cNvSpPr/>
      </dsp:nvSpPr>
      <dsp:spPr>
        <a:xfrm>
          <a:off x="0" y="1373968"/>
          <a:ext cx="1965960" cy="1293840"/>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4032" tIns="127803" rIns="104032" bIns="127803" numCol="1" spcCol="1270" anchor="ctr" anchorCtr="0">
          <a:noAutofit/>
        </a:bodyPr>
        <a:lstStyle/>
        <a:p>
          <a:pPr marL="0" lvl="0" indent="0" algn="ctr" defTabSz="889000">
            <a:lnSpc>
              <a:spcPct val="90000"/>
            </a:lnSpc>
            <a:spcBef>
              <a:spcPct val="0"/>
            </a:spcBef>
            <a:spcAft>
              <a:spcPct val="35000"/>
            </a:spcAft>
            <a:buNone/>
          </a:pPr>
          <a:r>
            <a:rPr lang="fr-FR" sz="2000" b="1" kern="1200"/>
            <a:t>Maladie &amp; activation</a:t>
          </a:r>
          <a:endParaRPr lang="fr-FR" sz="2000" kern="1200"/>
        </a:p>
      </dsp:txBody>
      <dsp:txXfrm>
        <a:off x="0" y="1373968"/>
        <a:ext cx="1965960" cy="1293840"/>
      </dsp:txXfrm>
    </dsp:sp>
    <dsp:sp modelId="{82F22C40-041D-4902-ACAB-6B98907CDCB0}">
      <dsp:nvSpPr>
        <dsp:cNvPr id="0" name=""/>
        <dsp:cNvSpPr/>
      </dsp:nvSpPr>
      <dsp:spPr>
        <a:xfrm>
          <a:off x="1965960" y="2745439"/>
          <a:ext cx="7863840" cy="129384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580" tIns="328635" rIns="152580" bIns="328635" numCol="1" spcCol="1270" anchor="ctr" anchorCtr="0">
          <a:noAutofit/>
        </a:bodyPr>
        <a:lstStyle/>
        <a:p>
          <a:pPr marL="0" lvl="0" indent="0" algn="l" defTabSz="1244600">
            <a:lnSpc>
              <a:spcPct val="90000"/>
            </a:lnSpc>
            <a:spcBef>
              <a:spcPct val="0"/>
            </a:spcBef>
            <a:spcAft>
              <a:spcPct val="35000"/>
            </a:spcAft>
            <a:buNone/>
          </a:pPr>
          <a:r>
            <a:rPr lang="fr-FR" sz="2800" b="1" kern="1200"/>
            <a:t>politique migratoire plus stricte</a:t>
          </a:r>
        </a:p>
        <a:p>
          <a:pPr marL="0" lvl="0" indent="0" algn="l" defTabSz="1244600">
            <a:lnSpc>
              <a:spcPct val="90000"/>
            </a:lnSpc>
            <a:spcBef>
              <a:spcPct val="0"/>
            </a:spcBef>
            <a:spcAft>
              <a:spcPct val="35000"/>
            </a:spcAft>
            <a:buNone/>
          </a:pPr>
          <a:r>
            <a:rPr lang="fr-FR" sz="2800" b="1" kern="1200"/>
            <a:t>réduire l’attractivité pour la migration illégale</a:t>
          </a:r>
        </a:p>
      </dsp:txBody>
      <dsp:txXfrm>
        <a:off x="1965960" y="2745439"/>
        <a:ext cx="7863840" cy="1293840"/>
      </dsp:txXfrm>
    </dsp:sp>
    <dsp:sp modelId="{41855BB2-BFEB-4FD1-8922-52B7E383CB90}">
      <dsp:nvSpPr>
        <dsp:cNvPr id="0" name=""/>
        <dsp:cNvSpPr/>
      </dsp:nvSpPr>
      <dsp:spPr>
        <a:xfrm>
          <a:off x="0" y="2745439"/>
          <a:ext cx="1965960" cy="1293840"/>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4032" tIns="127803" rIns="104032" bIns="127803" numCol="1" spcCol="1270" anchor="ctr" anchorCtr="0">
          <a:noAutofit/>
        </a:bodyPr>
        <a:lstStyle/>
        <a:p>
          <a:pPr marL="0" lvl="0" indent="0" algn="ctr" defTabSz="889000">
            <a:lnSpc>
              <a:spcPct val="90000"/>
            </a:lnSpc>
            <a:spcBef>
              <a:spcPct val="0"/>
            </a:spcBef>
            <a:spcAft>
              <a:spcPct val="35000"/>
            </a:spcAft>
            <a:buNone/>
          </a:pPr>
          <a:r>
            <a:rPr lang="fr-FR" sz="2000" b="1" kern="1200"/>
            <a:t>Migration</a:t>
          </a:r>
          <a:endParaRPr lang="fr-FR" sz="2000" kern="1200"/>
        </a:p>
      </dsp:txBody>
      <dsp:txXfrm>
        <a:off x="0" y="2745439"/>
        <a:ext cx="1965960" cy="1293840"/>
      </dsp:txXfrm>
    </dsp:sp>
    <dsp:sp modelId="{3996EE3A-15C7-403B-B2D0-E4E342FB4E24}">
      <dsp:nvSpPr>
        <dsp:cNvPr id="0" name=""/>
        <dsp:cNvSpPr/>
      </dsp:nvSpPr>
      <dsp:spPr>
        <a:xfrm>
          <a:off x="1965960" y="4116909"/>
          <a:ext cx="7863840" cy="1293840"/>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580" tIns="328635" rIns="152580" bIns="328635" numCol="1" spcCol="1270" anchor="ctr" anchorCtr="0">
          <a:noAutofit/>
        </a:bodyPr>
        <a:lstStyle/>
        <a:p>
          <a:pPr marL="0" lvl="0" indent="0" algn="l" defTabSz="1244600">
            <a:lnSpc>
              <a:spcPct val="90000"/>
            </a:lnSpc>
            <a:spcBef>
              <a:spcPct val="0"/>
            </a:spcBef>
            <a:spcAft>
              <a:spcPct val="35000"/>
            </a:spcAft>
            <a:buNone/>
          </a:pPr>
          <a:r>
            <a:rPr lang="fr-FR" sz="2800" b="1" kern="1200"/>
            <a:t>fiscalité équitable, salaire net plus élevé</a:t>
          </a:r>
          <a:r>
            <a:rPr lang="fr-FR" sz="2800" b="1" kern="1200">
              <a:latin typeface="Aptos Display" panose="02110004020202020204"/>
            </a:rPr>
            <a:t>,</a:t>
          </a:r>
          <a:r>
            <a:rPr lang="fr-FR" sz="2800" b="1" kern="1200"/>
            <a:t> collaboration fisc–entreprises</a:t>
          </a:r>
        </a:p>
      </dsp:txBody>
      <dsp:txXfrm>
        <a:off x="1965960" y="4116909"/>
        <a:ext cx="7863840" cy="1293840"/>
      </dsp:txXfrm>
    </dsp:sp>
    <dsp:sp modelId="{C46E8754-0D12-40DC-9B19-0B7F48DF0995}">
      <dsp:nvSpPr>
        <dsp:cNvPr id="0" name=""/>
        <dsp:cNvSpPr/>
      </dsp:nvSpPr>
      <dsp:spPr>
        <a:xfrm>
          <a:off x="0" y="4116909"/>
          <a:ext cx="1965960" cy="1293840"/>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4032" tIns="127803" rIns="104032" bIns="127803" numCol="1" spcCol="1270" anchor="ctr" anchorCtr="0">
          <a:noAutofit/>
        </a:bodyPr>
        <a:lstStyle/>
        <a:p>
          <a:pPr marL="0" lvl="0" indent="0" algn="ctr" defTabSz="889000">
            <a:lnSpc>
              <a:spcPct val="90000"/>
            </a:lnSpc>
            <a:spcBef>
              <a:spcPct val="0"/>
            </a:spcBef>
            <a:spcAft>
              <a:spcPct val="35000"/>
            </a:spcAft>
            <a:buNone/>
          </a:pPr>
          <a:r>
            <a:rPr lang="fr-FR" sz="2000" b="1" kern="1200"/>
            <a:t>Fiscalité</a:t>
          </a:r>
          <a:endParaRPr lang="fr-FR" sz="2000" kern="1200"/>
        </a:p>
      </dsp:txBody>
      <dsp:txXfrm>
        <a:off x="0" y="4116909"/>
        <a:ext cx="1965960" cy="1293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0F403-4BBC-4AC8-BE82-A49DCDF7D194}">
      <dsp:nvSpPr>
        <dsp:cNvPr id="0" name=""/>
        <dsp:cNvSpPr/>
      </dsp:nvSpPr>
      <dsp:spPr>
        <a:xfrm>
          <a:off x="1924507" y="19198"/>
          <a:ext cx="7698028" cy="1645707"/>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9363" tIns="418010" rIns="149363" bIns="418010" numCol="1" spcCol="1270" anchor="ctr" anchorCtr="0">
          <a:noAutofit/>
        </a:bodyPr>
        <a:lstStyle/>
        <a:p>
          <a:pPr marL="0" lvl="0" indent="0" algn="l" defTabSz="1066800">
            <a:lnSpc>
              <a:spcPct val="90000"/>
            </a:lnSpc>
            <a:spcBef>
              <a:spcPct val="0"/>
            </a:spcBef>
            <a:spcAft>
              <a:spcPct val="35000"/>
            </a:spcAft>
            <a:buNone/>
          </a:pPr>
          <a:r>
            <a:rPr lang="fr-FR" sz="2400" b="1" kern="1200"/>
            <a:t>lutte contre la criminalité liée à la drogue </a:t>
          </a:r>
        </a:p>
        <a:p>
          <a:pPr marL="0" lvl="0" indent="0" algn="l" defTabSz="1066800" rtl="0">
            <a:lnSpc>
              <a:spcPct val="90000"/>
            </a:lnSpc>
            <a:spcBef>
              <a:spcPct val="0"/>
            </a:spcBef>
            <a:spcAft>
              <a:spcPct val="35000"/>
            </a:spcAft>
            <a:buNone/>
          </a:pPr>
          <a:r>
            <a:rPr lang="fr-FR" sz="2400" b="1" kern="1200">
              <a:latin typeface="Aptos Display" panose="02110004020202020204"/>
            </a:rPr>
            <a:t>fusion</a:t>
          </a:r>
          <a:r>
            <a:rPr lang="fr-FR" sz="2400" b="1" kern="1200"/>
            <a:t> des </a:t>
          </a:r>
          <a:r>
            <a:rPr lang="fr-FR" sz="2400" b="1" kern="1200">
              <a:latin typeface="Aptos Display" panose="02110004020202020204"/>
            </a:rPr>
            <a:t>zones de police</a:t>
          </a:r>
          <a:r>
            <a:rPr lang="fr-FR" sz="2400" b="1" kern="1200"/>
            <a:t> bruxelloises</a:t>
          </a:r>
        </a:p>
        <a:p>
          <a:pPr marL="0" lvl="0" indent="0" algn="l" defTabSz="1066800">
            <a:lnSpc>
              <a:spcPct val="90000"/>
            </a:lnSpc>
            <a:spcBef>
              <a:spcPct val="0"/>
            </a:spcBef>
            <a:spcAft>
              <a:spcPct val="35000"/>
            </a:spcAft>
            <a:buNone/>
          </a:pPr>
          <a:r>
            <a:rPr lang="fr-FR" sz="2400" b="1" kern="1200"/>
            <a:t> lutte contre la surpopulation carcérale</a:t>
          </a:r>
        </a:p>
      </dsp:txBody>
      <dsp:txXfrm>
        <a:off x="1924507" y="19198"/>
        <a:ext cx="7698028" cy="1645707"/>
      </dsp:txXfrm>
    </dsp:sp>
    <dsp:sp modelId="{177DB0E4-5191-40E2-84BD-49B74E19C971}">
      <dsp:nvSpPr>
        <dsp:cNvPr id="0" name=""/>
        <dsp:cNvSpPr/>
      </dsp:nvSpPr>
      <dsp:spPr>
        <a:xfrm>
          <a:off x="0" y="1605"/>
          <a:ext cx="1924507" cy="164570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1839" tIns="162559" rIns="101839" bIns="162559" numCol="1" spcCol="1270" anchor="ctr" anchorCtr="0">
          <a:noAutofit/>
        </a:bodyPr>
        <a:lstStyle/>
        <a:p>
          <a:pPr marL="0" lvl="0" indent="0" algn="ctr" defTabSz="889000">
            <a:lnSpc>
              <a:spcPct val="90000"/>
            </a:lnSpc>
            <a:spcBef>
              <a:spcPct val="0"/>
            </a:spcBef>
            <a:spcAft>
              <a:spcPct val="35000"/>
            </a:spcAft>
            <a:buNone/>
          </a:pPr>
          <a:r>
            <a:rPr lang="fr-FR" sz="2000" b="1" kern="1200"/>
            <a:t>Justice</a:t>
          </a:r>
          <a:endParaRPr lang="fr-FR" sz="2000" kern="1200"/>
        </a:p>
      </dsp:txBody>
      <dsp:txXfrm>
        <a:off x="0" y="1605"/>
        <a:ext cx="1924507" cy="1645707"/>
      </dsp:txXfrm>
    </dsp:sp>
    <dsp:sp modelId="{B926D2D1-A9A6-468C-BAA3-BBF30C47175A}">
      <dsp:nvSpPr>
        <dsp:cNvPr id="0" name=""/>
        <dsp:cNvSpPr/>
      </dsp:nvSpPr>
      <dsp:spPr>
        <a:xfrm>
          <a:off x="1924507" y="1746055"/>
          <a:ext cx="7698028" cy="1645707"/>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9363" tIns="418010" rIns="149363" bIns="418010" numCol="1" spcCol="1270" anchor="ctr" anchorCtr="0">
          <a:noAutofit/>
        </a:bodyPr>
        <a:lstStyle/>
        <a:p>
          <a:pPr marL="0" lvl="0" indent="0" algn="l" defTabSz="1066800">
            <a:lnSpc>
              <a:spcPct val="90000"/>
            </a:lnSpc>
            <a:spcBef>
              <a:spcPct val="0"/>
            </a:spcBef>
            <a:spcAft>
              <a:spcPct val="35000"/>
            </a:spcAft>
            <a:buNone/>
          </a:pPr>
          <a:r>
            <a:rPr lang="fr-FR" sz="2400" b="1" kern="1200"/>
            <a:t>réforme réfléchie</a:t>
          </a:r>
        </a:p>
        <a:p>
          <a:pPr marL="0" lvl="0" indent="0" algn="l" defTabSz="1066800">
            <a:lnSpc>
              <a:spcPct val="90000"/>
            </a:lnSpc>
            <a:spcBef>
              <a:spcPct val="0"/>
            </a:spcBef>
            <a:spcAft>
              <a:spcPct val="35000"/>
            </a:spcAft>
            <a:buNone/>
          </a:pPr>
          <a:r>
            <a:rPr lang="fr-FR" sz="2400" b="1" kern="1200"/>
            <a:t>stabilisation du coût du vieillissement</a:t>
          </a:r>
        </a:p>
      </dsp:txBody>
      <dsp:txXfrm>
        <a:off x="1924507" y="1746055"/>
        <a:ext cx="7698028" cy="1645707"/>
      </dsp:txXfrm>
    </dsp:sp>
    <dsp:sp modelId="{117DD735-407D-4A01-9788-4CFCAE9681C3}">
      <dsp:nvSpPr>
        <dsp:cNvPr id="0" name=""/>
        <dsp:cNvSpPr/>
      </dsp:nvSpPr>
      <dsp:spPr>
        <a:xfrm>
          <a:off x="0" y="1746055"/>
          <a:ext cx="1924507" cy="164570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1839" tIns="162559" rIns="101839" bIns="162559" numCol="1" spcCol="1270" anchor="ctr" anchorCtr="0">
          <a:noAutofit/>
        </a:bodyPr>
        <a:lstStyle/>
        <a:p>
          <a:pPr marL="0" lvl="0" indent="0" algn="ctr" defTabSz="889000">
            <a:lnSpc>
              <a:spcPct val="90000"/>
            </a:lnSpc>
            <a:spcBef>
              <a:spcPct val="0"/>
            </a:spcBef>
            <a:spcAft>
              <a:spcPct val="35000"/>
            </a:spcAft>
            <a:buNone/>
          </a:pPr>
          <a:r>
            <a:rPr lang="fr-FR" sz="2000" b="1" kern="1200"/>
            <a:t>Pensions</a:t>
          </a:r>
          <a:endParaRPr lang="fr-FR" sz="2000" kern="1200"/>
        </a:p>
      </dsp:txBody>
      <dsp:txXfrm>
        <a:off x="0" y="1746055"/>
        <a:ext cx="1924507" cy="1645707"/>
      </dsp:txXfrm>
    </dsp:sp>
    <dsp:sp modelId="{92A881D4-4AF6-468E-B439-3467AE1FD234}">
      <dsp:nvSpPr>
        <dsp:cNvPr id="0" name=""/>
        <dsp:cNvSpPr/>
      </dsp:nvSpPr>
      <dsp:spPr>
        <a:xfrm>
          <a:off x="1924507" y="3490505"/>
          <a:ext cx="7698028" cy="1645707"/>
        </a:xfrm>
        <a:prstGeom prst="rect">
          <a:avLst/>
        </a:prstGeom>
        <a:solidFill>
          <a:schemeClr val="lt1"/>
        </a:solidFill>
        <a:ln w="1905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49363" tIns="418010" rIns="149363" bIns="418010" numCol="1" spcCol="1270" anchor="ctr" anchorCtr="0">
          <a:noAutofit/>
        </a:bodyPr>
        <a:lstStyle/>
        <a:p>
          <a:pPr marL="0" lvl="0" indent="0" algn="l" defTabSz="1066800">
            <a:lnSpc>
              <a:spcPct val="90000"/>
            </a:lnSpc>
            <a:spcBef>
              <a:spcPct val="0"/>
            </a:spcBef>
            <a:spcAft>
              <a:spcPct val="35000"/>
            </a:spcAft>
            <a:buNone/>
          </a:pPr>
          <a:r>
            <a:rPr lang="fr-FR" sz="2400" b="1" kern="1200"/>
            <a:t>défense performante</a:t>
          </a:r>
        </a:p>
        <a:p>
          <a:pPr marL="0" lvl="0" indent="0" algn="l" defTabSz="1066800">
            <a:lnSpc>
              <a:spcPct val="90000"/>
            </a:lnSpc>
            <a:spcBef>
              <a:spcPct val="0"/>
            </a:spcBef>
            <a:spcAft>
              <a:spcPct val="35000"/>
            </a:spcAft>
            <a:buNone/>
          </a:pPr>
          <a:r>
            <a:rPr lang="fr-FR" sz="2400" b="1" kern="1200"/>
            <a:t>garantir la sécurité du pays et de ses alliés</a:t>
          </a:r>
        </a:p>
      </dsp:txBody>
      <dsp:txXfrm>
        <a:off x="1924507" y="3490505"/>
        <a:ext cx="7698028" cy="1645707"/>
      </dsp:txXfrm>
    </dsp:sp>
    <dsp:sp modelId="{58596CCB-C266-4DA3-BDEE-455CBFF19CC9}">
      <dsp:nvSpPr>
        <dsp:cNvPr id="0" name=""/>
        <dsp:cNvSpPr/>
      </dsp:nvSpPr>
      <dsp:spPr>
        <a:xfrm>
          <a:off x="0" y="3490505"/>
          <a:ext cx="1924507" cy="1645707"/>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1839" tIns="162559" rIns="101839" bIns="162559" numCol="1" spcCol="1270" anchor="ctr" anchorCtr="0">
          <a:noAutofit/>
        </a:bodyPr>
        <a:lstStyle/>
        <a:p>
          <a:pPr marL="0" lvl="0" indent="0" algn="ctr" defTabSz="889000">
            <a:lnSpc>
              <a:spcPct val="90000"/>
            </a:lnSpc>
            <a:spcBef>
              <a:spcPct val="0"/>
            </a:spcBef>
            <a:spcAft>
              <a:spcPct val="35000"/>
            </a:spcAft>
            <a:buNone/>
          </a:pPr>
          <a:r>
            <a:rPr lang="fr-FR" sz="2000" b="1" kern="1200"/>
            <a:t>Défense</a:t>
          </a:r>
          <a:endParaRPr lang="fr-FR" sz="2000" kern="1200"/>
        </a:p>
      </dsp:txBody>
      <dsp:txXfrm>
        <a:off x="0" y="3490505"/>
        <a:ext cx="1924507" cy="16457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19619-31F6-4C39-8828-4E55A399DF6E}">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71DC0-6B6B-4E93-A2D0-6A21295A2CFE}">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BE" sz="2500" kern="1200" dirty="0" err="1">
              <a:latin typeface="Aptos"/>
              <a:ea typeface="+mn-ea"/>
              <a:cs typeface="+mn-cs"/>
            </a:rPr>
            <a:t>Politique</a:t>
          </a:r>
          <a:r>
            <a:rPr lang="nl-BE" sz="2500" kern="1200" dirty="0">
              <a:latin typeface="Aptos"/>
              <a:ea typeface="+mn-ea"/>
              <a:cs typeface="+mn-cs"/>
            </a:rPr>
            <a:t> </a:t>
          </a:r>
          <a:r>
            <a:rPr lang="nl-BE" sz="2500" kern="1200" dirty="0" err="1">
              <a:latin typeface="Aptos"/>
              <a:ea typeface="+mn-ea"/>
              <a:cs typeface="+mn-cs"/>
            </a:rPr>
            <a:t>inchangée</a:t>
          </a:r>
          <a:r>
            <a:rPr lang="nl-BE" sz="2500" kern="1200" dirty="0">
              <a:latin typeface="Aptos"/>
              <a:ea typeface="+mn-ea"/>
              <a:cs typeface="+mn-cs"/>
            </a:rPr>
            <a:t>– </a:t>
          </a:r>
          <a:r>
            <a:rPr lang="nl-BE" sz="2500" kern="1200" dirty="0" err="1">
              <a:latin typeface="Aptos"/>
              <a:ea typeface="+mn-ea"/>
              <a:cs typeface="+mn-cs"/>
            </a:rPr>
            <a:t>croissance</a:t>
          </a:r>
          <a:r>
            <a:rPr lang="nl-BE" sz="2500" kern="1200" dirty="0">
              <a:latin typeface="Aptos"/>
              <a:ea typeface="+mn-ea"/>
              <a:cs typeface="+mn-cs"/>
            </a:rPr>
            <a:t> </a:t>
          </a:r>
          <a:r>
            <a:rPr lang="nl-BE" sz="2500" kern="1200" dirty="0" err="1">
              <a:latin typeface="Aptos"/>
              <a:ea typeface="+mn-ea"/>
              <a:cs typeface="+mn-cs"/>
            </a:rPr>
            <a:t>économique</a:t>
          </a:r>
          <a:endParaRPr lang="en-US" sz="2500" kern="1200" dirty="0">
            <a:latin typeface="Aptos"/>
            <a:ea typeface="+mn-ea"/>
            <a:cs typeface="+mn-cs"/>
          </a:endParaRPr>
        </a:p>
      </dsp:txBody>
      <dsp:txXfrm>
        <a:off x="383617" y="1447754"/>
        <a:ext cx="2847502" cy="1768010"/>
      </dsp:txXfrm>
    </dsp:sp>
    <dsp:sp modelId="{A1ACB1B7-5051-4112-B4A9-D6701231775B}">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5D04D-8681-47F0-84A0-1E013C6CCB9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BE" sz="2500" kern="1200" dirty="0">
              <a:latin typeface="Aptos" panose="02110004020202020204"/>
              <a:ea typeface="+mn-ea"/>
              <a:cs typeface="+mn-cs"/>
            </a:rPr>
            <a:t>Augmenter les impôts </a:t>
          </a:r>
          <a:r>
            <a:rPr lang="fr-BE" sz="2500" kern="1200" dirty="0">
              <a:latin typeface="Aptos" panose="02110004020202020204"/>
              <a:ea typeface="+mn-ea"/>
              <a:cs typeface="+mn-cs"/>
              <a:sym typeface="Wingdings" panose="05000000000000000000" pitchFamily="2" charset="2"/>
            </a:rPr>
            <a:t></a:t>
          </a:r>
          <a:r>
            <a:rPr lang="nl-BE" sz="2500" kern="1200" dirty="0">
              <a:latin typeface="Aptos" panose="02110004020202020204"/>
              <a:ea typeface="+mn-ea"/>
              <a:cs typeface="+mn-cs"/>
            </a:rPr>
            <a:t> 52,7% </a:t>
          </a:r>
          <a:r>
            <a:rPr lang="fr-FR" sz="2500" kern="1200" dirty="0">
              <a:latin typeface="Aptos" panose="02110004020202020204"/>
              <a:ea typeface="+mn-ea"/>
              <a:cs typeface="+mn-cs"/>
            </a:rPr>
            <a:t>pression fiscale sur le travail </a:t>
          </a:r>
          <a:endParaRPr lang="en-US" sz="2500" kern="1200" dirty="0">
            <a:latin typeface="Aptos" panose="02110004020202020204"/>
            <a:ea typeface="+mn-ea"/>
            <a:cs typeface="+mn-cs"/>
          </a:endParaRPr>
        </a:p>
      </dsp:txBody>
      <dsp:txXfrm>
        <a:off x="3998355" y="1447754"/>
        <a:ext cx="2847502" cy="1768010"/>
      </dsp:txXfrm>
    </dsp:sp>
    <dsp:sp modelId="{5784D360-0F65-4457-B971-34079A42A117}">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FD00F-393A-4335-8317-CE107CAECE2B}">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BE" sz="2500" kern="1200" dirty="0">
              <a:latin typeface="Aptos" panose="02110004020202020204"/>
              <a:ea typeface="+mn-ea"/>
              <a:cs typeface="+mn-cs"/>
            </a:rPr>
            <a:t>Faire </a:t>
          </a:r>
          <a:r>
            <a:rPr lang="nl-BE" sz="2500" kern="1200" dirty="0" err="1">
              <a:latin typeface="Aptos" panose="02110004020202020204"/>
              <a:ea typeface="+mn-ea"/>
              <a:cs typeface="+mn-cs"/>
            </a:rPr>
            <a:t>baisser</a:t>
          </a:r>
          <a:r>
            <a:rPr lang="nl-BE" sz="2500" kern="1200" dirty="0">
              <a:latin typeface="Aptos" panose="02110004020202020204"/>
              <a:ea typeface="+mn-ea"/>
              <a:cs typeface="+mn-cs"/>
            </a:rPr>
            <a:t> les </a:t>
          </a:r>
          <a:r>
            <a:rPr lang="nl-BE" sz="2500" kern="1200" dirty="0" err="1">
              <a:latin typeface="Aptos" panose="02110004020202020204"/>
              <a:ea typeface="+mn-ea"/>
              <a:cs typeface="+mn-cs"/>
            </a:rPr>
            <a:t>impôts</a:t>
          </a:r>
          <a:endParaRPr lang="en-US" sz="2500" kern="1200" dirty="0">
            <a:latin typeface="Aptos" panose="02110004020202020204"/>
            <a:ea typeface="+mn-ea"/>
            <a:cs typeface="+mn-cs"/>
          </a:endParaRPr>
        </a:p>
      </dsp:txBody>
      <dsp:txXfrm>
        <a:off x="7613092" y="1447754"/>
        <a:ext cx="2847502" cy="1768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485DD-B04A-48DA-BCC3-AA213CB352F3}">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D439B-BC82-45AF-A144-E07769266BD9}">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nl-BE" sz="2800" kern="1200" dirty="0" err="1">
              <a:latin typeface="Aptos" panose="02110004020202020204"/>
              <a:ea typeface="+mn-ea"/>
              <a:cs typeface="+mn-cs"/>
            </a:rPr>
            <a:t>Economies</a:t>
          </a:r>
          <a:r>
            <a:rPr lang="nl-BE" sz="2800" kern="1200" dirty="0">
              <a:latin typeface="Aptos" panose="02110004020202020204"/>
              <a:ea typeface="+mn-ea"/>
              <a:cs typeface="+mn-cs"/>
            </a:rPr>
            <a:t> dans les </a:t>
          </a:r>
          <a:r>
            <a:rPr lang="nl-BE" sz="2800" kern="1200" dirty="0" err="1">
              <a:latin typeface="Aptos" panose="02110004020202020204"/>
              <a:ea typeface="+mn-ea"/>
              <a:cs typeface="+mn-cs"/>
            </a:rPr>
            <a:t>dépenses</a:t>
          </a:r>
          <a:r>
            <a:rPr lang="nl-BE" sz="2800" kern="1200" dirty="0">
              <a:latin typeface="Aptos" panose="02110004020202020204"/>
              <a:ea typeface="+mn-ea"/>
              <a:cs typeface="+mn-cs"/>
            </a:rPr>
            <a:t> </a:t>
          </a:r>
          <a:r>
            <a:rPr lang="nl-BE" sz="2800" kern="1200" dirty="0" err="1">
              <a:latin typeface="Aptos" panose="02110004020202020204"/>
              <a:ea typeface="+mn-ea"/>
              <a:cs typeface="+mn-cs"/>
            </a:rPr>
            <a:t>primaires</a:t>
          </a:r>
          <a:r>
            <a:rPr lang="nl-BE" sz="2800" kern="1200" dirty="0">
              <a:latin typeface="Aptos" panose="02110004020202020204"/>
              <a:ea typeface="+mn-ea"/>
              <a:cs typeface="+mn-cs"/>
            </a:rPr>
            <a:t> via des </a:t>
          </a:r>
          <a:r>
            <a:rPr lang="nl-BE" sz="2800" kern="1200" dirty="0" err="1">
              <a:latin typeface="Aptos" panose="02110004020202020204"/>
              <a:ea typeface="+mn-ea"/>
              <a:cs typeface="+mn-cs"/>
            </a:rPr>
            <a:t>réformes</a:t>
          </a:r>
          <a:endParaRPr lang="nl-BE" sz="2800" kern="1200" dirty="0">
            <a:latin typeface="Aptos" panose="02110004020202020204"/>
            <a:ea typeface="+mn-ea"/>
            <a:cs typeface="+mn-cs"/>
          </a:endParaRPr>
        </a:p>
      </dsp:txBody>
      <dsp:txXfrm>
        <a:off x="394737" y="1117886"/>
        <a:ext cx="2930037" cy="1819255"/>
      </dsp:txXfrm>
    </dsp:sp>
    <dsp:sp modelId="{02A86F98-5B76-4E37-844B-7663CAF6730D}">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5F68A-C393-4DF0-8381-F3E1323CAC4E}">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dirty="0" err="1">
              <a:latin typeface="Aptos" panose="02110004020202020204"/>
              <a:ea typeface="+mn-ea"/>
              <a:cs typeface="+mn-cs"/>
            </a:rPr>
            <a:t>Une</a:t>
          </a:r>
          <a:r>
            <a:rPr lang="nl-BE" sz="2800" kern="1200" dirty="0">
              <a:latin typeface="Aptos" panose="02110004020202020204"/>
              <a:ea typeface="+mn-ea"/>
              <a:cs typeface="+mn-cs"/>
            </a:rPr>
            <a:t> baisse </a:t>
          </a:r>
          <a:r>
            <a:rPr lang="nl-BE" sz="2800" kern="1200" dirty="0" err="1">
              <a:latin typeface="Aptos" panose="02110004020202020204"/>
              <a:ea typeface="+mn-ea"/>
              <a:cs typeface="+mn-cs"/>
            </a:rPr>
            <a:t>d’impôts</a:t>
          </a:r>
          <a:endParaRPr lang="en-US" sz="2800" kern="1200" dirty="0">
            <a:latin typeface="Aptos" panose="02110004020202020204"/>
            <a:ea typeface="+mn-ea"/>
            <a:cs typeface="+mn-cs"/>
          </a:endParaRPr>
        </a:p>
      </dsp:txBody>
      <dsp:txXfrm>
        <a:off x="4114250" y="1117886"/>
        <a:ext cx="2930037" cy="1819255"/>
      </dsp:txXfrm>
    </dsp:sp>
    <dsp:sp modelId="{3E21B301-F643-4E01-8FA9-3AC47FC375C2}">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CFE64-2022-4465-8917-056A5EF285C8}">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dirty="0" err="1">
              <a:latin typeface="Aptos" panose="02110004020202020204"/>
              <a:ea typeface="+mn-ea"/>
              <a:cs typeface="+mn-cs"/>
            </a:rPr>
            <a:t>Réduire</a:t>
          </a:r>
          <a:r>
            <a:rPr lang="nl-BE" sz="2800" kern="1200" dirty="0">
              <a:latin typeface="Aptos" panose="02110004020202020204"/>
              <a:ea typeface="+mn-ea"/>
              <a:cs typeface="+mn-cs"/>
            </a:rPr>
            <a:t> </a:t>
          </a:r>
          <a:r>
            <a:rPr lang="nl-BE" sz="2800" kern="1200" dirty="0" err="1">
              <a:latin typeface="Aptos" panose="02110004020202020204"/>
              <a:ea typeface="+mn-ea"/>
              <a:cs typeface="+mn-cs"/>
            </a:rPr>
            <a:t>le</a:t>
          </a:r>
          <a:r>
            <a:rPr lang="nl-BE" sz="2800" kern="1200" dirty="0">
              <a:latin typeface="Aptos" panose="02110004020202020204"/>
              <a:ea typeface="+mn-ea"/>
              <a:cs typeface="+mn-cs"/>
            </a:rPr>
            <a:t> déficit annuel</a:t>
          </a:r>
          <a:endParaRPr lang="en-US" sz="2800" kern="1200" dirty="0">
            <a:latin typeface="Aptos" panose="02110004020202020204"/>
            <a:ea typeface="+mn-ea"/>
            <a:cs typeface="+mn-cs"/>
          </a:endParaRPr>
        </a:p>
      </dsp:txBody>
      <dsp:txXfrm>
        <a:off x="7833762" y="1117886"/>
        <a:ext cx="2930037" cy="18192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C670-0325-4B55-B51D-6F928128D3AE}">
      <dsp:nvSpPr>
        <dsp:cNvPr id="0" name=""/>
        <dsp:cNvSpPr/>
      </dsp:nvSpPr>
      <dsp:spPr>
        <a:xfrm>
          <a:off x="1748064" y="2975"/>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b="1" kern="1200"/>
            <a:t>Programmawet</a:t>
          </a:r>
          <a:endParaRPr lang="en-US" sz="2800" b="1" kern="1200"/>
        </a:p>
      </dsp:txBody>
      <dsp:txXfrm>
        <a:off x="1748064" y="2975"/>
        <a:ext cx="3342605" cy="2005563"/>
      </dsp:txXfrm>
    </dsp:sp>
    <dsp:sp modelId="{7C880D3D-C508-4AB2-99AC-4ED1C4077176}">
      <dsp:nvSpPr>
        <dsp:cNvPr id="0" name=""/>
        <dsp:cNvSpPr/>
      </dsp:nvSpPr>
      <dsp:spPr>
        <a:xfrm>
          <a:off x="5424930" y="2975"/>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Wet Diverse </a:t>
          </a:r>
          <a:r>
            <a:rPr lang="en-US" sz="2800" b="1" kern="1200" err="1"/>
            <a:t>Bepalingen</a:t>
          </a:r>
          <a:endParaRPr lang="en-US" sz="2800" b="1" kern="1200"/>
        </a:p>
      </dsp:txBody>
      <dsp:txXfrm>
        <a:off x="5424930" y="2975"/>
        <a:ext cx="3342605" cy="2005563"/>
      </dsp:txXfrm>
    </dsp:sp>
    <dsp:sp modelId="{DE9B6D69-E108-4B99-AAD1-439B4F0FFF93}">
      <dsp:nvSpPr>
        <dsp:cNvPr id="0" name=""/>
        <dsp:cNvSpPr/>
      </dsp:nvSpPr>
      <dsp:spPr>
        <a:xfrm>
          <a:off x="1748064" y="2342799"/>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b="1" kern="1200"/>
            <a:t>Zomerakkoord Hervorming personenbelasting</a:t>
          </a:r>
          <a:endParaRPr lang="en-US" sz="2800" b="1" kern="1200"/>
        </a:p>
      </dsp:txBody>
      <dsp:txXfrm>
        <a:off x="1748064" y="2342799"/>
        <a:ext cx="3342605" cy="2005563"/>
      </dsp:txXfrm>
    </dsp:sp>
    <dsp:sp modelId="{285D51EE-EB14-4117-9C4C-933D9447D259}">
      <dsp:nvSpPr>
        <dsp:cNvPr id="0" name=""/>
        <dsp:cNvSpPr/>
      </dsp:nvSpPr>
      <dsp:spPr>
        <a:xfrm>
          <a:off x="5424930" y="2342799"/>
          <a:ext cx="3342605" cy="2005563"/>
        </a:xfrm>
        <a:prstGeom prst="rect">
          <a:avLst/>
        </a:prstGeom>
        <a:solidFill>
          <a:schemeClr val="accent1"/>
        </a:solidFill>
        <a:ln w="2540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ptos Display" panose="02110004020202020204"/>
            </a:rPr>
            <a:t>Meerwaarde-belasting</a:t>
          </a:r>
          <a:endParaRPr lang="en-US" sz="2800" b="1" kern="1200"/>
        </a:p>
      </dsp:txBody>
      <dsp:txXfrm>
        <a:off x="5424930" y="2342799"/>
        <a:ext cx="3342605" cy="2005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A5091-F7B2-4F66-A067-480195CADE87}">
      <dsp:nvSpPr>
        <dsp:cNvPr id="0" name=""/>
        <dsp:cNvSpPr/>
      </dsp:nvSpPr>
      <dsp:spPr>
        <a:xfrm>
          <a:off x="771974" y="12759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1938B-77E4-4C46-B911-8A595E3A5B67}">
      <dsp:nvSpPr>
        <dsp:cNvPr id="0" name=""/>
        <dsp:cNvSpPr/>
      </dsp:nvSpPr>
      <dsp:spPr>
        <a:xfrm>
          <a:off x="201545"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Eerste lezing – regering </a:t>
          </a:r>
          <a:endParaRPr lang="en-US" sz="2200" b="1" kern="1200">
            <a:solidFill>
              <a:srgbClr val="3C88A3"/>
            </a:solidFill>
          </a:endParaRPr>
        </a:p>
      </dsp:txBody>
      <dsp:txXfrm>
        <a:off x="201545" y="2536606"/>
        <a:ext cx="1800000" cy="720000"/>
      </dsp:txXfrm>
    </dsp:sp>
    <dsp:sp modelId="{DCE7F5AD-CB6E-4363-838B-863FD916B68A}">
      <dsp:nvSpPr>
        <dsp:cNvPr id="0" name=""/>
        <dsp:cNvSpPr/>
      </dsp:nvSpPr>
      <dsp:spPr>
        <a:xfrm>
          <a:off x="270909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5A69C-D093-4676-A190-C24BE29B7F78}">
      <dsp:nvSpPr>
        <dsp:cNvPr id="0" name=""/>
        <dsp:cNvSpPr/>
      </dsp:nvSpPr>
      <dsp:spPr>
        <a:xfrm>
          <a:off x="224825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Adviezen en overleg</a:t>
          </a:r>
          <a:endParaRPr lang="en-US" sz="2200" b="1" kern="1200">
            <a:solidFill>
              <a:srgbClr val="3C88A3"/>
            </a:solidFill>
          </a:endParaRPr>
        </a:p>
      </dsp:txBody>
      <dsp:txXfrm>
        <a:off x="2248254" y="2536606"/>
        <a:ext cx="1800000" cy="720000"/>
      </dsp:txXfrm>
    </dsp:sp>
    <dsp:sp modelId="{4D2313BC-2D5F-4865-B1FE-D249D41FC6D8}">
      <dsp:nvSpPr>
        <dsp:cNvPr id="0" name=""/>
        <dsp:cNvSpPr/>
      </dsp:nvSpPr>
      <dsp:spPr>
        <a:xfrm>
          <a:off x="4843287" y="1275966"/>
          <a:ext cx="810000" cy="810000"/>
        </a:xfrm>
        <a:prstGeom prst="rect">
          <a:avLst/>
        </a:prstGeom>
        <a:blipFill>
          <a:blip xmlns:r="http://schemas.openxmlformats.org/officeDocument/2006/relationships" r:embed="rId5"/>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8B6FC-269C-4C47-B05E-5B17C67C3BB9}">
      <dsp:nvSpPr>
        <dsp:cNvPr id="0" name=""/>
        <dsp:cNvSpPr/>
      </dsp:nvSpPr>
      <dsp:spPr>
        <a:xfrm>
          <a:off x="4397904" y="253660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nl-BE" sz="2200" b="1" kern="1200">
              <a:solidFill>
                <a:srgbClr val="3C88A3"/>
              </a:solidFill>
            </a:rPr>
            <a:t>Tweede lezing – regering </a:t>
          </a:r>
          <a:endParaRPr lang="en-US" sz="2200" b="1" kern="1200">
            <a:solidFill>
              <a:srgbClr val="3C88A3"/>
            </a:solidFill>
          </a:endParaRPr>
        </a:p>
      </dsp:txBody>
      <dsp:txXfrm>
        <a:off x="4397904" y="2536606"/>
        <a:ext cx="1800000" cy="720000"/>
      </dsp:txXfrm>
    </dsp:sp>
    <dsp:sp modelId="{98B22201-A255-4478-89FD-E8FA576E1CB5}">
      <dsp:nvSpPr>
        <dsp:cNvPr id="0" name=""/>
        <dsp:cNvSpPr/>
      </dsp:nvSpPr>
      <dsp:spPr>
        <a:xfrm>
          <a:off x="6939090" y="1275667"/>
          <a:ext cx="810000" cy="810000"/>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6DCD3-33FC-4CD1-9928-08E5A73BBBE4}">
      <dsp:nvSpPr>
        <dsp:cNvPr id="0" name=""/>
        <dsp:cNvSpPr/>
      </dsp:nvSpPr>
      <dsp:spPr>
        <a:xfrm>
          <a:off x="6456276" y="263608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a:solidFill>
                <a:srgbClr val="3C88A3"/>
              </a:solidFill>
            </a:rPr>
            <a:t>Parlement </a:t>
          </a:r>
        </a:p>
      </dsp:txBody>
      <dsp:txXfrm>
        <a:off x="6456276" y="2636089"/>
        <a:ext cx="1800000" cy="720000"/>
      </dsp:txXfrm>
    </dsp:sp>
    <dsp:sp modelId="{6BA73F96-FC97-4BFC-BA11-BDB617F82A6A}">
      <dsp:nvSpPr>
        <dsp:cNvPr id="0" name=""/>
        <dsp:cNvSpPr/>
      </dsp:nvSpPr>
      <dsp:spPr>
        <a:xfrm>
          <a:off x="9082800" y="1275667"/>
          <a:ext cx="810000" cy="81000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6F72B-558B-487B-8EF0-A42B58AF1E16}">
      <dsp:nvSpPr>
        <dsp:cNvPr id="0" name=""/>
        <dsp:cNvSpPr/>
      </dsp:nvSpPr>
      <dsp:spPr>
        <a:xfrm>
          <a:off x="8572122" y="2569683"/>
          <a:ext cx="18574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nl-BE" sz="2300" b="1" kern="1200">
              <a:solidFill>
                <a:srgbClr val="3C88A3"/>
              </a:solidFill>
              <a:latin typeface="Aptos" panose="02110004020202020204"/>
              <a:ea typeface="+mn-ea"/>
              <a:cs typeface="+mn-cs"/>
            </a:rPr>
            <a:t>Afkondiging wet koning</a:t>
          </a:r>
          <a:endParaRPr lang="en-US" sz="2300" b="1" kern="1200">
            <a:solidFill>
              <a:srgbClr val="3C88A3"/>
            </a:solidFill>
            <a:latin typeface="Aptos" panose="02110004020202020204"/>
            <a:ea typeface="+mn-ea"/>
            <a:cs typeface="+mn-cs"/>
          </a:endParaRPr>
        </a:p>
      </dsp:txBody>
      <dsp:txXfrm>
        <a:off x="8572122" y="2569683"/>
        <a:ext cx="185742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90D15-6ADF-4DBF-AC32-3AF8374D3FEA}" type="datetimeFigureOut">
              <a:rPr lang="nl-BE" smtClean="0"/>
              <a:t>11/09/2025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003E-0AE6-47BF-957E-C9E42342763E}" type="slidenum">
              <a:rPr lang="nl-BE" smtClean="0"/>
              <a:t>‹nr.›</a:t>
            </a:fld>
            <a:endParaRPr lang="nl-BE"/>
          </a:p>
        </p:txBody>
      </p:sp>
    </p:spTree>
    <p:extLst>
      <p:ext uri="{BB962C8B-B14F-4D97-AF65-F5344CB8AC3E}">
        <p14:creationId xmlns:p14="http://schemas.microsoft.com/office/powerpoint/2010/main" val="243467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Geachte dames en heren, Beste leden van de International </a:t>
            </a:r>
            <a:r>
              <a:rPr lang="nl-BE" err="1"/>
              <a:t>Fiscal</a:t>
            </a:r>
            <a:r>
              <a:rPr lang="nl-BE"/>
              <a:t> Association,</a:t>
            </a:r>
            <a:endParaRPr lang="en-US"/>
          </a:p>
          <a:p>
            <a:pPr algn="just"/>
            <a:endParaRPr lang="en-US"/>
          </a:p>
          <a:p>
            <a:pPr algn="just"/>
            <a:r>
              <a:rPr lang="fr-FR"/>
              <a:t>Van </a:t>
            </a:r>
            <a:r>
              <a:rPr lang="fr-FR" err="1"/>
              <a:t>harte</a:t>
            </a:r>
            <a:r>
              <a:rPr lang="fr-FR"/>
              <a:t> </a:t>
            </a:r>
            <a:r>
              <a:rPr lang="fr-FR" err="1"/>
              <a:t>welkom</a:t>
            </a:r>
            <a:r>
              <a:rPr lang="fr-FR"/>
              <a:t>. Je vous souhaite la bienvenue.</a:t>
            </a:r>
            <a:endParaRPr lang="en-US"/>
          </a:p>
          <a:p>
            <a:pPr algn="just"/>
            <a:endParaRPr lang="en-US"/>
          </a:p>
          <a:p>
            <a:pPr algn="just"/>
            <a:r>
              <a:rPr lang="nl-BE"/>
              <a:t>Toen ik de bevoegdheden Financiën en Pensioenen kreeg toegewezen, realiseerde ik mij zeer goed dat deze domeinen over de centen van mensen gingen. En dat mensen daar bijzonder mee bezig zijn. Volkomen begrijpelijk. </a:t>
            </a:r>
            <a:endParaRPr lang="en-US"/>
          </a:p>
          <a:p>
            <a:pPr algn="just"/>
            <a:endParaRPr lang="en-US"/>
          </a:p>
          <a:p>
            <a:pPr algn="just"/>
            <a:r>
              <a:rPr lang="nl-BE"/>
              <a:t>Mensen en hun hard verdiende centen, het is altijd risicovol om daartussen te komen. </a:t>
            </a:r>
            <a:endParaRPr lang="en-US"/>
          </a:p>
          <a:p>
            <a:pPr algn="just"/>
            <a:endParaRPr lang="en-US"/>
          </a:p>
          <a:p>
            <a:pPr algn="just"/>
            <a:r>
              <a:rPr lang="nl-BE"/>
              <a:t>Op het eerste zicht lijken het cijferdomeinen, maar geloof me er zit veel passie, karakter en emotie in financiën- en pensioendebatten. Dat merk ik in het parlement, op straat, in vergaderzalen én in mijn mailbox.</a:t>
            </a:r>
            <a:endParaRPr lang="en-US"/>
          </a:p>
          <a:p>
            <a:pPr algn="just"/>
            <a:endParaRPr lang="en-US"/>
          </a:p>
          <a:p>
            <a:pPr algn="just"/>
            <a:r>
              <a:rPr lang="nl-BE"/>
              <a:t>Dat zo veel organisaties, burgers en journalisten elke dag en nacht op onze deur bonken of opdagen op momenten zoals vandaag – dat had ik eigenlijk niet geheel verwacht. </a:t>
            </a:r>
            <a:r>
              <a:rPr lang="fr-BE"/>
              <a:t>Of </a:t>
            </a:r>
            <a:r>
              <a:rPr lang="fr-BE" err="1"/>
              <a:t>toch</a:t>
            </a:r>
            <a:r>
              <a:rPr lang="fr-BE"/>
              <a:t> niet met </a:t>
            </a:r>
            <a:r>
              <a:rPr lang="fr-BE" err="1"/>
              <a:t>deze</a:t>
            </a:r>
            <a:r>
              <a:rPr lang="fr-BE"/>
              <a:t> </a:t>
            </a:r>
            <a:r>
              <a:rPr lang="fr-BE" err="1"/>
              <a:t>intensiteit</a:t>
            </a:r>
            <a:r>
              <a:rPr lang="fr-BE"/>
              <a:t>.</a:t>
            </a:r>
            <a:endParaRPr lang="en-US"/>
          </a:p>
          <a:p>
            <a:pPr algn="just"/>
            <a:endParaRPr lang="fr-BE"/>
          </a:p>
          <a:p>
            <a:pPr algn="just"/>
            <a:r>
              <a:rPr lang="fr-BE"/>
              <a:t>Même après toutes ces années passées dans le monde politique, c’est un véritable honneur de pouvoir prendre la parole lors du séminaire d’actualité de l’International Fiscal Association. Merci de tout cœur pour l’invitation.</a:t>
            </a:r>
            <a:endParaRPr lang="en-US"/>
          </a:p>
          <a:p>
            <a:pPr algn="just"/>
            <a:endParaRPr lang="en-US"/>
          </a:p>
          <a:p>
            <a:pPr algn="just"/>
            <a:r>
              <a:rPr lang="fr-BE"/>
              <a:t>En parcourant les archives de vos conférences précédentes, j’ai pu constater que vous réussissez toujours à réunir des intervenants de tout premier plan. J’espère à mon tour être à la hauteur de vos attentes.</a:t>
            </a:r>
            <a:endParaRPr lang="en-US"/>
          </a:p>
          <a:p>
            <a:pPr algn="just"/>
            <a:endParaRPr lang="fr-BE"/>
          </a:p>
          <a:p>
            <a:pPr algn="just"/>
            <a:r>
              <a:rPr lang="fr-BE"/>
              <a:t>Et j’espère aussi que chacun a passé de très belles vacances. Pour ma part, elles m’ont fait énormément de bien, après six mois particulièrement intenses depuis la formation du gouvernement Arizona.</a:t>
            </a:r>
            <a:endParaRPr lang="en-US"/>
          </a:p>
          <a:p>
            <a:pPr algn="just"/>
            <a:endParaRPr lang="fr-BE"/>
          </a:p>
          <a:p>
            <a:pPr algn="just"/>
            <a:r>
              <a:rPr lang="nl-BE"/>
              <a:t>Het afgelopen politieke jaar was er een met weinig nachtrust, veel impasses, het nodige theater maar uiteindelijk wel stevige akkoorden – belangrijk meervoud. </a:t>
            </a:r>
            <a:endParaRPr lang="en-US"/>
          </a:p>
          <a:p>
            <a:pPr algn="just"/>
            <a:endParaRPr lang="en-US"/>
          </a:p>
          <a:p>
            <a:pPr algn="just"/>
            <a:r>
              <a:rPr lang="nl-BE"/>
              <a:t>Soms wel pas in het midden van de nacht en met een persconferentie in de vroege ochtend van de nationale feestdag. </a:t>
            </a:r>
            <a:endParaRPr lang="en-US"/>
          </a:p>
          <a:p>
            <a:pPr algn="just"/>
            <a:endParaRPr lang="en-US"/>
          </a:p>
          <a:p>
            <a:pPr algn="just"/>
            <a:r>
              <a:rPr lang="nl-BE"/>
              <a:t>De motor heeft soms eens gesputterd, hoe kon het anders met al die overuren. Maar toch is de regeringstrein vanaf februari alleen blijven doorrijden.</a:t>
            </a:r>
            <a:endParaRPr lang="en-US"/>
          </a:p>
          <a:p>
            <a:pPr algn="just"/>
            <a:endParaRPr lang="en-US"/>
          </a:p>
          <a:p>
            <a:pPr algn="just"/>
            <a:r>
              <a:rPr lang="nl-BE"/>
              <a:t>Het was duidelijk dat iedereen na het zomerakkoord nood had aan even uitblazen. Weg van de camera’s, weg van het halfrond, weg van de ministerraadzaal.</a:t>
            </a:r>
            <a:endParaRPr lang="en-US"/>
          </a:p>
          <a:p>
            <a:pPr algn="just"/>
            <a:endParaRPr lang="en-US"/>
          </a:p>
          <a:p>
            <a:pPr algn="just"/>
            <a:r>
              <a:rPr lang="nl-BE"/>
              <a:t>Je weet echt dat iedereen nood had aan rust als je een vakantie kunt doorkomen zonder dat federale ministers grote interviews geven. Dan moet iedereen wel echt doodop zijn 😉. Ik spreek bewust over ministers, niet over partijvoorzitters.</a:t>
            </a:r>
            <a:endParaRPr lang="en-US"/>
          </a:p>
          <a:p>
            <a:pPr algn="just"/>
            <a:endParaRPr lang="nl-BE"/>
          </a:p>
          <a:p>
            <a:pPr algn="just"/>
            <a:r>
              <a:rPr lang="fr-BE"/>
              <a:t>Les vacances sont malheureusement déjà derrière nous. Et après un mois de repos, il est à nouveau temps de retrousser nos manches à nouveau. Avec engagement, énergie et persévérance.</a:t>
            </a:r>
            <a:endParaRPr lang="en-US"/>
          </a:p>
          <a:p>
            <a:pPr algn="just"/>
            <a:endParaRPr lang="en-US"/>
          </a:p>
          <a:p>
            <a:pPr algn="just"/>
            <a:r>
              <a:rPr lang="fr-BE"/>
              <a:t>Car les grands chantiers dans ce pays ne manquent pas et doivent être pris à bras-le-corps. Et le monde, lui non plus, ne s’arrête pas : parfois, on a même l’impression qu’il est littéralement en feu.</a:t>
            </a:r>
            <a:endParaRPr lang="en-US"/>
          </a:p>
          <a:p>
            <a:pPr algn="just"/>
            <a:endParaRPr lang="fr-BE"/>
          </a:p>
          <a:p>
            <a:pPr algn="just"/>
            <a:r>
              <a:rPr lang="fr-BE"/>
              <a:t>Ces dernières semaines, nous avons travaillé intensivement à la finalisation de plusieurs accords conclus – j’y reviendrai plus tard – ainsi qu’à la préparation du contrôle budgétaire 2025 et de la confection du budget 2026.</a:t>
            </a:r>
            <a:endParaRPr lang="en-US"/>
          </a:p>
          <a:p>
            <a:pPr algn="just"/>
            <a:endParaRPr lang="fr-BE"/>
          </a:p>
          <a:p>
            <a:pPr algn="just"/>
            <a:endParaRPr lang="fr-BE"/>
          </a:p>
          <a:p>
            <a:pPr algn="just"/>
            <a:r>
              <a:rPr lang="fr-BE"/>
              <a:t>Cela ne vous surprendra pas : le défi à relever est immense. Un déficit budgétaire de 6,5 % du PIB à la fin de la législature est inacceptable tant pour l’Europe que pour nous.</a:t>
            </a:r>
            <a:endParaRPr lang="en-US"/>
          </a:p>
          <a:p>
            <a:pPr algn="just"/>
            <a:endParaRPr lang="fr-BE"/>
          </a:p>
          <a:p>
            <a:pPr algn="just"/>
            <a:r>
              <a:rPr lang="fr-BE"/>
              <a:t>Ne vous attendez donc pas, dans les prochains mois, à de soudaines solutions miracles après une petite heure de réunion. Même si, je l’avoue, je garde l’espoir secret que nous puissions arriver à un bon résultat avec un peu moins de sessions nocturnes.</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044A003E-0AE6-47BF-957E-C9E42342763E}" type="slidenum">
              <a:rPr lang="nl-BE" smtClean="0"/>
              <a:t>1</a:t>
            </a:fld>
            <a:endParaRPr lang="nl-BE"/>
          </a:p>
        </p:txBody>
      </p:sp>
    </p:spTree>
    <p:extLst>
      <p:ext uri="{BB962C8B-B14F-4D97-AF65-F5344CB8AC3E}">
        <p14:creationId xmlns:p14="http://schemas.microsoft.com/office/powerpoint/2010/main" val="351674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fr-FR"/>
              <a:t>Pour une politique judiciaire déterminée qui lutte contre la criminalité liée à la drogue qui regroupe les zones de police de Bruxelles et qui s’attaque à la surpopulation carcérale, </a:t>
            </a:r>
            <a:endParaRPr lang="nl-BE"/>
          </a:p>
          <a:p>
            <a:pPr algn="just"/>
            <a:endParaRPr lang="fr-FR"/>
          </a:p>
          <a:p>
            <a:pPr algn="just">
              <a:buFont typeface="Verdana"/>
            </a:pPr>
            <a:r>
              <a:rPr lang="fr-FR"/>
              <a:t>Pour une réforme réfléchie des pensions afin de stabiliser la facture du vieillissement. </a:t>
            </a:r>
            <a:endParaRPr lang="nl-BE"/>
          </a:p>
          <a:p>
            <a:pPr algn="just"/>
            <a:endParaRPr lang="fr-FR"/>
          </a:p>
          <a:p>
            <a:pPr algn="just">
              <a:buFont typeface="Verdana"/>
            </a:pPr>
            <a:r>
              <a:rPr lang="fr-FR"/>
              <a:t>Et pour une défense performante qui doit garantir notre sécurité et celle de nos alliés. </a:t>
            </a:r>
            <a:endParaRPr lang="nl-BE"/>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10</a:t>
            </a:fld>
            <a:endParaRPr lang="nl-BE"/>
          </a:p>
        </p:txBody>
      </p:sp>
    </p:spTree>
    <p:extLst>
      <p:ext uri="{BB962C8B-B14F-4D97-AF65-F5344CB8AC3E}">
        <p14:creationId xmlns:p14="http://schemas.microsoft.com/office/powerpoint/2010/main" val="173192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dirty="0">
                <a:solidFill>
                  <a:srgbClr val="1D1D1D"/>
                </a:solidFill>
              </a:rPr>
              <a:t>Mais même avec ces efforts, la dette continuera d’augmenter. Nous nous sommes tellement éloignés du bon chemin qu’il est impossible d’inverser cette tendance au cours d’une seule législature.</a:t>
            </a:r>
            <a:endParaRPr lang="nl-BE" dirty="0">
              <a:solidFill>
                <a:srgbClr val="1D1D1D"/>
              </a:solidFill>
            </a:endParaRPr>
          </a:p>
          <a:p>
            <a:pPr algn="just"/>
            <a:endParaRPr lang="fr-BE" dirty="0">
              <a:solidFill>
                <a:srgbClr val="1D1D1D"/>
              </a:solidFill>
            </a:endParaRPr>
          </a:p>
          <a:p>
            <a:pPr algn="just"/>
            <a:r>
              <a:rPr lang="fr-BE" dirty="0">
                <a:solidFill>
                  <a:srgbClr val="1D1D1D"/>
                </a:solidFill>
              </a:rPr>
              <a:t>Un déficit annuel de 3 % : c’est le seuil critique. C’est dans cette direction que nous devons absolument aller, même si l’exercice est extrêmement compliqué. La croissance supplémentaire de la dette doit — et va — diminuer.</a:t>
            </a:r>
            <a:endParaRPr lang="nl-BE" dirty="0">
              <a:solidFill>
                <a:srgbClr val="1D1D1D"/>
              </a:solidFill>
            </a:endParaRPr>
          </a:p>
          <a:p>
            <a:pPr algn="just"/>
            <a:endParaRPr lang="fr-BE" dirty="0">
              <a:solidFill>
                <a:srgbClr val="1D1D1D"/>
              </a:solidFill>
            </a:endParaRPr>
          </a:p>
          <a:p>
            <a:pPr algn="just"/>
            <a:r>
              <a:rPr lang="fr-BE" dirty="0">
                <a:solidFill>
                  <a:srgbClr val="1D1D1D"/>
                </a:solidFill>
              </a:rPr>
              <a:t>L’honnêteté m’oblige à dire d’emblée que les contrôles et l’élaboration budgétaires seront extrêmement difficiles, rien que pour espérer s’approcher de ce seuil des 3 %.</a:t>
            </a:r>
            <a:endParaRPr lang="nl-BE" dirty="0">
              <a:solidFill>
                <a:srgbClr val="1D1D1D"/>
              </a:solidFill>
            </a:endParaRPr>
          </a:p>
          <a:p>
            <a:pPr algn="just"/>
            <a:endParaRPr lang="fr-FR" dirty="0"/>
          </a:p>
          <a:p>
            <a:pPr algn="just"/>
            <a:r>
              <a:rPr lang="fr-FR" dirty="0"/>
              <a:t>Alors, comment y parvenir ? Comment atteindre ces 3% ? C’est bien sûr la question à plusieurs millions.</a:t>
            </a:r>
            <a:endParaRPr lang="en-US" dirty="0"/>
          </a:p>
          <a:p>
            <a:pPr algn="just"/>
            <a:endParaRPr lang="fr-FR" dirty="0"/>
          </a:p>
          <a:p>
            <a:pPr algn="just"/>
            <a:r>
              <a:rPr lang="fr-BE" dirty="0"/>
              <a:t>Et c’est bien de cela que je veux parler aujourd’hui « comment y parvenir ? ». Plus précisément : comment atteindre cet objectif par le biais du domaine des Finances ?</a:t>
            </a:r>
            <a:endParaRPr lang="en-US" dirty="0"/>
          </a:p>
          <a:p>
            <a:pPr algn="just"/>
            <a:endParaRPr lang="fr-BE" dirty="0"/>
          </a:p>
          <a:p>
            <a:pPr algn="just"/>
            <a:r>
              <a:rPr lang="fr-BE" dirty="0"/>
              <a:t>Dans ce domaine, l’outil par excellence, ce sont bien sûr les impôts au sens large : accises, TVA, impôt des personnes physiques, cotisations de solidarité… Vous connaissez sans doute la multitude d’euphémismes qui les entourent. </a:t>
            </a:r>
            <a:endParaRPr lang="en-US" dirty="0"/>
          </a:p>
          <a:p>
            <a:pPr algn="just"/>
            <a:endParaRPr lang="fr-BE" dirty="0"/>
          </a:p>
          <a:p>
            <a:pPr algn="just"/>
            <a:r>
              <a:rPr lang="fr-BE" dirty="0"/>
              <a:t>Très simplement dit, il existe trois options pour freiner la dette par le biais des Finances :</a:t>
            </a:r>
            <a:endParaRPr lang="en-US" dirty="0"/>
          </a:p>
          <a:p>
            <a:pPr algn="just"/>
            <a:endParaRPr lang="en-US" dirty="0"/>
          </a:p>
          <a:p>
            <a:pPr marL="171450" indent="-171450" algn="just">
              <a:buFont typeface="Arial"/>
              <a:buChar char="•"/>
            </a:pPr>
            <a:r>
              <a:rPr lang="fr-BE" dirty="0"/>
              <a:t>Vous ne faites rien dans le domaine des Finances. Tout reste pareil, et vous comptez sur une croissance économique miraculeuse. Cette croissance doit alors générer des recettes supplémentaires, parce que les gens dépensent plus, et qu’à terme, la dette finit par diminuer.</a:t>
            </a:r>
            <a:endParaRPr lang="en-US" dirty="0"/>
          </a:p>
          <a:p>
            <a:pPr algn="just"/>
            <a:endParaRPr lang="en-US" dirty="0"/>
          </a:p>
          <a:p>
            <a:pPr algn="just"/>
            <a:r>
              <a:rPr lang="fr-BE" dirty="0"/>
              <a:t>Rêver, c’est beau et rien ne l’interdit. Mais aujourd’hui, nous ne vivons pas dans un scénario de croissance illimitée. Il suffit de suivre l’actualité mondiale pour comprendre très vite que nous ne pouvons pas compter là-dessus.</a:t>
            </a:r>
            <a:endParaRPr lang="en-US" dirty="0"/>
          </a:p>
          <a:p>
            <a:pPr algn="just"/>
            <a:endParaRPr lang="en-US" dirty="0"/>
          </a:p>
          <a:p>
            <a:pPr marL="171450" indent="-171450" algn="just">
              <a:buFont typeface="Arial"/>
              <a:buChar char="•"/>
            </a:pPr>
            <a:r>
              <a:rPr lang="fr-BE" dirty="0"/>
              <a:t>Autre possibilité : augmenter les impôts. Cela signifie : plus de recettes et moins de dette.</a:t>
            </a:r>
            <a:br>
              <a:rPr lang="fr-BE" dirty="0">
                <a:cs typeface="+mn-lt"/>
              </a:rPr>
            </a:br>
            <a:br>
              <a:rPr lang="fr-BE" dirty="0">
                <a:cs typeface="+mn-lt"/>
              </a:rPr>
            </a:br>
            <a:r>
              <a:rPr lang="fr-BE" dirty="0"/>
              <a:t>Mais la pression fiscale sur le travail en Belgique atteint déjà 52,7 % du PIB, soit la pression fiscale la plus élevée de tout le monde occidental. Honnêtement, je pense que personne, doté d’un minimum de bon sens, ne plaiderait pour taxer davantage.</a:t>
            </a:r>
            <a:br>
              <a:rPr lang="fr-BE" dirty="0">
                <a:cs typeface="+mn-lt"/>
              </a:rPr>
            </a:br>
            <a:endParaRPr lang="en-US" dirty="0"/>
          </a:p>
          <a:p>
            <a:pPr marL="171450" indent="-171450" algn="just">
              <a:buFont typeface="Arial"/>
              <a:buChar char="•"/>
            </a:pPr>
            <a:r>
              <a:rPr lang="fr-BE" dirty="0"/>
              <a:t>La seule option qui reste, après avoir envisagé le </a:t>
            </a:r>
            <a:r>
              <a:rPr lang="fr-BE" dirty="0" err="1"/>
              <a:t>status</a:t>
            </a:r>
            <a:r>
              <a:rPr lang="fr-BE" dirty="0"/>
              <a:t> quo ou l’augmentation des impôts, c’est de les faire baisser.</a:t>
            </a:r>
            <a:endParaRPr lang="en-US" dirty="0"/>
          </a:p>
          <a:p>
            <a:endParaRPr lang="en-US" dirty="0"/>
          </a:p>
        </p:txBody>
      </p:sp>
      <p:sp>
        <p:nvSpPr>
          <p:cNvPr id="4" name="Slide Number Placeholder 3"/>
          <p:cNvSpPr>
            <a:spLocks noGrp="1"/>
          </p:cNvSpPr>
          <p:nvPr>
            <p:ph type="sldNum" sz="quarter" idx="5"/>
          </p:nvPr>
        </p:nvSpPr>
        <p:spPr/>
        <p:txBody>
          <a:bodyPr/>
          <a:lstStyle/>
          <a:p>
            <a:fld id="{044A003E-0AE6-47BF-957E-C9E42342763E}" type="slidenum">
              <a:rPr lang="nl-BE" smtClean="0"/>
              <a:t>11</a:t>
            </a:fld>
            <a:endParaRPr lang="nl-BE"/>
          </a:p>
        </p:txBody>
      </p:sp>
    </p:spTree>
    <p:extLst>
      <p:ext uri="{BB962C8B-B14F-4D97-AF65-F5344CB8AC3E}">
        <p14:creationId xmlns:p14="http://schemas.microsoft.com/office/powerpoint/2010/main" val="259335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a:t>Cela peut sembler contradictoire et presque contraire aux lois de la logique : faire reculer la dette en réduisant les impôts. </a:t>
            </a:r>
            <a:endParaRPr lang="en-US"/>
          </a:p>
          <a:p>
            <a:pPr algn="just"/>
            <a:endParaRPr lang="en-US"/>
          </a:p>
          <a:p>
            <a:pPr algn="just"/>
            <a:r>
              <a:rPr lang="fr-BE"/>
              <a:t>Mais ce n’est pas forcément illogique. À condition, bien sûr, d’aborder une baisse d’impôts de manière intelligente, en l’accompagnant d’économies et de réformes.</a:t>
            </a:r>
            <a:endParaRPr lang="en-US"/>
          </a:p>
          <a:p>
            <a:pPr algn="just"/>
            <a:endParaRPr lang="en-US"/>
          </a:p>
          <a:p>
            <a:pPr algn="just"/>
            <a:r>
              <a:rPr lang="fr-BE"/>
              <a:t>De cette façon, on crée un véritable soutien de la part de la population dans le cadre de choix difficiles, en offrant aux citoyens, en contrepartie de ces efforts, plus de net à la fin du mois.</a:t>
            </a:r>
            <a:endParaRPr lang="en-US"/>
          </a:p>
          <a:p>
            <a:pPr algn="just"/>
            <a:endParaRPr lang="fr-BE"/>
          </a:p>
          <a:p>
            <a:pPr algn="just"/>
            <a:r>
              <a:rPr lang="fr-BE"/>
              <a:t>Et dans le même temps, l’argent libéré par les économies et les réformes peut être entièrement réinvesti pour les dépenses primaires de l’État afin de réduire le déficit annuel. </a:t>
            </a:r>
            <a:endParaRPr lang="en-US"/>
          </a:p>
          <a:p>
            <a:pPr algn="just"/>
            <a:endParaRPr lang="fr-BE"/>
          </a:p>
          <a:p>
            <a:pPr algn="just"/>
            <a:r>
              <a:rPr lang="fr-BE"/>
              <a:t>C’est précisément ce que nous cherchons à mettre en œuvre aujourd’hui dans le domaine des Finances.</a:t>
            </a:r>
            <a:endParaRPr lang="en-US"/>
          </a:p>
          <a:p>
            <a:pPr algn="just"/>
            <a:endParaRPr lang="fr-BE"/>
          </a:p>
          <a:p>
            <a:pPr algn="just"/>
            <a:r>
              <a:rPr lang="fr-BE"/>
              <a:t>C’est un exercice d’équilibre : donner et recevoir.</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12</a:t>
            </a:fld>
            <a:endParaRPr lang="nl-BE"/>
          </a:p>
        </p:txBody>
      </p:sp>
    </p:spTree>
    <p:extLst>
      <p:ext uri="{BB962C8B-B14F-4D97-AF65-F5344CB8AC3E}">
        <p14:creationId xmlns:p14="http://schemas.microsoft.com/office/powerpoint/2010/main" val="3179466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We werken momenteel aan deze opdracht op 4 werven met de Programmawet, de Wet Diverse Bepalingen, het Zomerakkoord of de hervorming van de personenbelasting en de meerwaardebelasting. </a:t>
            </a:r>
            <a:endParaRPr lang="en-US"/>
          </a:p>
          <a:p>
            <a:pPr algn="just"/>
            <a:endParaRPr lang="en-US"/>
          </a:p>
          <a:p>
            <a:pPr algn="just"/>
            <a:r>
              <a:rPr lang="nl-BE"/>
              <a:t>In het tweede deel van deze uiteenzetting wil ik ingaan op de maatregelen die in elk van deze wetten vervat zitten.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13</a:t>
            </a:fld>
            <a:endParaRPr lang="nl-BE"/>
          </a:p>
        </p:txBody>
      </p:sp>
    </p:spTree>
    <p:extLst>
      <p:ext uri="{BB962C8B-B14F-4D97-AF65-F5344CB8AC3E}">
        <p14:creationId xmlns:p14="http://schemas.microsoft.com/office/powerpoint/2010/main" val="346131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Het lijkt mij nuttig om ze allemaal eens op te lijsten en zeer kort te overlopen. Welke aanpassing zit in welke wet en in welke stap van het proces zitten we op dit ogenblik. </a:t>
            </a:r>
            <a:endParaRPr lang="en-US"/>
          </a:p>
          <a:p>
            <a:pPr algn="just"/>
            <a:endParaRPr lang="en-US"/>
          </a:p>
          <a:p>
            <a:pPr algn="just"/>
            <a:r>
              <a:rPr lang="nl-BE"/>
              <a:t>Over veel van de maatregelen is al een akkoord bereikt, maar de beslissing is pas definitief van kracht wanneer de wet ook in het Parlement is goedgekeurd.</a:t>
            </a:r>
            <a:endParaRPr lang="en-US"/>
          </a:p>
          <a:p>
            <a:pPr algn="just"/>
            <a:endParaRPr lang="nl-BE"/>
          </a:p>
          <a:p>
            <a:pPr algn="just"/>
            <a:r>
              <a:rPr lang="nl-BE"/>
              <a:t>Tussen het proces van 1</a:t>
            </a:r>
            <a:r>
              <a:rPr lang="nl-BE" baseline="30000"/>
              <a:t>ste</a:t>
            </a:r>
            <a:r>
              <a:rPr lang="nl-BE"/>
              <a:t> lezing in de ministerraad en stemming in het parlement kunnen er nog steeds zaken veranderen.</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14</a:t>
            </a:fld>
            <a:endParaRPr lang="nl-BE"/>
          </a:p>
        </p:txBody>
      </p:sp>
    </p:spTree>
    <p:extLst>
      <p:ext uri="{BB962C8B-B14F-4D97-AF65-F5344CB8AC3E}">
        <p14:creationId xmlns:p14="http://schemas.microsoft.com/office/powerpoint/2010/main" val="368804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Het gevaar van de maatregelen te overlopen wet per wet is dat de meeste werven chaotisch zouden kunnen overkomen als een samenraapsel van individuele, zeer gevarieerde en losstaande regels.</a:t>
            </a:r>
            <a:endParaRPr lang="en-US"/>
          </a:p>
          <a:p>
            <a:pPr algn="just"/>
            <a:endParaRPr lang="en-US"/>
          </a:p>
          <a:p>
            <a:pPr algn="just"/>
            <a:r>
              <a:rPr lang="nl-BE"/>
              <a:t>Daarom wil ik toch nog kort even stilstaan bij het overkoepelende verhaal van onze inspanningen op het domein van financiën. Want achter elke maatregel schuilt weldegelijk een visie.</a:t>
            </a:r>
            <a:endParaRPr lang="en-US"/>
          </a:p>
          <a:p>
            <a:pPr algn="just"/>
            <a:endParaRPr lang="en-US"/>
          </a:p>
          <a:p>
            <a:pPr algn="just"/>
            <a:r>
              <a:rPr lang="nl-BE"/>
              <a:t>Het brede kader van onze hervormingen is er één van: duidelijkheid, rechtvaardigheid en budgettaire solidariteit. Waarbij we werken en ondernemen willen belonen, prikkels tot inactiviteit willen afbouwen en de lastenverdeling tussen arbeid en kapitaal eerlijker willen spreiden.</a:t>
            </a:r>
            <a:endParaRPr lang="en-US"/>
          </a:p>
          <a:p>
            <a:pPr algn="just"/>
            <a:endParaRPr lang="en-US"/>
          </a:p>
          <a:p>
            <a:pPr algn="just"/>
            <a:r>
              <a:rPr lang="nl-BE"/>
              <a:t>De fiscaliteit van dit land moet terug ten dienste staan van burgers die zich inzetten. Niet langer ten dienste van mensen die verkiezen passief te blijven en een almaar bodemlozer schuldenput. </a:t>
            </a:r>
            <a:endParaRPr lang="en-US"/>
          </a:p>
          <a:p>
            <a:pPr algn="just"/>
            <a:endParaRPr lang="en-US"/>
          </a:p>
          <a:p>
            <a:pPr algn="just"/>
            <a:r>
              <a:rPr lang="nl-BE"/>
              <a:t>Dat is de essentie van alle hervormingen op het domein van Financiën. Daarbinnen moet je de maatregelen ook evalueren als een geheel. </a:t>
            </a:r>
            <a:endParaRPr lang="en-US"/>
          </a:p>
          <a:p>
            <a:pPr algn="just"/>
            <a:endParaRPr lang="en-US"/>
          </a:p>
          <a:p>
            <a:pPr algn="just"/>
            <a:r>
              <a:rPr lang="nl-BE"/>
              <a:t>Als je individuele maatregelen gaat isoleren, krijg je een vertekend beeld. In zijn geheel zal onze fiscale hervorming een sanering betekenen van de overheidsuitgaven, voor een daling van de schulden aangroei zorgen en een daling van de globale belastingdruk bewerkstelligen.</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15</a:t>
            </a:fld>
            <a:endParaRPr lang="nl-BE"/>
          </a:p>
        </p:txBody>
      </p:sp>
    </p:spTree>
    <p:extLst>
      <p:ext uri="{BB962C8B-B14F-4D97-AF65-F5344CB8AC3E}">
        <p14:creationId xmlns:p14="http://schemas.microsoft.com/office/powerpoint/2010/main" val="228471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16</a:t>
            </a:fld>
            <a:endParaRPr lang="nl-BE"/>
          </a:p>
        </p:txBody>
      </p:sp>
    </p:spTree>
    <p:extLst>
      <p:ext uri="{BB962C8B-B14F-4D97-AF65-F5344CB8AC3E}">
        <p14:creationId xmlns:p14="http://schemas.microsoft.com/office/powerpoint/2010/main" val="1328197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We bijten de spits af met de Programmawet. Deze wet werd ingediend in het parlement en is ook goedgekeurd voor de zomer. Deze maatregelen zijn finaal. Klaar.</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17</a:t>
            </a:fld>
            <a:endParaRPr lang="nl-BE"/>
          </a:p>
        </p:txBody>
      </p:sp>
    </p:spTree>
    <p:extLst>
      <p:ext uri="{BB962C8B-B14F-4D97-AF65-F5344CB8AC3E}">
        <p14:creationId xmlns:p14="http://schemas.microsoft.com/office/powerpoint/2010/main" val="229237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 Programmawet is een pakket aan maatregelen ter waarde van +- 1 miljard euro verschuivingen, verminderingen en verhogingen tegen 2029.</a:t>
            </a:r>
            <a:endParaRPr lang="en-US"/>
          </a:p>
          <a:p>
            <a:pPr algn="just"/>
            <a:endParaRPr lang="en-US"/>
          </a:p>
          <a:p>
            <a:pPr algn="just"/>
            <a:r>
              <a:rPr lang="nl-BE"/>
              <a:t>De focus van de Programmawet ligt voornamelijk op een eerlijke, duurzame en moderne fiscaliteit.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18</a:t>
            </a:fld>
            <a:endParaRPr lang="nl-BE"/>
          </a:p>
        </p:txBody>
      </p:sp>
    </p:spTree>
    <p:extLst>
      <p:ext uri="{BB962C8B-B14F-4D97-AF65-F5344CB8AC3E}">
        <p14:creationId xmlns:p14="http://schemas.microsoft.com/office/powerpoint/2010/main" val="265574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Wat zit er allemaal in de wet? Dat zijn een 11-tal zaken:</a:t>
            </a:r>
            <a:endParaRPr lang="en-US"/>
          </a:p>
          <a:p>
            <a:pPr marL="171450" indent="-171450" algn="just">
              <a:buFont typeface="Verdana"/>
              <a:buChar char="•"/>
            </a:pPr>
            <a:endParaRPr lang="nl-BE"/>
          </a:p>
          <a:p>
            <a:pPr algn="just"/>
            <a:r>
              <a:rPr lang="nl-BE"/>
              <a:t>De</a:t>
            </a:r>
            <a:r>
              <a:rPr lang="nl-BE" b="1"/>
              <a:t> inschepingstaks op luchtverkeer</a:t>
            </a:r>
            <a:r>
              <a:rPr lang="nl-BE"/>
              <a:t>: De tarieven van 2 en 4 euro worden verhoogd naar 5 euro. Het hoogste tarief voor de korte vluchten blijft 10 euro. </a:t>
            </a:r>
            <a:endParaRPr lang="en-US"/>
          </a:p>
          <a:p>
            <a:pPr algn="just"/>
            <a:endParaRPr lang="nl-BE"/>
          </a:p>
          <a:p>
            <a:pPr algn="just"/>
            <a:r>
              <a:rPr lang="nl-BE"/>
              <a:t>Deze verhoging is geen aanval op onze competitiviteit, noch op de luchtvaartsector. </a:t>
            </a:r>
            <a:endParaRPr lang="en-US"/>
          </a:p>
          <a:p>
            <a:pPr algn="just"/>
            <a:endParaRPr lang="nl-BE"/>
          </a:p>
          <a:p>
            <a:pPr algn="just"/>
            <a:r>
              <a:rPr lang="nl-BE"/>
              <a:t>We blijven nog steeds onder het tarief van verschillende buurlanden.</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19</a:t>
            </a:fld>
            <a:endParaRPr lang="nl-BE"/>
          </a:p>
        </p:txBody>
      </p:sp>
    </p:spTree>
    <p:extLst>
      <p:ext uri="{BB962C8B-B14F-4D97-AF65-F5344CB8AC3E}">
        <p14:creationId xmlns:p14="http://schemas.microsoft.com/office/powerpoint/2010/main" val="75210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Waar gaan we het vandaag over hebben?</a:t>
            </a:r>
            <a:endParaRPr lang="en-US"/>
          </a:p>
          <a:p>
            <a:pPr algn="just"/>
            <a:endParaRPr lang="en-US"/>
          </a:p>
          <a:p>
            <a:pPr algn="just"/>
            <a:r>
              <a:rPr lang="nl-BE"/>
              <a:t>We starten met een korte uitweiding over de financiële positie van dit land. Wat is de staat van het land volgens het Planbureau? Wat zijn de riemen waarmee we moeten roeien? In welk kader moet u de Arizona-hervormingen begrijpen?</a:t>
            </a:r>
            <a:endParaRPr lang="en-US"/>
          </a:p>
          <a:p>
            <a:pPr algn="just"/>
            <a:endParaRPr lang="en-US"/>
          </a:p>
          <a:p>
            <a:pPr algn="just"/>
            <a:r>
              <a:rPr lang="nl-BE"/>
              <a:t>Vervolgens gaan we over tot de hoofdschotel, waar iedereen voor gekomen is: de fiscale plannen van de Arizona-regering. </a:t>
            </a:r>
            <a:endParaRPr lang="en-US"/>
          </a:p>
          <a:p>
            <a:pPr algn="just"/>
            <a:endParaRPr lang="en-US"/>
          </a:p>
          <a:p>
            <a:pPr algn="just"/>
            <a:r>
              <a:rPr lang="nl-BE"/>
              <a:t>We nemen een duik in de vier werven op het domein van Financiën waar we sinds de start van de Arizona-regering aan werken: </a:t>
            </a:r>
            <a:endParaRPr lang="en-US"/>
          </a:p>
          <a:p>
            <a:pPr algn="just"/>
            <a:r>
              <a:rPr lang="nl-BE"/>
              <a:t>de Programmawet, de Wet Diverse Bepalingen, het Zomerakkoord of de hervorming van de personenbelasting en de meerwaardebelasting.</a:t>
            </a:r>
            <a:endParaRPr lang="en-US"/>
          </a:p>
          <a:p>
            <a:pPr algn="just"/>
            <a:endParaRPr lang="en-US"/>
          </a:p>
          <a:p>
            <a:pPr algn="just"/>
            <a:r>
              <a:rPr lang="nl-BE"/>
              <a:t>Dit omhelst lang niet al onze fiscale plannen voor de hele legislatuur, maar wel waar we op dit moment mee aan de slag zijn.  In de loop van deze regeerperiode komen daar stapsgewijs steeds nieuwe werven bij en zullen oude werven afgesloten worden. Eindigen doen we zoals het hoort met een korte conclusie.</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a:t>
            </a:fld>
            <a:endParaRPr lang="nl-BE"/>
          </a:p>
        </p:txBody>
      </p:sp>
    </p:spTree>
    <p:extLst>
      <p:ext uri="{BB962C8B-B14F-4D97-AF65-F5344CB8AC3E}">
        <p14:creationId xmlns:p14="http://schemas.microsoft.com/office/powerpoint/2010/main" val="291378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De</a:t>
            </a:r>
            <a:r>
              <a:rPr lang="nl-BE" b="1"/>
              <a:t> nationaliteitsverklaring:</a:t>
            </a:r>
            <a:r>
              <a:rPr lang="nl-BE"/>
              <a:t> De registratierechten om Belg te worden, gaan van 150 euro naar 1.000 euro. </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20</a:t>
            </a:fld>
            <a:endParaRPr lang="nl-BE"/>
          </a:p>
        </p:txBody>
      </p:sp>
    </p:spTree>
    <p:extLst>
      <p:ext uri="{BB962C8B-B14F-4D97-AF65-F5344CB8AC3E}">
        <p14:creationId xmlns:p14="http://schemas.microsoft.com/office/powerpoint/2010/main" val="304672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De</a:t>
            </a:r>
            <a:r>
              <a:rPr lang="nl-BE" b="1"/>
              <a:t> </a:t>
            </a:r>
            <a:r>
              <a:rPr lang="nl-BE" b="1" err="1"/>
              <a:t>carried</a:t>
            </a:r>
            <a:r>
              <a:rPr lang="nl-BE" b="1"/>
              <a:t> interest:</a:t>
            </a:r>
            <a:r>
              <a:rPr lang="nl-BE"/>
              <a:t> De inkomsten van fondsenbeheerders worden voortaan belast als roerende inkomst tegen een vast tarief van 25% in de personenbelasting.</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21</a:t>
            </a:fld>
            <a:endParaRPr lang="nl-BE"/>
          </a:p>
        </p:txBody>
      </p:sp>
    </p:spTree>
    <p:extLst>
      <p:ext uri="{BB962C8B-B14F-4D97-AF65-F5344CB8AC3E}">
        <p14:creationId xmlns:p14="http://schemas.microsoft.com/office/powerpoint/2010/main" val="211329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Het </a:t>
            </a:r>
            <a:r>
              <a:rPr lang="nl-BE" b="1"/>
              <a:t>VVPR-bis regime en de liquidatiereserve : </a:t>
            </a:r>
            <a:r>
              <a:rPr lang="nl-BE"/>
              <a:t>Het verlaagde tarief van 5% op uitgekeerde dividenden stijgt naar 6,5%. In ruil wordt de wachttijd verkort van 5 jaar naar 3 jaar.</a:t>
            </a:r>
            <a:endParaRPr lang="en-US"/>
          </a:p>
          <a:p>
            <a:pPr algn="just"/>
            <a:endParaRPr lang="nl-BE"/>
          </a:p>
          <a:p>
            <a:pPr algn="just"/>
            <a:r>
              <a:rPr lang="nl-BE"/>
              <a:t>De </a:t>
            </a:r>
            <a:r>
              <a:rPr lang="nl-BE" b="1"/>
              <a:t>DBI-aftrek</a:t>
            </a:r>
            <a:r>
              <a:rPr lang="nl-BE"/>
              <a:t> wordt verstrengd</a:t>
            </a:r>
            <a:endParaRPr lang="en-US"/>
          </a:p>
          <a:p>
            <a:pPr algn="just"/>
            <a:endParaRPr lang="nl-BE"/>
          </a:p>
          <a:p>
            <a:pPr algn="just"/>
            <a:r>
              <a:rPr lang="nl-BE" b="1"/>
              <a:t>Goede trouw:</a:t>
            </a:r>
            <a:r>
              <a:rPr lang="nl-BE"/>
              <a:t> De belastingverhoging van 10% bij de eerste fiscale overtreding valt weg. Een herhaling van een inbreuk binnen de 4 jaar leidt wel alsnog tot een verhoging. </a:t>
            </a:r>
            <a:endParaRPr lang="en-US"/>
          </a:p>
          <a:p>
            <a:pPr algn="just"/>
            <a:endParaRPr lang="nl-BE"/>
          </a:p>
          <a:p>
            <a:pPr algn="just"/>
            <a:r>
              <a:rPr lang="nl-BE"/>
              <a:t>Met het principe van de goede trouw kiezen we voor een mentaliteitswijziging bij de administratie. Die ingeslagen weg gaan we ook later in de bestuursperiode bewandelen bij onder meer de douane. </a:t>
            </a:r>
            <a:endParaRPr lang="en-US"/>
          </a:p>
          <a:p>
            <a:pPr algn="just"/>
            <a:endParaRPr lang="nl-BE" b="1"/>
          </a:p>
          <a:p>
            <a:pPr algn="just"/>
            <a:r>
              <a:rPr lang="nl-BE" b="1"/>
              <a:t>Fiscale regularisatie </a:t>
            </a:r>
            <a:r>
              <a:rPr lang="nl-BE"/>
              <a:t>wordt opnieuw mogelijk</a:t>
            </a:r>
            <a:r>
              <a:rPr lang="nl-BE" b="1"/>
              <a:t>.</a:t>
            </a:r>
            <a:r>
              <a:rPr lang="nl-BE"/>
              <a:t>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22</a:t>
            </a:fld>
            <a:endParaRPr lang="nl-BE"/>
          </a:p>
        </p:txBody>
      </p:sp>
    </p:spTree>
    <p:extLst>
      <p:ext uri="{BB962C8B-B14F-4D97-AF65-F5344CB8AC3E}">
        <p14:creationId xmlns:p14="http://schemas.microsoft.com/office/powerpoint/2010/main" val="168573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 </a:t>
            </a:r>
            <a:r>
              <a:rPr lang="nl-BE" b="1"/>
              <a:t>BTW</a:t>
            </a:r>
            <a:r>
              <a:rPr lang="nl-BE"/>
              <a:t>: Op vlak van btw zitten er zowel verhogingen als verlagingen in de Programmawet. </a:t>
            </a:r>
            <a:endParaRPr lang="en-US"/>
          </a:p>
          <a:p>
            <a:pPr algn="just"/>
            <a:endParaRPr lang="nl-BE"/>
          </a:p>
          <a:p>
            <a:pPr algn="just"/>
            <a:r>
              <a:rPr lang="nl-BE"/>
              <a:t>Ik zal beginnen met het slechte nieuws: de verhogingen. De btw op steenkool stijgt van 12% naar 21%, ook het verlaagde tarief van 6% voor gas- en mazoutketels wordt afgeschaft.</a:t>
            </a:r>
            <a:endParaRPr lang="en-US"/>
          </a:p>
          <a:p>
            <a:pPr algn="just"/>
            <a:endParaRPr lang="en-US"/>
          </a:p>
          <a:p>
            <a:pPr algn="just"/>
            <a:r>
              <a:rPr lang="nl-BE"/>
              <a:t>Het goede nieuws is dat we het verlaagde tarief van 6% op de levering van nieuwbouwwoningen in het kader van sloop en heropbouw permanent maken, een belastingverlaging van 250 miljoen EUR.</a:t>
            </a:r>
            <a:endParaRPr lang="en-US"/>
          </a:p>
          <a:p>
            <a:pPr algn="just"/>
            <a:endParaRPr lang="en-US"/>
          </a:p>
          <a:p>
            <a:pPr algn="just"/>
            <a:r>
              <a:rPr lang="nl-BE"/>
              <a:t>Tenslotte de </a:t>
            </a:r>
            <a:r>
              <a:rPr lang="nl-BE" b="1"/>
              <a:t>effectentaks</a:t>
            </a:r>
            <a:r>
              <a:rPr lang="nl-BE"/>
              <a:t>: We geven navolging aan de aanbevelingen van het Rekenhof.</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23</a:t>
            </a:fld>
            <a:endParaRPr lang="nl-BE"/>
          </a:p>
        </p:txBody>
      </p:sp>
    </p:spTree>
    <p:extLst>
      <p:ext uri="{BB962C8B-B14F-4D97-AF65-F5344CB8AC3E}">
        <p14:creationId xmlns:p14="http://schemas.microsoft.com/office/powerpoint/2010/main" val="2786948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24</a:t>
            </a:fld>
            <a:endParaRPr lang="nl-BE"/>
          </a:p>
        </p:txBody>
      </p:sp>
    </p:spTree>
    <p:extLst>
      <p:ext uri="{BB962C8B-B14F-4D97-AF65-F5344CB8AC3E}">
        <p14:creationId xmlns:p14="http://schemas.microsoft.com/office/powerpoint/2010/main" val="2749850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a:t>Le deuxième chantier est la loi portant des dispositions diverses. Cette loi reprend plusieurs éléments de la loi-programme initiale, mais qui nécessitaient un peu plus de temps pour être finalisés.</a:t>
            </a:r>
            <a:endParaRPr lang="en-US"/>
          </a:p>
          <a:p>
            <a:pPr algn="just"/>
            <a:endParaRPr lang="fr-BE"/>
          </a:p>
          <a:p>
            <a:pPr algn="just"/>
            <a:r>
              <a:rPr lang="fr-BE"/>
              <a:t>Ce projet de loi a déjà été déposé au parlement et figure à l’ordre du jour pour discussion ce mois-ci. Le vote suivra ensuite. La phase finale est donc lancée.</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25</a:t>
            </a:fld>
            <a:endParaRPr lang="nl-BE"/>
          </a:p>
        </p:txBody>
      </p:sp>
    </p:spTree>
    <p:extLst>
      <p:ext uri="{BB962C8B-B14F-4D97-AF65-F5344CB8AC3E}">
        <p14:creationId xmlns:p14="http://schemas.microsoft.com/office/powerpoint/2010/main" val="3421862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a:t>Ce projet de loi contient, lui aussi un important train de mesures, cette fois pour une valeur d’environ 500 millions d’euros à l’horizon 2029.</a:t>
            </a:r>
            <a:endParaRPr lang="en-US"/>
          </a:p>
          <a:p>
            <a:pPr algn="just"/>
            <a:endParaRPr lang="fr-BE"/>
          </a:p>
          <a:p>
            <a:pPr algn="just"/>
            <a:r>
              <a:rPr lang="fr-BE"/>
              <a:t>Le fil conducteur est d’encourager le climat d’investissement, avec des mesures qui concernent à la fois les entreprises, les ménages et le marché du travail.</a:t>
            </a:r>
            <a:endParaRPr lang="en-US"/>
          </a:p>
          <a:p>
            <a:pPr algn="just"/>
            <a:endParaRPr lang="fr-BE"/>
          </a:p>
          <a:p>
            <a:pPr algn="just"/>
            <a:r>
              <a:rPr lang="fr-BE"/>
              <a:t>Ce projet de loi contient plus d’une dizaine de mesures, 14 pour être exact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26</a:t>
            </a:fld>
            <a:endParaRPr lang="nl-BE"/>
          </a:p>
        </p:txBody>
      </p:sp>
    </p:spTree>
    <p:extLst>
      <p:ext uri="{BB962C8B-B14F-4D97-AF65-F5344CB8AC3E}">
        <p14:creationId xmlns:p14="http://schemas.microsoft.com/office/powerpoint/2010/main" val="380383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a:t>La </a:t>
            </a:r>
            <a:r>
              <a:rPr lang="fr-BE" b="1"/>
              <a:t>fiscalité immobilière</a:t>
            </a:r>
            <a:r>
              <a:rPr lang="fr-BE"/>
              <a:t>: la déduction d’intérêts  disparaît. Cette mesure s’inscrit dans la logique dite des « épaules les plus larges ». </a:t>
            </a:r>
            <a:endParaRPr lang="en-US"/>
          </a:p>
          <a:p>
            <a:pPr algn="just"/>
            <a:endParaRPr lang="fr-BE"/>
          </a:p>
          <a:p>
            <a:pPr algn="just"/>
            <a:r>
              <a:rPr lang="fr-BE"/>
              <a:t>Le </a:t>
            </a:r>
            <a:r>
              <a:rPr lang="fr-BE" b="1"/>
              <a:t>régime des expats:</a:t>
            </a:r>
            <a:r>
              <a:rPr lang="fr-BE"/>
              <a:t> à la suite de la réforme du gouvernement précédent, nous avons constaté une chute spectaculaire du nombre de cadres étrangers, passant de 27.000 à 5.500. </a:t>
            </a:r>
            <a:endParaRPr lang="en-US"/>
          </a:p>
          <a:p>
            <a:pPr algn="just"/>
            <a:endParaRPr lang="fr-BE"/>
          </a:p>
          <a:p>
            <a:pPr algn="just"/>
            <a:r>
              <a:rPr lang="fr-BE"/>
              <a:t>Pour enrayer cette fuite de talents étrangers, nous prenons trois mesures ciblées :</a:t>
            </a:r>
            <a:endParaRPr lang="en-US"/>
          </a:p>
          <a:p>
            <a:pPr marL="628650" lvl="1" indent="-171450" algn="just">
              <a:buFont typeface="Courier New"/>
              <a:buChar char="○"/>
            </a:pPr>
            <a:r>
              <a:rPr lang="fr-BE"/>
              <a:t>La part des frais propres à l’employeur sera relevée de 30 % à 35 %.</a:t>
            </a:r>
            <a:endParaRPr lang="en-US"/>
          </a:p>
          <a:p>
            <a:pPr marL="628650" lvl="1" indent="-171450" algn="just">
              <a:buFont typeface="Courier New"/>
              <a:buChar char="○"/>
            </a:pPr>
            <a:r>
              <a:rPr lang="fr-BE"/>
              <a:t>Le plafond maximum de 90 000 euros sera supprimé.</a:t>
            </a:r>
            <a:endParaRPr lang="en-US"/>
          </a:p>
          <a:p>
            <a:pPr marL="628650" lvl="1" indent="-171450" algn="just">
              <a:buFont typeface="Courier New"/>
              <a:buChar char="○"/>
            </a:pPr>
            <a:r>
              <a:rPr lang="fr-BE"/>
              <a:t>La rémunération brute minimale passera de 75 000 à 70 000 euros.</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27</a:t>
            </a:fld>
            <a:endParaRPr lang="nl-BE"/>
          </a:p>
        </p:txBody>
      </p:sp>
    </p:spTree>
    <p:extLst>
      <p:ext uri="{BB962C8B-B14F-4D97-AF65-F5344CB8AC3E}">
        <p14:creationId xmlns:p14="http://schemas.microsoft.com/office/powerpoint/2010/main" val="409651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BE"/>
              <a:t>Le </a:t>
            </a:r>
            <a:r>
              <a:rPr lang="fr-BE" b="1"/>
              <a:t>report de la</a:t>
            </a:r>
            <a:r>
              <a:rPr lang="fr-BE"/>
              <a:t> </a:t>
            </a:r>
            <a:r>
              <a:rPr lang="fr-BE" b="1"/>
              <a:t>déduction pour investissement</a:t>
            </a:r>
            <a:r>
              <a:rPr lang="fr-BE"/>
              <a:t>: nous voulons attirer les investissements dans l’industrie et, à cette fin, nous supprimons la limitation du report de la déduction pour investissement.</a:t>
            </a:r>
            <a:endParaRPr lang="en-US"/>
          </a:p>
          <a:p>
            <a:pPr algn="just"/>
            <a:endParaRPr lang="fr-BE"/>
          </a:p>
          <a:p>
            <a:pPr algn="just"/>
            <a:r>
              <a:rPr lang="fr-BE"/>
              <a:t>La </a:t>
            </a:r>
            <a:r>
              <a:rPr lang="fr-BE" b="1"/>
              <a:t>déduction d’intérêts pour investissements verts :  </a:t>
            </a:r>
            <a:r>
              <a:rPr lang="fr-BE"/>
              <a:t>nous harmonisons cette déduction</a:t>
            </a:r>
            <a:r>
              <a:rPr lang="fr-BE" b="1"/>
              <a:t> à 40%.</a:t>
            </a:r>
            <a:endParaRPr lang="en-US"/>
          </a:p>
          <a:p>
            <a:pPr algn="just"/>
            <a:endParaRPr lang="fr-BE"/>
          </a:p>
          <a:p>
            <a:pPr algn="just">
              <a:buFont typeface="Verdana"/>
            </a:pPr>
            <a:r>
              <a:rPr lang="fr-BE"/>
              <a:t>La </a:t>
            </a:r>
            <a:r>
              <a:rPr lang="fr-BE" b="1"/>
              <a:t>réduction RDT</a:t>
            </a:r>
            <a:r>
              <a:rPr lang="fr-BE"/>
              <a:t>: en plus de la loi-programme, nous introduisons également via la loi portant des dispositions diverses, une adaptation de la déduction RDT. Nous autoriserons désormais la déduction RDT de la contribution de groupe de l’année.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28</a:t>
            </a:fld>
            <a:endParaRPr lang="nl-BE"/>
          </a:p>
        </p:txBody>
      </p:sp>
    </p:spTree>
    <p:extLst>
      <p:ext uri="{BB962C8B-B14F-4D97-AF65-F5344CB8AC3E}">
        <p14:creationId xmlns:p14="http://schemas.microsoft.com/office/powerpoint/2010/main" val="803005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les </a:t>
            </a:r>
            <a:r>
              <a:rPr lang="fr-FR" b="1" err="1"/>
              <a:t>Flexijobs</a:t>
            </a:r>
            <a:r>
              <a:rPr lang="fr-FR" b="1"/>
              <a:t>:</a:t>
            </a:r>
            <a:r>
              <a:rPr lang="fr-FR"/>
              <a:t> en 2024, il y avait environ 230.000 </a:t>
            </a:r>
            <a:r>
              <a:rPr lang="fr-FR" err="1"/>
              <a:t>flexijobbers</a:t>
            </a:r>
            <a:r>
              <a:rPr lang="fr-FR"/>
              <a:t>, avec un pouvoir d’achat supplémentaire gagné d’environ 800 millions d’euros.</a:t>
            </a:r>
            <a:endParaRPr lang="en-US"/>
          </a:p>
          <a:p>
            <a:pPr algn="just"/>
            <a:endParaRPr lang="fr-FR"/>
          </a:p>
          <a:p>
            <a:pPr algn="just"/>
            <a:r>
              <a:rPr lang="fr-FR"/>
              <a:t>Ce système remporte un succès incroyable : les personnes qui veulent travailler davantage peuvent le faire et en retirent également un bénéfice suffisant.</a:t>
            </a:r>
            <a:endParaRPr lang="en-US"/>
          </a:p>
          <a:p>
            <a:pPr algn="just"/>
            <a:endParaRPr lang="fr-FR"/>
          </a:p>
          <a:p>
            <a:pPr algn="just"/>
            <a:r>
              <a:rPr lang="fr-FR"/>
              <a:t>Le montant maximal pouvant être gagné en complément passe de 12.000 à 18.000 euros et sera indexé annuellement.</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29</a:t>
            </a:fld>
            <a:endParaRPr lang="nl-BE"/>
          </a:p>
        </p:txBody>
      </p:sp>
    </p:spTree>
    <p:extLst>
      <p:ext uri="{BB962C8B-B14F-4D97-AF65-F5344CB8AC3E}">
        <p14:creationId xmlns:p14="http://schemas.microsoft.com/office/powerpoint/2010/main" val="18044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algn="just" fontAlgn="base"/>
            <a:r>
              <a:rPr lang="fr-BE">
                <a:solidFill>
                  <a:srgbClr val="1D1D1D"/>
                </a:solidFill>
              </a:rPr>
              <a:t>Depuis les bancs de l’opposition au parlement, j’entends parfois :</a:t>
            </a:r>
            <a:endParaRPr lang="nl-BE">
              <a:solidFill>
                <a:srgbClr val="1D1D1D"/>
              </a:solidFill>
            </a:endParaRPr>
          </a:p>
          <a:p>
            <a:pPr algn="just"/>
            <a:endParaRPr lang="fr-BE">
              <a:solidFill>
                <a:srgbClr val="1D1D1D"/>
              </a:solidFill>
            </a:endParaRPr>
          </a:p>
          <a:p>
            <a:pPr algn="just"/>
            <a:r>
              <a:rPr lang="fr-BE" i="1">
                <a:solidFill>
                  <a:srgbClr val="1D1D1D"/>
                </a:solidFill>
              </a:rPr>
              <a:t>« Économiser, réformer et assainir : ce n’est pas nécessaire. La politique (de casse) du gouvernement Arizona est inutile et non sollicitée. On peut bien creuser encore un peu le déficit. Quelques milliards de dette en plus, ce n’est pas grave. S’endetter, c’est normal. »</a:t>
            </a:r>
            <a:endParaRPr lang="nl-BE">
              <a:solidFill>
                <a:srgbClr val="1D1D1D"/>
              </a:solidFill>
            </a:endParaRPr>
          </a:p>
          <a:p>
            <a:pPr algn="just"/>
            <a:endParaRPr lang="fr-BE" i="1">
              <a:solidFill>
                <a:srgbClr val="1D1D1D"/>
              </a:solidFill>
            </a:endParaRPr>
          </a:p>
          <a:p>
            <a:pPr algn="just"/>
            <a:r>
              <a:rPr lang="fr-BE">
                <a:solidFill>
                  <a:srgbClr val="1D1D1D"/>
                </a:solidFill>
              </a:rPr>
              <a:t>Dans une certaine mesure, il est en effet logique pour un État de contracter de la dette. Aucun gouvernement n’a des milliards qui dorment dans un coffre pour financer d’un seul coup de grands travaux d’infrastructure. (Sauf peut-être la Norvège.)</a:t>
            </a:r>
            <a:endParaRPr lang="nl-BE">
              <a:solidFill>
                <a:srgbClr val="1D1D1D"/>
              </a:solidFill>
            </a:endParaRPr>
          </a:p>
          <a:p>
            <a:pPr algn="just"/>
            <a:endParaRPr lang="fr-BE">
              <a:solidFill>
                <a:srgbClr val="1D1D1D"/>
              </a:solidFill>
            </a:endParaRPr>
          </a:p>
          <a:p>
            <a:pPr algn="just"/>
            <a:r>
              <a:rPr lang="fr-BE">
                <a:solidFill>
                  <a:srgbClr val="1D1D1D"/>
                </a:solidFill>
              </a:rPr>
              <a:t>Mais ce pays a perdu tout sens de la mesure. Si rien ne change, d’ici 2030, la dette publique explosera pour atteindre près de 120 % du PIB. C’est colossal. C’est une menace. Et c’est, tout simplement, dangereux pour l’avenir du pays.</a:t>
            </a:r>
            <a:endParaRPr lang="nl-BE">
              <a:solidFill>
                <a:srgbClr val="1D1D1D"/>
              </a:solidFill>
            </a:endParaRPr>
          </a:p>
          <a:p>
            <a:pPr marL="285750" indent="-285750" algn="just">
              <a:buFont typeface="Arial" panose="020B0604020202020204" pitchFamily="34" charset="0"/>
              <a:buChar char="•"/>
            </a:pPr>
            <a:endParaRPr lang="nl-BE" sz="1100" b="0" i="0">
              <a:solidFill>
                <a:srgbClr val="1D1D1D"/>
              </a:solidFill>
              <a:effectLst/>
              <a:latin typeface="Roboto" panose="02000000000000000000" pitchFamily="2" charset="0"/>
              <a:ea typeface="Roboto"/>
              <a:cs typeface="Roboto"/>
            </a:endParaRPr>
          </a:p>
        </p:txBody>
      </p:sp>
      <p:sp>
        <p:nvSpPr>
          <p:cNvPr id="4" name="Tijdelijke aanduiding voor dianummer 3"/>
          <p:cNvSpPr>
            <a:spLocks noGrp="1"/>
          </p:cNvSpPr>
          <p:nvPr>
            <p:ph type="sldNum" sz="quarter" idx="5"/>
          </p:nvPr>
        </p:nvSpPr>
        <p:spPr/>
        <p:txBody>
          <a:bodyPr rtlCol="0"/>
          <a:lstStyle>
            <a:defPPr>
              <a:defRPr lang="nl-NL"/>
            </a:defPPr>
          </a:lstStyle>
          <a:p>
            <a:pPr marL="0" marR="0" lvl="0" indent="0" algn="r" defTabSz="914400" rtl="0" eaLnBrk="1" fontAlgn="auto" latinLnBrk="0" hangingPunct="1">
              <a:lnSpc>
                <a:spcPct val="100000"/>
              </a:lnSpc>
              <a:spcBef>
                <a:spcPts val="0"/>
              </a:spcBef>
              <a:spcAft>
                <a:spcPts val="0"/>
              </a:spcAft>
              <a:buClrTx/>
              <a:buSzTx/>
              <a:buFontTx/>
              <a:buNone/>
              <a:tabLst/>
              <a:defRPr/>
            </a:pPr>
            <a:fld id="{DAF72F06-F6ED-43C1-A86D-15B5F2AFDEC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108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Les </a:t>
            </a:r>
            <a:r>
              <a:rPr lang="fr-FR" b="1"/>
              <a:t>véhicules hybrides</a:t>
            </a:r>
            <a:r>
              <a:rPr lang="fr-FR"/>
              <a:t> : Afin qu’une transition énergétique réaliste soit possible au sein du parc automobile, nous prévoyons une période transitoire limitée pour les voitures hybrides des indépendants. </a:t>
            </a:r>
            <a:endParaRPr lang="en-US"/>
          </a:p>
          <a:p>
            <a:endParaRPr lang="fr-FR"/>
          </a:p>
          <a:p>
            <a:r>
              <a:rPr lang="fr-FR"/>
              <a:t>Les kilomètres parcourus à l’électricité seront déductibles à 100 %, et ceux parcourus aux combustibles fossiles à 0 %. </a:t>
            </a:r>
            <a:endParaRPr lang="en-US"/>
          </a:p>
          <a:p>
            <a:endParaRPr lang="fr-FR"/>
          </a:p>
          <a:p>
            <a:r>
              <a:rPr lang="fr-FR"/>
              <a:t>La déduction pour les véhicules les plus anciens du parc diminuera progressivement de 75 % à 50 %.</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30</a:t>
            </a:fld>
            <a:endParaRPr lang="nl-BE"/>
          </a:p>
        </p:txBody>
      </p:sp>
    </p:spTree>
    <p:extLst>
      <p:ext uri="{BB962C8B-B14F-4D97-AF65-F5344CB8AC3E}">
        <p14:creationId xmlns:p14="http://schemas.microsoft.com/office/powerpoint/2010/main" val="409211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Les </a:t>
            </a:r>
            <a:r>
              <a:rPr lang="fr-FR" b="1"/>
              <a:t>pensions alimentaires</a:t>
            </a:r>
            <a:r>
              <a:rPr lang="fr-FR"/>
              <a:t> </a:t>
            </a:r>
            <a:r>
              <a:rPr lang="fr-FR" b="1"/>
              <a:t>:</a:t>
            </a:r>
            <a:r>
              <a:rPr lang="fr-FR"/>
              <a:t> la déductibilité des pensions alimentaires passera de 80% à 70%, puis à 60% et finalement à 50%. </a:t>
            </a:r>
            <a:endParaRPr lang="en-US"/>
          </a:p>
          <a:p>
            <a:pPr algn="just"/>
            <a:endParaRPr lang="en-US"/>
          </a:p>
          <a:p>
            <a:pPr algn="just"/>
            <a:r>
              <a:rPr lang="fr-FR"/>
              <a:t>Les pensions alimentaires versées à des personnes qui ne résident pas dans un Etat membre de l’EEE (espace économique européen) ne seront plus déductibles.</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31</a:t>
            </a:fld>
            <a:endParaRPr lang="nl-BE"/>
          </a:p>
        </p:txBody>
      </p:sp>
    </p:spTree>
    <p:extLst>
      <p:ext uri="{BB962C8B-B14F-4D97-AF65-F5344CB8AC3E}">
        <p14:creationId xmlns:p14="http://schemas.microsoft.com/office/powerpoint/2010/main" val="376295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Les </a:t>
            </a:r>
            <a:r>
              <a:rPr lang="fr-FR" b="1"/>
              <a:t>moyens d’existence nets</a:t>
            </a:r>
            <a:r>
              <a:rPr lang="fr-FR"/>
              <a:t> </a:t>
            </a:r>
            <a:r>
              <a:rPr lang="fr-FR" b="1"/>
              <a:t>: </a:t>
            </a:r>
            <a:r>
              <a:rPr lang="fr-FR"/>
              <a:t>notre philosophie est que le travail doit être rémunérateur et ne peut en aucun cas être pénalisé. Nous allons donc vers un montant unique, indépendamment de la situation familiale et/ou de la forme de vie commune. </a:t>
            </a:r>
            <a:endParaRPr lang="en-US"/>
          </a:p>
          <a:p>
            <a:pPr algn="just"/>
            <a:endParaRPr lang="fr-FR"/>
          </a:p>
          <a:p>
            <a:pPr algn="just">
              <a:buFont typeface="Verdana"/>
            </a:pPr>
            <a:r>
              <a:rPr lang="fr-FR"/>
              <a:t>La </a:t>
            </a:r>
            <a:r>
              <a:rPr lang="fr-FR" b="1"/>
              <a:t>non-indexation de certaines dépenses fiscales :</a:t>
            </a:r>
            <a:r>
              <a:rPr lang="fr-FR"/>
              <a:t> nous n’allons pas indexer un certain nombre de dépenses fiscales au cours de cette législature.  </a:t>
            </a:r>
            <a:endParaRPr lang="en-US"/>
          </a:p>
          <a:p>
            <a:pPr algn="just">
              <a:buFont typeface="Verdana"/>
            </a:pPr>
            <a:endParaRPr lang="fr-FR"/>
          </a:p>
          <a:p>
            <a:pPr algn="just"/>
            <a:r>
              <a:rPr lang="fr-FR"/>
              <a:t>Il s’agit par exemple de l’épargne à long terme et de l’épargne-pension. Vous trouverez les délais exacts et les montants sur le slide.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32</a:t>
            </a:fld>
            <a:endParaRPr lang="nl-BE"/>
          </a:p>
        </p:txBody>
      </p:sp>
    </p:spTree>
    <p:extLst>
      <p:ext uri="{BB962C8B-B14F-4D97-AF65-F5344CB8AC3E}">
        <p14:creationId xmlns:p14="http://schemas.microsoft.com/office/powerpoint/2010/main" val="536954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La </a:t>
            </a:r>
            <a:r>
              <a:rPr lang="fr-FR" b="1"/>
              <a:t>SICAV RDT </a:t>
            </a:r>
            <a:r>
              <a:rPr lang="fr-FR"/>
              <a:t>: une imposition distincte de 5% sera appliquée sur les plus-values réalisées sur les actions d’une SIVAC RDT.</a:t>
            </a:r>
            <a:endParaRPr lang="en-US"/>
          </a:p>
          <a:p>
            <a:pPr algn="just"/>
            <a:endParaRPr lang="fr-FR"/>
          </a:p>
          <a:p>
            <a:pPr algn="just"/>
            <a:r>
              <a:rPr lang="fr-FR"/>
              <a:t>Le </a:t>
            </a:r>
            <a:r>
              <a:rPr lang="fr-FR" b="1"/>
              <a:t>crédit d’impôt pour fonds propres : </a:t>
            </a:r>
            <a:r>
              <a:rPr lang="fr-FR"/>
              <a:t>ce crédit d’impôt sera doublé et passera de 10 à 20% et de 3.750 à 7.500 euros. Cette mesure vise spécifiquement à apporter un soutien supplémentaire aux indépendants sans société.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33</a:t>
            </a:fld>
            <a:endParaRPr lang="nl-BE"/>
          </a:p>
        </p:txBody>
      </p:sp>
    </p:spTree>
    <p:extLst>
      <p:ext uri="{BB962C8B-B14F-4D97-AF65-F5344CB8AC3E}">
        <p14:creationId xmlns:p14="http://schemas.microsoft.com/office/powerpoint/2010/main" val="2292463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La </a:t>
            </a:r>
            <a:r>
              <a:rPr lang="fr-FR" b="1"/>
              <a:t>simplification de la déclaration :</a:t>
            </a:r>
            <a:r>
              <a:rPr lang="fr-FR"/>
              <a:t> nous avons l’ambition de réduire le nombre de postes de déduction mineurs dans la déclaration fiscale. Nous allons réduire ou supprimer la déduction notamment pour les dons, le personnel de maison, les quadricycles électriques et l’exonération pour le passif sociale. </a:t>
            </a:r>
            <a:endParaRPr lang="en-US"/>
          </a:p>
          <a:p>
            <a:pPr algn="just"/>
            <a:endParaRPr lang="fr-FR"/>
          </a:p>
          <a:p>
            <a:pPr algn="just"/>
            <a:r>
              <a:rPr lang="fr-FR"/>
              <a:t>Les </a:t>
            </a:r>
            <a:r>
              <a:rPr lang="fr-FR" b="1"/>
              <a:t>délais d’imposition et d’enquête</a:t>
            </a:r>
            <a:r>
              <a:rPr lang="fr-FR"/>
              <a:t> </a:t>
            </a:r>
            <a:r>
              <a:rPr lang="fr-FR" b="1"/>
              <a:t>:</a:t>
            </a:r>
            <a:r>
              <a:rPr lang="fr-FR"/>
              <a:t> Nous réduisons les délais d’imposition et de contrôle de 10 à 7 ans tant pour le code des impôts sur le revenus que pour le code de la taxe sur la valeur ajoutée.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34</a:t>
            </a:fld>
            <a:endParaRPr lang="nl-BE"/>
          </a:p>
        </p:txBody>
      </p:sp>
    </p:spTree>
    <p:extLst>
      <p:ext uri="{BB962C8B-B14F-4D97-AF65-F5344CB8AC3E}">
        <p14:creationId xmlns:p14="http://schemas.microsoft.com/office/powerpoint/2010/main" val="375298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De derde werf waar we volop aan de uitvoering begonnen zijn, is het Zomerakkoord of de hervorming van de personenbelasting. </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35</a:t>
            </a:fld>
            <a:endParaRPr lang="nl-BE"/>
          </a:p>
        </p:txBody>
      </p:sp>
    </p:spTree>
    <p:extLst>
      <p:ext uri="{BB962C8B-B14F-4D97-AF65-F5344CB8AC3E}">
        <p14:creationId xmlns:p14="http://schemas.microsoft.com/office/powerpoint/2010/main" val="1768958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We hebben hier net voor de zomer een akkoord in eerste lezing over gevonden binnen de regering.</a:t>
            </a:r>
            <a:endParaRPr lang="en-US"/>
          </a:p>
          <a:p>
            <a:pPr algn="just"/>
            <a:endParaRPr lang="nl-BE"/>
          </a:p>
          <a:p>
            <a:pPr algn="just"/>
            <a:r>
              <a:rPr lang="nl-BE"/>
              <a:t>We wachten nu op het advies van de Raad van State om over te gaan tot een tweede lezing, bespreking in de commissie en vervolgens de eindstemming. De afwerking van deze werf zal voornamelijk in de maand oktober prominent op de agenda staan.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36</a:t>
            </a:fld>
            <a:endParaRPr lang="nl-BE"/>
          </a:p>
        </p:txBody>
      </p:sp>
    </p:spTree>
    <p:extLst>
      <p:ext uri="{BB962C8B-B14F-4D97-AF65-F5344CB8AC3E}">
        <p14:creationId xmlns:p14="http://schemas.microsoft.com/office/powerpoint/2010/main" val="2108203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 hervorming van de personenbelasting is het stokpaardje van deze regering om te zorgen voor meer netto voor wie werkt en onderneemt. </a:t>
            </a:r>
            <a:endParaRPr lang="en-US"/>
          </a:p>
          <a:p>
            <a:pPr algn="just"/>
            <a:endParaRPr lang="nl-BE"/>
          </a:p>
          <a:p>
            <a:pPr algn="just"/>
            <a:r>
              <a:rPr lang="nl-BE"/>
              <a:t>Deze fiscale hervorming treedt in werking vanaf 1 januari 2026 en loopt stapsgewijs door gedurende de hele legislatuur tot 2029.</a:t>
            </a:r>
            <a:endParaRPr lang="en-US"/>
          </a:p>
          <a:p>
            <a:pPr algn="just"/>
            <a:endParaRPr lang="nl-BE"/>
          </a:p>
          <a:p>
            <a:pPr algn="just"/>
            <a:r>
              <a:rPr lang="nl-BE"/>
              <a:t>Het zomerakkoord bevat een pakket van ongeveer 9 maatregelen ter waarde van +- 4,4 miljard euro tegen 2029.</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37</a:t>
            </a:fld>
            <a:endParaRPr lang="nl-BE"/>
          </a:p>
        </p:txBody>
      </p:sp>
    </p:spTree>
    <p:extLst>
      <p:ext uri="{BB962C8B-B14F-4D97-AF65-F5344CB8AC3E}">
        <p14:creationId xmlns:p14="http://schemas.microsoft.com/office/powerpoint/2010/main" val="643188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Wat zit er in deze werf:</a:t>
            </a:r>
            <a:endParaRPr lang="en-US"/>
          </a:p>
          <a:p>
            <a:pPr algn="just"/>
            <a:endParaRPr lang="nl-BE"/>
          </a:p>
          <a:p>
            <a:pPr algn="just"/>
            <a:r>
              <a:rPr lang="nl-BE"/>
              <a:t>De </a:t>
            </a:r>
            <a:r>
              <a:rPr lang="nl-BE" b="1"/>
              <a:t>belastingvrije som: </a:t>
            </a:r>
            <a:r>
              <a:rPr lang="nl-BE"/>
              <a:t>De belastingvrije som stijgt van 10.910 naar 15.300 euro in 2029. Met een eerste stijging in 2026.</a:t>
            </a:r>
            <a:endParaRPr lang="en-US"/>
          </a:p>
          <a:p>
            <a:pPr algn="just"/>
            <a:endParaRPr lang="nl-BE"/>
          </a:p>
          <a:p>
            <a:pPr algn="just">
              <a:buFont typeface="Verdana"/>
            </a:pPr>
            <a:r>
              <a:rPr lang="nl-BE"/>
              <a:t>De </a:t>
            </a:r>
            <a:r>
              <a:rPr lang="nl-BE" b="1"/>
              <a:t>BBSZ: </a:t>
            </a:r>
            <a:r>
              <a:rPr lang="nl-BE"/>
              <a:t>De bijzondere bijdrage sociale zekerheid wordt volledig hervormd en verlaagd in het voordeel van alleenstaanden. Een alleenstaande krijgt op jaarbasis met deze hervorming maximaal 365 euro netto extra.</a:t>
            </a:r>
            <a:endParaRPr lang="en-US"/>
          </a:p>
          <a:p>
            <a:pPr algn="just"/>
            <a:endParaRPr lang="nl-BE"/>
          </a:p>
          <a:p>
            <a:pPr algn="just">
              <a:buFont typeface="Verdana"/>
            </a:pPr>
            <a:r>
              <a:rPr lang="nl-BE"/>
              <a:t>De </a:t>
            </a:r>
            <a:r>
              <a:rPr lang="nl-BE" b="1"/>
              <a:t>gezinsfiscaliteit:</a:t>
            </a:r>
            <a:r>
              <a:rPr lang="nl-BE"/>
              <a:t> De toeslag op het eerste kind ten laste gaat fors omhoog van 1.980 euro naar 2.650 euro in 2029.</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38</a:t>
            </a:fld>
            <a:endParaRPr lang="nl-BE"/>
          </a:p>
        </p:txBody>
      </p:sp>
    </p:spTree>
    <p:extLst>
      <p:ext uri="{BB962C8B-B14F-4D97-AF65-F5344CB8AC3E}">
        <p14:creationId xmlns:p14="http://schemas.microsoft.com/office/powerpoint/2010/main" val="1143495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 </a:t>
            </a:r>
            <a:r>
              <a:rPr lang="nl-BE" b="1"/>
              <a:t>federale werkbonus:</a:t>
            </a:r>
            <a:r>
              <a:rPr lang="nl-BE"/>
              <a:t> We verhogen de federale werkbonus, een vermindering van de persoonlijke bijdrage RSZ. Hierbij zal bruto netto worden voor het minimumloon in 2029.</a:t>
            </a:r>
            <a:endParaRPr lang="en-US"/>
          </a:p>
          <a:p>
            <a:pPr algn="just"/>
            <a:endParaRPr lang="nl-BE"/>
          </a:p>
          <a:p>
            <a:pPr algn="just">
              <a:buFont typeface="Verdana"/>
            </a:pPr>
            <a:r>
              <a:rPr lang="nl-BE"/>
              <a:t>De </a:t>
            </a:r>
            <a:r>
              <a:rPr lang="nl-BE" b="1"/>
              <a:t>overuren:</a:t>
            </a:r>
            <a:r>
              <a:rPr lang="nl-BE"/>
              <a:t> Het systeem van overuren ondergaat een structurele hervorming. En de algemene regeling van 180 fiscaalvriendelijke overuren krijgt een lastenverlaging voor werkgever en een belastingvermindering voor de werknemer.</a:t>
            </a:r>
            <a:endParaRPr lang="en-US"/>
          </a:p>
          <a:p>
            <a:pPr algn="just"/>
            <a:endParaRPr lang="nl-BE"/>
          </a:p>
          <a:p>
            <a:pPr algn="just">
              <a:buFont typeface="Verdana"/>
            </a:pPr>
            <a:r>
              <a:rPr lang="nl-BE"/>
              <a:t>De </a:t>
            </a:r>
            <a:r>
              <a:rPr lang="nl-BE" b="1"/>
              <a:t>gepensioneerden:</a:t>
            </a:r>
            <a:r>
              <a:rPr lang="nl-BE"/>
              <a:t> Gepensioneerden die blijven werken na hun pensioen zullen nog maar een verminderde maximale heffing van 33% betalen.</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39</a:t>
            </a:fld>
            <a:endParaRPr lang="nl-BE"/>
          </a:p>
        </p:txBody>
      </p:sp>
    </p:spTree>
    <p:extLst>
      <p:ext uri="{BB962C8B-B14F-4D97-AF65-F5344CB8AC3E}">
        <p14:creationId xmlns:p14="http://schemas.microsoft.com/office/powerpoint/2010/main" val="25419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En 2023, sur chaque 100 euros dépensés, 3,8 euros ont servi à rembourser la dette. Et savez-vous combien nous avons investi dans notre défense, la même année ? </a:t>
            </a:r>
            <a:r>
              <a:rPr lang="nl-BE"/>
              <a:t>À </a:t>
            </a:r>
            <a:r>
              <a:rPr lang="nl-BE" err="1"/>
              <a:t>peine</a:t>
            </a:r>
            <a:r>
              <a:rPr lang="nl-BE"/>
              <a:t> 1,8 euro </a:t>
            </a:r>
            <a:r>
              <a:rPr lang="nl-BE" err="1"/>
              <a:t>sur</a:t>
            </a:r>
            <a:r>
              <a:rPr lang="nl-BE"/>
              <a:t> 100.</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a:t>
            </a:fld>
            <a:endParaRPr lang="nl-BE"/>
          </a:p>
        </p:txBody>
      </p:sp>
    </p:spTree>
    <p:extLst>
      <p:ext uri="{BB962C8B-B14F-4D97-AF65-F5344CB8AC3E}">
        <p14:creationId xmlns:p14="http://schemas.microsoft.com/office/powerpoint/2010/main" val="3252748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We schaffen de </a:t>
            </a:r>
            <a:r>
              <a:rPr lang="nl-BE" b="1"/>
              <a:t>belastingvermeerdering bij onvoldoende voorafbetalingen </a:t>
            </a:r>
            <a:r>
              <a:rPr lang="nl-BE"/>
              <a:t>af zodat zelfstandigen de eigen cashflow beter kunnen beheersen.</a:t>
            </a:r>
            <a:endParaRPr lang="en-US"/>
          </a:p>
          <a:p>
            <a:pPr algn="just"/>
            <a:endParaRPr lang="nl-BE"/>
          </a:p>
          <a:p>
            <a:pPr algn="just">
              <a:buFont typeface="Verdana"/>
            </a:pPr>
            <a:r>
              <a:rPr lang="nl-BE"/>
              <a:t>Het </a:t>
            </a:r>
            <a:r>
              <a:rPr lang="nl-BE" b="1"/>
              <a:t>huwelijksquotiënt:</a:t>
            </a:r>
            <a:r>
              <a:rPr lang="nl-BE"/>
              <a:t> Van alle Europese landen geeft dit land de grootste negatieve arbeidsprikkel aan de 2</a:t>
            </a:r>
            <a:r>
              <a:rPr lang="nl-BE" baseline="30000"/>
              <a:t>de</a:t>
            </a:r>
            <a:r>
              <a:rPr lang="nl-BE"/>
              <a:t> verdiener. We maken het vandaag te lonend dat één van de twee partners niet werkt. </a:t>
            </a:r>
            <a:endParaRPr lang="en-US"/>
          </a:p>
          <a:p>
            <a:pPr algn="just"/>
            <a:endParaRPr lang="en-US"/>
          </a:p>
          <a:p>
            <a:pPr algn="just"/>
            <a:r>
              <a:rPr lang="nl-BE"/>
              <a:t>We grijpen daarom in op het huwelijksquotiënt. Voor niet-gepensioneerden halveren we het tegen 2029 en voor gepensioneerden doven we het zeer langzaam uit over een periode van 20 jaar.</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40</a:t>
            </a:fld>
            <a:endParaRPr lang="nl-BE"/>
          </a:p>
        </p:txBody>
      </p:sp>
    </p:spTree>
    <p:extLst>
      <p:ext uri="{BB962C8B-B14F-4D97-AF65-F5344CB8AC3E}">
        <p14:creationId xmlns:p14="http://schemas.microsoft.com/office/powerpoint/2010/main" val="1953890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De </a:t>
            </a:r>
            <a:r>
              <a:rPr lang="nl-BE" b="1"/>
              <a:t>belastingvermindering voor werklozen</a:t>
            </a:r>
            <a:r>
              <a:rPr lang="nl-BE"/>
              <a:t>: De belastingvermindering voor werklozen wordt op termijn afgeschaft en het </a:t>
            </a:r>
            <a:r>
              <a:rPr lang="nl-BE" b="1"/>
              <a:t>leefloon</a:t>
            </a:r>
            <a:r>
              <a:rPr lang="nl-BE"/>
              <a:t> zal opgenomen worden als belastbaar inkomen.</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41</a:t>
            </a:fld>
            <a:endParaRPr lang="nl-BE"/>
          </a:p>
        </p:txBody>
      </p:sp>
    </p:spTree>
    <p:extLst>
      <p:ext uri="{BB962C8B-B14F-4D97-AF65-F5344CB8AC3E}">
        <p14:creationId xmlns:p14="http://schemas.microsoft.com/office/powerpoint/2010/main" val="940018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Enfin, le dernier et quatrième chantier sur lequel nous avons travaillé est celui de la taxe sur les plus-values. Un impôt dont je ne suis pas partisan mais que je mettrai en œuvre loyalement puisqu’il fait partie de l’accord de gouvernement conclu entre cinq partis.</a:t>
            </a:r>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42</a:t>
            </a:fld>
            <a:endParaRPr lang="nl-BE"/>
          </a:p>
        </p:txBody>
      </p:sp>
    </p:spTree>
    <p:extLst>
      <p:ext uri="{BB962C8B-B14F-4D97-AF65-F5344CB8AC3E}">
        <p14:creationId xmlns:p14="http://schemas.microsoft.com/office/powerpoint/2010/main" val="3775019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Nous pensons que tous les textes techniques et le vote au Parlement seront prêts au plus tard en novembre de cette année.</a:t>
            </a:r>
            <a:endParaRPr lang="en-US"/>
          </a:p>
          <a:p>
            <a:pPr algn="just"/>
            <a:endParaRPr lang="fr-FR"/>
          </a:p>
          <a:p>
            <a:pPr algn="just"/>
            <a:r>
              <a:rPr lang="fr-FR"/>
              <a:t>Ce chantier est pratiquement achevé et nous espérons que les banques auront également accompli leur part du travail pour le 1er janvier 2026. Ainsi, la loi pourra entrer en vigueur dès le début de la nouvelle année et nous pourrons tous avancer avec les réformes nécessaires.</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43</a:t>
            </a:fld>
            <a:endParaRPr lang="nl-BE"/>
          </a:p>
        </p:txBody>
      </p:sp>
    </p:spTree>
    <p:extLst>
      <p:ext uri="{BB962C8B-B14F-4D97-AF65-F5344CB8AC3E}">
        <p14:creationId xmlns:p14="http://schemas.microsoft.com/office/powerpoint/2010/main" val="3766433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a:t>La taxe sur les plus-values doit rapporter 500 millions d’euros en vitesse de croisière. Comparé à l’effort global de 23 milliards, cela ne représente qu’une petite part, plus précisément 1/26e. </a:t>
            </a:r>
            <a:endParaRPr lang="en-US"/>
          </a:p>
          <a:p>
            <a:pPr algn="just"/>
            <a:endParaRPr lang="en-US"/>
          </a:p>
          <a:p>
            <a:pPr algn="just"/>
            <a:r>
              <a:rPr lang="fr-FR"/>
              <a:t>Dans ce cadre – celui de réformes historiques et d’un assainissement beaucoup plus large – je considère qu’il est légitime de demander une contribution aux épaules les plus larges. </a:t>
            </a:r>
            <a:endParaRPr lang="en-US"/>
          </a:p>
          <a:p>
            <a:pPr algn="just"/>
            <a:endParaRPr lang="en-US"/>
          </a:p>
          <a:p>
            <a:pPr algn="just"/>
            <a:r>
              <a:rPr lang="fr-FR"/>
              <a:t>Surtout au vu des efforts auxquels ce gouvernement et les prochains seront confrontés. De grands entrepreneurs sérieux partagent également cet avis : tout le monde devra contribuer afin de remettre de l'ordre dans la situation budgétaire.</a:t>
            </a:r>
            <a:endParaRPr lang="en-US"/>
          </a:p>
          <a:p>
            <a:pPr algn="just"/>
            <a:endParaRPr lang="en-US"/>
          </a:p>
          <a:p>
            <a:pPr algn="just"/>
            <a:r>
              <a:rPr lang="fr-FR"/>
              <a:t>Beaucoup de choses ont déjà été dites et écrites concernant la taxe sur les plus-values. Mais permettez-moi tout de même d’en rappeler les lignes directrices afin que les choses soient claires.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44</a:t>
            </a:fld>
            <a:endParaRPr lang="nl-BE"/>
          </a:p>
        </p:txBody>
      </p:sp>
    </p:spTree>
    <p:extLst>
      <p:ext uri="{BB962C8B-B14F-4D97-AF65-F5344CB8AC3E}">
        <p14:creationId xmlns:p14="http://schemas.microsoft.com/office/powerpoint/2010/main" val="2860562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fr-FR"/>
              <a:t>Il s’agit d’une taxe de 10 % sur la plus-value réalisée sur des actifs financiers, telles que les actions et les crypto-monnaies.</a:t>
            </a:r>
            <a:endParaRPr lang="nl-BE"/>
          </a:p>
          <a:p>
            <a:pPr algn="just"/>
            <a:endParaRPr lang="fr-FR"/>
          </a:p>
          <a:p>
            <a:pPr algn="just"/>
            <a:r>
              <a:rPr lang="fr-FR"/>
              <a:t>La taxe ne s’applique que lorsque la plus-value est effectivement réalisée. Elle entrera en vigueur le 1er janvier 2026 et ne s’appliquera qu’aux plus-values futures. </a:t>
            </a:r>
            <a:endParaRPr lang="nl-BE"/>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45</a:t>
            </a:fld>
            <a:endParaRPr lang="nl-BE"/>
          </a:p>
        </p:txBody>
      </p:sp>
    </p:spTree>
    <p:extLst>
      <p:ext uri="{BB962C8B-B14F-4D97-AF65-F5344CB8AC3E}">
        <p14:creationId xmlns:p14="http://schemas.microsoft.com/office/powerpoint/2010/main" val="592686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fr-FR"/>
              <a:t>Afin de protéger les petits et moyens épargnants, une exonération annuelle de 10.000 euros par personne est prévue.</a:t>
            </a:r>
            <a:endParaRPr lang="nl-BE"/>
          </a:p>
          <a:p>
            <a:pPr algn="just"/>
            <a:endParaRPr lang="fr-FR"/>
          </a:p>
          <a:p>
            <a:pPr algn="just"/>
            <a:r>
              <a:rPr lang="fr-FR"/>
              <a:t>Ce montant de 10.000 euros sera indexé et augmentera chaque année de maximum 1.000 euros, jusqu’à atteindre 15.000 euros, à condition qu’aucune plus-value n’ait été réalisée au cours des 5 dernières années. </a:t>
            </a:r>
            <a:endParaRPr lang="nl-BE"/>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46</a:t>
            </a:fld>
            <a:endParaRPr lang="nl-BE"/>
          </a:p>
        </p:txBody>
      </p:sp>
    </p:spTree>
    <p:extLst>
      <p:ext uri="{BB962C8B-B14F-4D97-AF65-F5344CB8AC3E}">
        <p14:creationId xmlns:p14="http://schemas.microsoft.com/office/powerpoint/2010/main" val="2055983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fr-FR"/>
              <a:t>Pour les contribuables qui détiennent une participation d’au moins 20 % dans une société, un taux réduit et progressif est prévu. Pour les entrepreneurs, une exonération d’un million d’euros par période de 5 ans s’applique. </a:t>
            </a:r>
            <a:endParaRPr lang="nl-BE"/>
          </a:p>
          <a:p>
            <a:pPr algn="just"/>
            <a:endParaRPr lang="fr-FR"/>
          </a:p>
          <a:p>
            <a:pPr algn="just"/>
            <a:r>
              <a:rPr lang="fr-FR"/>
              <a:t>Il n’y a aucune distinction entre les actions cotées en bourse et celles non cotées. L’épargne-pension et les assurances-groupe restent  exonérées. </a:t>
            </a:r>
            <a:endParaRPr lang="nl-BE"/>
          </a:p>
          <a:p>
            <a:pPr algn="just"/>
            <a:endParaRPr lang="fr-FR"/>
          </a:p>
          <a:p>
            <a:pPr algn="just"/>
            <a:r>
              <a:rPr lang="fr-FR"/>
              <a:t>Voilà, en résumé, les lignes de force d’une législation qui est, en pratique comme en théorie, très complexe. </a:t>
            </a:r>
            <a:endParaRPr lang="nl-BE"/>
          </a:p>
          <a:p>
            <a:pPr algn="just"/>
            <a:endParaRPr lang="nl-BE"/>
          </a:p>
          <a:p>
            <a:pPr algn="just"/>
            <a:r>
              <a:rPr lang="fr-FR"/>
              <a:t>Notre avantage est d'introduire cette taxe sur les plus-values au début de la législature : cela nous donne en effet suffisamment de temps pour procéder à des ajustements si nécessaire. </a:t>
            </a:r>
            <a:endParaRPr lang="nl-BE"/>
          </a:p>
          <a:p>
            <a:pPr algn="just"/>
            <a:endParaRPr lang="nl-BE"/>
          </a:p>
          <a:p>
            <a:pPr algn="just"/>
            <a:r>
              <a:rPr lang="fr-FR"/>
              <a:t>La taxe sur les plus-values est quelque chose de totalement nouveau. Il y aura sans aucun doute des cas qui surgiront et pour lesquels il faudra formuler des réponses. Tout le monde est prêt à y faire face. </a:t>
            </a:r>
            <a:endParaRPr lang="nl-BE"/>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47</a:t>
            </a:fld>
            <a:endParaRPr lang="nl-BE"/>
          </a:p>
        </p:txBody>
      </p:sp>
    </p:spTree>
    <p:extLst>
      <p:ext uri="{BB962C8B-B14F-4D97-AF65-F5344CB8AC3E}">
        <p14:creationId xmlns:p14="http://schemas.microsoft.com/office/powerpoint/2010/main" val="7432266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a:t>Dames en heren,</a:t>
            </a:r>
          </a:p>
          <a:p>
            <a:pPr algn="just"/>
            <a:endParaRPr lang="nl-BE"/>
          </a:p>
          <a:p>
            <a:pPr algn="just"/>
            <a:r>
              <a:rPr lang="nl-BE"/>
              <a:t>De Programmawet, de Wet Diverse Bepalingen, het Zomerakkoord of de hervorming van de personenbelasting en de meerwaardebelasting vormen de speerpunten van Arizona in een eerste fase om de begroting terug op het spoor te krijgen. </a:t>
            </a:r>
          </a:p>
          <a:p>
            <a:pPr algn="just"/>
            <a:endParaRPr lang="nl-BE"/>
          </a:p>
          <a:p>
            <a:pPr algn="just"/>
            <a:r>
              <a:rPr lang="nl-BE"/>
              <a:t>Dat is nodig om de vele goede en sterke elementen uit ons sociale zekerheidssysteem te kunnen behouden, zoals een treffelijk pensioen voor iedereen. Ook dat van onze kinderen en kleinkinderen.</a:t>
            </a:r>
          </a:p>
          <a:p>
            <a:pPr algn="just"/>
            <a:endParaRPr lang="nl-BE"/>
          </a:p>
          <a:p>
            <a:pPr algn="just"/>
            <a:r>
              <a:rPr lang="nl-BE"/>
              <a:t>Dit vierluik bevat een zeer diverse reeks aan maatregelen die betrekking hebben op individuele personen, bedrijven, ondernemingen, Kmo’s, startups, vennootschappen, internationale bedrijven, gezinnen, kinderen, ….</a:t>
            </a:r>
          </a:p>
          <a:p>
            <a:pPr algn="just"/>
            <a:endParaRPr lang="nl-BE"/>
          </a:p>
          <a:p>
            <a:pPr algn="just"/>
            <a:r>
              <a:rPr lang="nl-BE"/>
              <a:t>Ik vermoed dat er niemand in deze zaal is waar geen enkele maatregel betrekking op heeft.</a:t>
            </a:r>
          </a:p>
          <a:p>
            <a:pPr algn="just"/>
            <a:endParaRPr lang="nl-BE"/>
          </a:p>
          <a:p>
            <a:pPr algn="just"/>
            <a:endParaRPr lang="nl-BE"/>
          </a:p>
          <a:p>
            <a:pPr algn="just"/>
            <a:r>
              <a:rPr lang="nl-BE"/>
              <a:t>Iedereen betrekken bij een grote, moeilijke hervorming is wat je moet trachten te bereiken bij een fiscale hervorming. </a:t>
            </a:r>
          </a:p>
          <a:p>
            <a:pPr algn="just"/>
            <a:endParaRPr lang="nl-BE"/>
          </a:p>
          <a:p>
            <a:pPr algn="just"/>
            <a:r>
              <a:rPr lang="nl-BE"/>
              <a:t>U moet ook weten dat elementen van wat vandaag verteld is nog kunnen veranderen. Enkel de Programmawet heeft het volledige traject doorlopen.</a:t>
            </a:r>
          </a:p>
          <a:p>
            <a:pPr algn="just"/>
            <a:endParaRPr lang="nl-BE"/>
          </a:p>
          <a:p>
            <a:pPr algn="just"/>
            <a:r>
              <a:rPr lang="nl-BE"/>
              <a:t>De komende maanden kunnen er dus nog kleine, technische wijzigingen in de Wet Diverse Bepalingen, de hervorming van de personenbelasting en zelfs in de ultra details van de meerwaardebelasting sluipen. Maar de hoofdlijnen en de principes: daarover bestaat er binnen de veelkleurige regering wel een akkoord.</a:t>
            </a:r>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48</a:t>
            </a:fld>
            <a:endParaRPr lang="nl-BE"/>
          </a:p>
        </p:txBody>
      </p:sp>
    </p:spTree>
    <p:extLst>
      <p:ext uri="{BB962C8B-B14F-4D97-AF65-F5344CB8AC3E}">
        <p14:creationId xmlns:p14="http://schemas.microsoft.com/office/powerpoint/2010/main" val="1832883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Er ligt nog een stevig traject voor ons. Te beginnen met dit najaar wanneer we de wetten waarover ik daarnet sprak in het parlement zullen bespreken.</a:t>
            </a:r>
            <a:endParaRPr lang="en-US"/>
          </a:p>
          <a:p>
            <a:pPr algn="just"/>
            <a:endParaRPr lang="en-US"/>
          </a:p>
          <a:p>
            <a:pPr algn="just"/>
            <a:r>
              <a:rPr lang="nl-BE"/>
              <a:t>Er zal tegelijk ook een moeilijke begrotingscontrole aankomen. Met de late start van de regering hebben we op enkele momenten snelheid gemist en dat weerspiegelt zich in de cijfers. </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49</a:t>
            </a:fld>
            <a:endParaRPr lang="nl-BE"/>
          </a:p>
        </p:txBody>
      </p:sp>
    </p:spTree>
    <p:extLst>
      <p:ext uri="{BB962C8B-B14F-4D97-AF65-F5344CB8AC3E}">
        <p14:creationId xmlns:p14="http://schemas.microsoft.com/office/powerpoint/2010/main" val="297716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algn="just"/>
            <a:r>
              <a:rPr lang="nl-BE">
                <a:solidFill>
                  <a:srgbClr val="1D1D1D"/>
                </a:solidFill>
              </a:rPr>
              <a:t>We moeten de federale staatschuld echt onder controle brengen. Want u kent de realiteit: </a:t>
            </a:r>
          </a:p>
          <a:p>
            <a:pPr marL="171450" indent="-171450" algn="just">
              <a:buFont typeface="Verdana"/>
              <a:buChar char="•"/>
            </a:pPr>
            <a:r>
              <a:rPr lang="nl-BE">
                <a:solidFill>
                  <a:srgbClr val="1D1D1D"/>
                </a:solidFill>
              </a:rPr>
              <a:t>De kost van de vergrijzing zou bij verderzetting van het beleid van de vorige regering oplopen tot 30% van het bbp in 2070.</a:t>
            </a:r>
          </a:p>
          <a:p>
            <a:pPr algn="just">
              <a:buFont typeface="Arial" panose="020B0604020202020204" pitchFamily="34" charset="0"/>
              <a:buNone/>
            </a:pPr>
            <a:endParaRPr lang="nl-BE" sz="1100" b="0" i="0">
              <a:solidFill>
                <a:srgbClr val="1D1D1D"/>
              </a:solidFill>
              <a:effectLst/>
              <a:latin typeface="Roboto" panose="02000000000000000000" pitchFamily="2" charset="0"/>
              <a:ea typeface="Roboto"/>
              <a:cs typeface="Roboto"/>
            </a:endParaRPr>
          </a:p>
        </p:txBody>
      </p:sp>
      <p:sp>
        <p:nvSpPr>
          <p:cNvPr id="4" name="Tijdelijke aanduiding voor dianummer 3"/>
          <p:cNvSpPr>
            <a:spLocks noGrp="1"/>
          </p:cNvSpPr>
          <p:nvPr>
            <p:ph type="sldNum" sz="quarter" idx="5"/>
          </p:nvPr>
        </p:nvSpPr>
        <p:spPr/>
        <p:txBody>
          <a:bodyPr rtlCol="0"/>
          <a:lstStyle>
            <a:defPPr>
              <a:defRPr lang="nl-NL"/>
            </a:defPPr>
          </a:lstStyle>
          <a:p>
            <a:pPr rtl="0"/>
            <a:fld id="{DAF72F06-F6ED-43C1-A86D-15B5F2AFDECD}" type="slidenum">
              <a:rPr lang="nl-NL" smtClean="0"/>
              <a:t>5</a:t>
            </a:fld>
            <a:endParaRPr lang="nl-NL"/>
          </a:p>
        </p:txBody>
      </p:sp>
    </p:spTree>
    <p:extLst>
      <p:ext uri="{BB962C8B-B14F-4D97-AF65-F5344CB8AC3E}">
        <p14:creationId xmlns:p14="http://schemas.microsoft.com/office/powerpoint/2010/main" val="38041801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a:t>Tenslotte werken we ook aan een nieuwe werf de zogenaamde Wet ter ondersteuning van het investeringsklimaat. </a:t>
            </a:r>
            <a:endParaRPr lang="en-US"/>
          </a:p>
          <a:p>
            <a:pPr algn="just"/>
            <a:endParaRPr lang="nl-BE"/>
          </a:p>
          <a:p>
            <a:pPr algn="just"/>
            <a:r>
              <a:rPr lang="nl-BE"/>
              <a:t>Deze wet, zoals aangekondigd in het regeerakkoord, zal een variant op de wet </a:t>
            </a:r>
            <a:r>
              <a:rPr lang="nl-BE" err="1"/>
              <a:t>cooreman-declercq</a:t>
            </a:r>
            <a:r>
              <a:rPr lang="nl-BE"/>
              <a:t> bevatten, maar ook de mogelijkheid om bepaalde investeringen versneld af te schrijven.</a:t>
            </a:r>
          </a:p>
          <a:p>
            <a:pPr algn="just"/>
            <a:endParaRPr lang="nl-BE"/>
          </a:p>
          <a:p>
            <a:pPr algn="just"/>
            <a:r>
              <a:rPr lang="nl-BE"/>
              <a:t>We hebben in de horderace al enkele meters afgelegd, maar veel hordes blijven opduiken. Ook al rennen we tegen een enorme snelheid, toch staan we vandaag nog maar aan het begin van onze wedstrijd. </a:t>
            </a:r>
          </a:p>
          <a:p>
            <a:endParaRPr lang="nl-BE"/>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50</a:t>
            </a:fld>
            <a:endParaRPr lang="nl-BE"/>
          </a:p>
        </p:txBody>
      </p:sp>
    </p:spTree>
    <p:extLst>
      <p:ext uri="{BB962C8B-B14F-4D97-AF65-F5344CB8AC3E}">
        <p14:creationId xmlns:p14="http://schemas.microsoft.com/office/powerpoint/2010/main" val="2312184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Deze saneringsagenda is nog helemaal niet op kruissnelheid.</a:t>
            </a:r>
            <a:endParaRPr lang="en-US"/>
          </a:p>
          <a:p>
            <a:pPr algn="just"/>
            <a:endParaRPr lang="nl-BE"/>
          </a:p>
          <a:p>
            <a:pPr algn="just"/>
            <a:r>
              <a:rPr lang="nl-BE"/>
              <a:t>Ik besef zeer goed dat niet alle hervormingen applaus zullen opleveren. Maar ik prijs mij gelukkig met het besef dat toch langzaam is gegroeid in de samenleving.</a:t>
            </a:r>
            <a:endParaRPr lang="en-US"/>
          </a:p>
          <a:p>
            <a:pPr algn="just"/>
            <a:endParaRPr lang="nl-BE"/>
          </a:p>
          <a:p>
            <a:pPr algn="just"/>
            <a:r>
              <a:rPr lang="nl-BE"/>
              <a:t>We kunnen niets anders doen dan nu te hervormen. De voorbije jaren is er niet of te laks gehandeld, het was schuldig verzuim. Nu is er echt geen andere optie. </a:t>
            </a:r>
            <a:r>
              <a:rPr lang="en-US"/>
              <a:t>“You cannot escape the responsibility of tomorrow </a:t>
            </a:r>
            <a:br>
              <a:rPr lang="en-US">
                <a:cs typeface="+mn-lt"/>
              </a:rPr>
            </a:br>
            <a:r>
              <a:rPr lang="en-US"/>
              <a:t>by evading it today.” – Lincoln </a:t>
            </a:r>
          </a:p>
          <a:p>
            <a:pPr algn="just"/>
            <a:endParaRPr lang="en-US"/>
          </a:p>
          <a:p>
            <a:pPr algn="just"/>
            <a:r>
              <a:rPr lang="nl-BE"/>
              <a:t>De overheidsfinanciën op orde krijgen is een zaak van en voor de hele samenleving. Het is ook de enige weg om werken en ondernemen meer te waarderen in dit land en onze welvaart en zorg veilig te stellen.</a:t>
            </a:r>
            <a:endParaRPr lang="en-US"/>
          </a:p>
          <a:p>
            <a:pPr algn="just"/>
            <a:endParaRPr lang="en-US"/>
          </a:p>
          <a:p>
            <a:pPr algn="just"/>
            <a:r>
              <a:rPr lang="nl-BE"/>
              <a:t>De realiteit dwingt ons tot een tienjarig project. Elk jaar opnieuw – ik besef dat zeer goed – elk jaar opnieuw zullen we aan de bak moeten. Om te vermijden dat het schip finaal zinkt.</a:t>
            </a:r>
            <a:endParaRPr lang="en-US"/>
          </a:p>
          <a:p>
            <a:pPr algn="just"/>
            <a:endParaRPr lang="nl-BE"/>
          </a:p>
          <a:p>
            <a:pPr algn="just"/>
            <a:endParaRPr lang="nl-BE"/>
          </a:p>
          <a:p>
            <a:pPr algn="just"/>
            <a:r>
              <a:rPr lang="nl-BE"/>
              <a:t>Verantwoordelijkheid en soberheid gaan de komende jaren onze welvaart op de lange termijn veiligstellen. </a:t>
            </a:r>
            <a:endParaRPr lang="en-US"/>
          </a:p>
          <a:p>
            <a:pPr algn="just"/>
            <a:endParaRPr lang="en-US"/>
          </a:p>
          <a:p>
            <a:pPr algn="just"/>
            <a:r>
              <a:rPr lang="nl-BE"/>
              <a:t>Ik dank u.</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51</a:t>
            </a:fld>
            <a:endParaRPr lang="nl-BE"/>
          </a:p>
        </p:txBody>
      </p:sp>
    </p:spTree>
    <p:extLst>
      <p:ext uri="{BB962C8B-B14F-4D97-AF65-F5344CB8AC3E}">
        <p14:creationId xmlns:p14="http://schemas.microsoft.com/office/powerpoint/2010/main" val="368507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BE"/>
              <a:t>Deze trend hebben we met de plannen van de Arizonaregering al kunnen doorbreken. </a:t>
            </a:r>
            <a:endParaRPr lang="en-US"/>
          </a:p>
          <a:p>
            <a:pPr algn="just"/>
            <a:endParaRPr lang="nl-BE"/>
          </a:p>
          <a:p>
            <a:pPr algn="just"/>
            <a:r>
              <a:rPr lang="nl-BE"/>
              <a:t>Het Federaal Planbureau raamt de vergrijzinskost in 2070 nu op 27,5% van het bbp op basis van onze pensioen- en arbeidsmarkthervorming. Dat is een halvering van de stijging van de eerdere stijging van de vergrijzingskost.</a:t>
            </a:r>
            <a:endParaRPr lang="en-US"/>
          </a:p>
          <a:p>
            <a:pPr algn="just"/>
            <a:endParaRPr lang="en-US"/>
          </a:p>
          <a:p>
            <a:pPr algn="just"/>
            <a:r>
              <a:rPr lang="nl-BE"/>
              <a:t>Dat is een stap in de goede richting, maar het totale bedrag blijft nog steeds een grote hap uit onze beschikbare gelden.</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6</a:t>
            </a:fld>
            <a:endParaRPr lang="nl-BE"/>
          </a:p>
        </p:txBody>
      </p:sp>
    </p:spTree>
    <p:extLst>
      <p:ext uri="{BB962C8B-B14F-4D97-AF65-F5344CB8AC3E}">
        <p14:creationId xmlns:p14="http://schemas.microsoft.com/office/powerpoint/2010/main" val="262073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Verdana"/>
              <a:buChar char="•"/>
            </a:pPr>
            <a:r>
              <a:rPr lang="fr-BE"/>
              <a:t>Nous traînons derrière nous des taux d’intérêt élevés sur une montagne de dettes historiques – le taux d’endettement s’élevait en 2024 à 104,7 %.</a:t>
            </a:r>
            <a:endParaRPr lang="en-US"/>
          </a:p>
          <a:p>
            <a:pPr marL="171450" indent="-171450" algn="just">
              <a:buFont typeface="Verdana"/>
              <a:buChar char="•"/>
            </a:pPr>
            <a:r>
              <a:rPr lang="fr-BE"/>
              <a:t>D’ici 2035, nous devons investir pas moins de 5 % de notre PIB dans la défense. </a:t>
            </a:r>
            <a:r>
              <a:rPr lang="nl-NL" err="1"/>
              <a:t>C’est</a:t>
            </a:r>
            <a:r>
              <a:rPr lang="nl-NL"/>
              <a:t> 3,7 % de plus </a:t>
            </a:r>
            <a:r>
              <a:rPr lang="nl-NL" err="1"/>
              <a:t>qu’au</a:t>
            </a:r>
            <a:r>
              <a:rPr lang="nl-NL"/>
              <a:t> </a:t>
            </a:r>
            <a:r>
              <a:rPr lang="nl-NL" err="1"/>
              <a:t>début</a:t>
            </a:r>
            <a:r>
              <a:rPr lang="nl-NL"/>
              <a:t> de </a:t>
            </a:r>
            <a:r>
              <a:rPr lang="nl-NL" err="1"/>
              <a:t>cette</a:t>
            </a:r>
            <a:r>
              <a:rPr lang="nl-NL"/>
              <a:t> </a:t>
            </a:r>
            <a:r>
              <a:rPr lang="nl-NL" err="1"/>
              <a:t>législature</a:t>
            </a:r>
            <a:r>
              <a:rPr lang="nl-NL"/>
              <a:t>.</a:t>
            </a:r>
            <a:endParaRPr lang="en-US"/>
          </a:p>
          <a:p>
            <a:pPr marL="171450" indent="-171450" algn="just">
              <a:buFont typeface="Verdana"/>
              <a:buChar char="•"/>
            </a:pPr>
            <a:r>
              <a:rPr lang="fr-BE"/>
              <a:t>Notre économie d’exportation est sous pression à cause des guerres commerciales.</a:t>
            </a:r>
            <a:endParaRPr lang="en-US"/>
          </a:p>
          <a:p>
            <a:pPr marL="171450" indent="-171450" algn="just">
              <a:buFont typeface="Verdana"/>
              <a:buChar char="•"/>
            </a:pPr>
            <a:r>
              <a:rPr lang="fr-BE"/>
              <a:t>En Europe, nous supportons un coût salarial et énergétique extrêmement élevé. </a:t>
            </a:r>
            <a:endParaRPr lang="en-US"/>
          </a:p>
          <a:p>
            <a:pPr marL="171450" indent="-171450" algn="just">
              <a:buFont typeface="Verdana"/>
              <a:buChar char="•"/>
            </a:pPr>
            <a:r>
              <a:rPr lang="fr-BE"/>
              <a:t>Et par-dessus tout, le gouvernement fédéral précédent affiche un très mauvais bilan en matière de réformes. Les marchés financiers commencent à s’en rendre compte. Ils ne sont pas aveugles. Avant l’été, la note de notre pays a même été abaissée.</a:t>
            </a:r>
            <a:endParaRPr lang="en-US"/>
          </a:p>
          <a:p>
            <a:endParaRPr lang="en-US"/>
          </a:p>
        </p:txBody>
      </p:sp>
      <p:sp>
        <p:nvSpPr>
          <p:cNvPr id="4" name="Slide Number Placeholder 3"/>
          <p:cNvSpPr>
            <a:spLocks noGrp="1"/>
          </p:cNvSpPr>
          <p:nvPr>
            <p:ph type="sldNum" sz="quarter" idx="5"/>
          </p:nvPr>
        </p:nvSpPr>
        <p:spPr/>
        <p:txBody>
          <a:bodyPr/>
          <a:lstStyle/>
          <a:p>
            <a:fld id="{044A003E-0AE6-47BF-957E-C9E42342763E}" type="slidenum">
              <a:rPr lang="nl-BE" smtClean="0"/>
              <a:t>7</a:t>
            </a:fld>
            <a:endParaRPr lang="nl-BE"/>
          </a:p>
        </p:txBody>
      </p:sp>
    </p:spTree>
    <p:extLst>
      <p:ext uri="{BB962C8B-B14F-4D97-AF65-F5344CB8AC3E}">
        <p14:creationId xmlns:p14="http://schemas.microsoft.com/office/powerpoint/2010/main" val="224692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defPPr>
              <a:defRPr lang="nl-NL"/>
            </a:defPPr>
          </a:lstStyle>
          <a:p>
            <a:pPr algn="just"/>
            <a:r>
              <a:rPr lang="nl-BE" dirty="0">
                <a:solidFill>
                  <a:srgbClr val="1D1D1D"/>
                </a:solidFill>
              </a:rPr>
              <a:t>Dit patroon van een slechte competitiviteit, hoge overheidsuitgave, een groeiende staatsschuld en gebrek aan daadkracht willen wij met de Arizona-regering doorbreken. </a:t>
            </a:r>
          </a:p>
          <a:p>
            <a:pPr algn="just"/>
            <a:endParaRPr lang="nl-BE" dirty="0">
              <a:solidFill>
                <a:srgbClr val="1D1D1D"/>
              </a:solidFill>
            </a:endParaRPr>
          </a:p>
          <a:p>
            <a:pPr algn="just"/>
            <a:r>
              <a:rPr lang="nl-BE" dirty="0">
                <a:solidFill>
                  <a:srgbClr val="1D1D1D"/>
                </a:solidFill>
              </a:rPr>
              <a:t>Eenvoudig zal dat niet worden. We mogen in deze opdracht de samenleving ook niet voorliegen. Het zal eerst nog slechter worden voor het beter wordt. Het financiële moeras waar we dreigden in te sukkelen blijft gevaarlijk. </a:t>
            </a:r>
          </a:p>
          <a:p>
            <a:pPr algn="just"/>
            <a:endParaRPr lang="nl-BE" dirty="0">
              <a:solidFill>
                <a:srgbClr val="1D1D1D"/>
              </a:solidFill>
            </a:endParaRPr>
          </a:p>
          <a:p>
            <a:pPr algn="just"/>
            <a:r>
              <a:rPr lang="nl-BE" dirty="0">
                <a:solidFill>
                  <a:srgbClr val="1D1D1D"/>
                </a:solidFill>
              </a:rPr>
              <a:t>Onze hervormingen – een inspanning van momenteel 23 miljard euro, ongezien in de recente geschiedenis van dit land – zal het begrotingstekort opnieuw beheersbaar maken door de primaire uitgave te stabiliseren en zonder de globale belastingdruk te laten stijgen.</a:t>
            </a:r>
          </a:p>
          <a:p>
            <a:pPr algn="just"/>
            <a:endParaRPr lang="nl-BE" dirty="0">
              <a:solidFill>
                <a:srgbClr val="1D1D1D"/>
              </a:solidFill>
            </a:endParaRPr>
          </a:p>
          <a:p>
            <a:pPr marL="0" lvl="0" indent="0" algn="just">
              <a:lnSpc>
                <a:spcPct val="107000"/>
              </a:lnSpc>
              <a:buFont typeface="Symbol" panose="05050102010706020507" pitchFamily="18" charset="2"/>
              <a:buNone/>
            </a:pPr>
            <a:endParaRPr lang="nl-BE" sz="900" b="0" i="0" dirty="0">
              <a:solidFill>
                <a:srgbClr val="1D1D1D"/>
              </a:solidFill>
              <a:effectLst/>
              <a:latin typeface="Roboto" panose="02000000000000000000" pitchFamily="2" charset="0"/>
              <a:ea typeface="Roboto"/>
              <a:cs typeface="Roboto"/>
            </a:endParaRPr>
          </a:p>
        </p:txBody>
      </p:sp>
      <p:sp>
        <p:nvSpPr>
          <p:cNvPr id="4" name="Tijdelijke aanduiding voor dianummer 3"/>
          <p:cNvSpPr>
            <a:spLocks noGrp="1"/>
          </p:cNvSpPr>
          <p:nvPr>
            <p:ph type="sldNum" sz="quarter" idx="5"/>
          </p:nvPr>
        </p:nvSpPr>
        <p:spPr/>
        <p:txBody>
          <a:bodyPr rtlCol="0"/>
          <a:lstStyle>
            <a:defPPr>
              <a:defRPr lang="nl-NL"/>
            </a:defPPr>
          </a:lstStyle>
          <a:p>
            <a:pPr rtl="0"/>
            <a:fld id="{DAF72F06-F6ED-43C1-A86D-15B5F2AFDECD}" type="slidenum">
              <a:rPr lang="nl-NL" smtClean="0"/>
              <a:t>8</a:t>
            </a:fld>
            <a:endParaRPr lang="nl-NL"/>
          </a:p>
        </p:txBody>
      </p:sp>
    </p:spTree>
    <p:extLst>
      <p:ext uri="{BB962C8B-B14F-4D97-AF65-F5344CB8AC3E}">
        <p14:creationId xmlns:p14="http://schemas.microsoft.com/office/powerpoint/2010/main" val="4191283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BE" dirty="0" err="1"/>
              <a:t>Nous</a:t>
            </a:r>
            <a:r>
              <a:rPr lang="nl-BE" dirty="0"/>
              <a:t> </a:t>
            </a:r>
            <a:r>
              <a:rPr lang="nl-BE" dirty="0" err="1"/>
              <a:t>avons</a:t>
            </a:r>
            <a:r>
              <a:rPr lang="nl-BE" dirty="0"/>
              <a:t> </a:t>
            </a:r>
            <a:r>
              <a:rPr lang="nl-BE" dirty="0" err="1"/>
              <a:t>un</a:t>
            </a:r>
            <a:r>
              <a:rPr lang="nl-BE" dirty="0"/>
              <a:t> </a:t>
            </a:r>
            <a:r>
              <a:rPr lang="nl-BE" dirty="0" err="1"/>
              <a:t>accord</a:t>
            </a:r>
            <a:r>
              <a:rPr lang="nl-BE" dirty="0"/>
              <a:t> pour </a:t>
            </a:r>
            <a:r>
              <a:rPr lang="nl-BE" dirty="0" err="1"/>
              <a:t>plusieurs</a:t>
            </a:r>
            <a:r>
              <a:rPr lang="nl-BE" dirty="0"/>
              <a:t> </a:t>
            </a:r>
            <a:r>
              <a:rPr lang="nl-BE" dirty="0" err="1"/>
              <a:t>réformes</a:t>
            </a:r>
            <a:r>
              <a:rPr lang="nl-BE" dirty="0"/>
              <a:t> </a:t>
            </a:r>
            <a:r>
              <a:rPr lang="nl-BE" dirty="0" err="1"/>
              <a:t>historiques</a:t>
            </a:r>
            <a:r>
              <a:rPr lang="nl-BE" dirty="0"/>
              <a:t>:</a:t>
            </a:r>
          </a:p>
          <a:p>
            <a:pPr algn="just"/>
            <a:endParaRPr lang="fr-FR" dirty="0"/>
          </a:p>
          <a:p>
            <a:pPr marL="171450" indent="-171450" algn="just">
              <a:buFont typeface="Arial" panose="020B0604020202020204" pitchFamily="34" charset="0"/>
              <a:buChar char="•"/>
            </a:pPr>
            <a:r>
              <a:rPr lang="fr-FR" dirty="0"/>
              <a:t>Sur le plan du marché du travail avec par exemple la limitation des allocations de chômage dans le temps, </a:t>
            </a:r>
            <a:endParaRPr lang="nl-BE" dirty="0"/>
          </a:p>
          <a:p>
            <a:pPr marL="171450" indent="-171450" algn="just">
              <a:buFont typeface="Verdana"/>
              <a:buChar char="•"/>
            </a:pPr>
            <a:r>
              <a:rPr lang="fr-FR" dirty="0"/>
              <a:t>Pour une approche plus stricte des 500.000 malades de longue durée avec une politique d’activation et de sanctions, </a:t>
            </a:r>
            <a:endParaRPr lang="nl-BE" dirty="0"/>
          </a:p>
          <a:p>
            <a:pPr marL="171450" indent="-171450" algn="just">
              <a:buFont typeface="Verdana"/>
              <a:buChar char="•"/>
            </a:pPr>
            <a:r>
              <a:rPr lang="fr-FR" dirty="0"/>
              <a:t>Pour une politique migratoire plus stricte afin que ce pays ne soit plus un lieu attractif pour la migration illégale,</a:t>
            </a:r>
            <a:endParaRPr lang="nl-BE" dirty="0"/>
          </a:p>
          <a:p>
            <a:pPr marL="171450" indent="-171450" algn="just">
              <a:buFont typeface="Verdana"/>
              <a:buChar char="•"/>
            </a:pPr>
            <a:r>
              <a:rPr lang="fr-FR" dirty="0"/>
              <a:t>Pour une fiscalité équitable, avec un net plus élevé et un modèle de collaboration au lieu d’un modèle d’opposition entre le fisc et l’entreprise, </a:t>
            </a:r>
            <a:endParaRPr lang="nl-BE" dirty="0"/>
          </a:p>
          <a:p>
            <a:endParaRPr lang="nl-BE" dirty="0"/>
          </a:p>
        </p:txBody>
      </p:sp>
      <p:sp>
        <p:nvSpPr>
          <p:cNvPr id="4" name="Tijdelijke aanduiding voor dianummer 3"/>
          <p:cNvSpPr>
            <a:spLocks noGrp="1"/>
          </p:cNvSpPr>
          <p:nvPr>
            <p:ph type="sldNum" sz="quarter" idx="5"/>
          </p:nvPr>
        </p:nvSpPr>
        <p:spPr/>
        <p:txBody>
          <a:bodyPr/>
          <a:lstStyle/>
          <a:p>
            <a:fld id="{044A003E-0AE6-47BF-957E-C9E42342763E}" type="slidenum">
              <a:rPr lang="nl-BE" smtClean="0"/>
              <a:t>9</a:t>
            </a:fld>
            <a:endParaRPr lang="nl-BE"/>
          </a:p>
        </p:txBody>
      </p:sp>
    </p:spTree>
    <p:extLst>
      <p:ext uri="{BB962C8B-B14F-4D97-AF65-F5344CB8AC3E}">
        <p14:creationId xmlns:p14="http://schemas.microsoft.com/office/powerpoint/2010/main" val="393551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CE4E5-6CBC-2CCA-A56E-AF2C3EBAB56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35A2844-031B-57AE-F440-E45FAF0A1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1C159F09-06BC-F579-5076-9086D3E1E3EF}"/>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93B9E9EB-46AA-26D4-7DF0-AEA10E1D90C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BC6942-ADEE-D562-EFE6-3179D32FC1EA}"/>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33397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4DE0F-69AB-6292-420D-9FE8559A074C}"/>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379D4D9-2B35-B6E1-E1E0-210D709F427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4674F49-4BA8-168A-7BA3-5FDC99259947}"/>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3BB86F05-2D36-4028-27A9-0FEF41BB966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F5032E7-B598-1A98-555E-F0980523A68B}"/>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319412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2D4CB28-FDD2-ACA3-7D23-E651164CB16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54F433BD-5A20-69EF-F6DA-B4AA9915A79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1A076C1-5381-B73D-571E-C98868D22930}"/>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E22905C8-1D73-56E6-4FFE-707EECE9C6D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D394F13-D603-2F29-B4FA-FEC70521845C}"/>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47507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ondertitel, afbeelding en inhoud">
    <p:spTree>
      <p:nvGrpSpPr>
        <p:cNvPr id="1" name=""/>
        <p:cNvGrpSpPr/>
        <p:nvPr/>
      </p:nvGrpSpPr>
      <p:grpSpPr>
        <a:xfrm>
          <a:off x="0" y="0"/>
          <a:ext cx="0" cy="0"/>
          <a:chOff x="0" y="0"/>
          <a:chExt cx="0" cy="0"/>
        </a:xfrm>
      </p:grpSpPr>
      <p:sp>
        <p:nvSpPr>
          <p:cNvPr id="11" name="Titel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rtlCol="0" anchor="t">
            <a:noAutofit/>
          </a:bodyPr>
          <a:lstStyle>
            <a:lvl1pPr>
              <a:defRPr lang="nl-NL" sz="3600" b="1">
                <a:solidFill>
                  <a:schemeClr val="accent5"/>
                </a:solidFill>
              </a:defRPr>
            </a:lvl1pPr>
          </a:lstStyle>
          <a:p>
            <a:pPr rtl="0"/>
            <a:r>
              <a:rPr lang="nl-NL" noProof="0"/>
              <a:t>Klik om de titel van het model te bewerken</a:t>
            </a:r>
            <a:br>
              <a:rPr lang="nl-NL" noProof="0"/>
            </a:br>
            <a:endParaRPr lang="nl-NL" noProof="0"/>
          </a:p>
        </p:txBody>
      </p:sp>
      <p:sp>
        <p:nvSpPr>
          <p:cNvPr id="23" name="Tijdelijke aanduiding voor tekst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rtlCol="0">
            <a:noAutofit/>
          </a:bodyPr>
          <a:lstStyle>
            <a:lvl1pPr marL="0" indent="0">
              <a:buNone/>
              <a:defRPr lang="nl-NL" sz="2800" b="1">
                <a:solidFill>
                  <a:schemeClr val="accent6"/>
                </a:solidFill>
              </a:defRPr>
            </a:lvl1pPr>
          </a:lstStyle>
          <a:p>
            <a:pPr lvl="0" rtl="0"/>
            <a:r>
              <a:rPr lang="nl-NL" noProof="0"/>
              <a:t>Klik om de titel van het model te bewerken</a:t>
            </a:r>
          </a:p>
        </p:txBody>
      </p:sp>
      <p:sp>
        <p:nvSpPr>
          <p:cNvPr id="3" name="Tijdelijke aanduiding voor afbeelding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rtlCol="0" anchor="ctr">
            <a:normAutofit/>
          </a:bodyPr>
          <a:lstStyle>
            <a:lvl1pPr algn="ctr">
              <a:defRPr lang="nl-NL" sz="1600"/>
            </a:lvl1pPr>
          </a:lstStyle>
          <a:p>
            <a:pPr rtl="0"/>
            <a:r>
              <a:rPr lang="nl-NL" noProof="0"/>
              <a:t>Klik om de afbeelding hier in te voegen</a:t>
            </a:r>
          </a:p>
        </p:txBody>
      </p:sp>
      <p:sp>
        <p:nvSpPr>
          <p:cNvPr id="12" name="Tijdelijke aanduiding voor tekst 11">
            <a:extLst>
              <a:ext uri="{FF2B5EF4-FFF2-40B4-BE49-F238E27FC236}">
                <a16:creationId xmlns:a16="http://schemas.microsoft.com/office/drawing/2014/main" id="{5485AAEB-729B-0E45-AA2A-8821D226E74F}"/>
              </a:ext>
            </a:extLst>
          </p:cNvPr>
          <p:cNvSpPr>
            <a:spLocks noGrp="1"/>
          </p:cNvSpPr>
          <p:nvPr>
            <p:ph type="body" sz="quarter" idx="14" hasCustomPrompt="1"/>
          </p:nvPr>
        </p:nvSpPr>
        <p:spPr>
          <a:xfrm>
            <a:off x="8960220" y="3888618"/>
            <a:ext cx="2389094" cy="479900"/>
          </a:xfrm>
        </p:spPr>
        <p:txBody>
          <a:bodyPr lIns="0" tIns="0" rIns="0" bIns="0" rtlCol="0">
            <a:noAutofit/>
          </a:bodyPr>
          <a:lstStyle>
            <a:lvl1pPr marL="0" indent="0">
              <a:buNone/>
              <a:defRPr lang="nl-NL" sz="1600" b="1">
                <a:solidFill>
                  <a:schemeClr val="accent5"/>
                </a:solidFill>
              </a:defRPr>
            </a:lvl1pPr>
          </a:lstStyle>
          <a:p>
            <a:pPr lvl="0" rtl="0"/>
            <a:r>
              <a:rPr lang="nl-NL" noProof="0"/>
              <a:t>Klik om de tekststijl van het model te bewerken</a:t>
            </a:r>
          </a:p>
        </p:txBody>
      </p:sp>
      <p:sp>
        <p:nvSpPr>
          <p:cNvPr id="18" name="Tijdelijke aanduiding voor tekst 11">
            <a:extLst>
              <a:ext uri="{FF2B5EF4-FFF2-40B4-BE49-F238E27FC236}">
                <a16:creationId xmlns:a16="http://schemas.microsoft.com/office/drawing/2014/main" id="{3BA4E48D-7640-4648-AD2A-35EB9295CCF5}"/>
              </a:ext>
            </a:extLst>
          </p:cNvPr>
          <p:cNvSpPr>
            <a:spLocks noGrp="1"/>
          </p:cNvSpPr>
          <p:nvPr>
            <p:ph type="body" sz="quarter" idx="18" hasCustomPrompt="1"/>
          </p:nvPr>
        </p:nvSpPr>
        <p:spPr>
          <a:xfrm>
            <a:off x="8960220" y="5322378"/>
            <a:ext cx="2389094" cy="859760"/>
          </a:xfrm>
        </p:spPr>
        <p:txBody>
          <a:bodyPr lIns="0" tIns="0" rIns="0" bIns="0" rtlCol="0">
            <a:noAutofit/>
          </a:bodyPr>
          <a:lstStyle>
            <a:lvl1pPr marL="0" indent="0">
              <a:buNone/>
              <a:defRPr lang="nl-NL" sz="1600">
                <a:solidFill>
                  <a:schemeClr val="accent5"/>
                </a:solidFill>
              </a:defRPr>
            </a:lvl1pPr>
          </a:lstStyle>
          <a:p>
            <a:pPr lvl="0" rtl="0"/>
            <a:r>
              <a:rPr lang="nl-NL" noProof="0"/>
              <a:t>Klik om de tekststijl van het model te bewerken</a:t>
            </a:r>
          </a:p>
        </p:txBody>
      </p:sp>
    </p:spTree>
    <p:extLst>
      <p:ext uri="{BB962C8B-B14F-4D97-AF65-F5344CB8AC3E}">
        <p14:creationId xmlns:p14="http://schemas.microsoft.com/office/powerpoint/2010/main" val="3315520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19B6ED3-F67E-495B-B0A9-1265801DD071}" type="datetimeFigureOut">
              <a:rPr lang="nl-BE" smtClean="0"/>
              <a:t>11/09/2025</a:t>
            </a:fld>
            <a:endParaRPr lang="nl-B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l-B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8E84FB9-C42F-45EB-9BBC-4FACB59893CD}" type="slidenum">
              <a:rPr lang="nl-BE" smtClean="0"/>
              <a:t>‹nr.›</a:t>
            </a:fld>
            <a:endParaRPr lang="nl-BE"/>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969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19B6ED3-F67E-495B-B0A9-1265801DD071}" type="datetimeFigureOut">
              <a:rPr lang="nl-BE" smtClean="0"/>
              <a:t>11/09/2025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109768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nl-NL"/>
              <a:t>Klik om stijl te bewerken</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19B6ED3-F67E-495B-B0A9-1265801DD071}" type="datetimeFigureOut">
              <a:rPr lang="nl-BE" smtClean="0"/>
              <a:t>11/09/2025</a:t>
            </a:fld>
            <a:endParaRPr lang="nl-B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l-B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8E84FB9-C42F-45EB-9BBC-4FACB59893CD}" type="slidenum">
              <a:rPr lang="nl-BE" smtClean="0"/>
              <a:t>‹nr.›</a:t>
            </a:fld>
            <a:endParaRPr lang="nl-B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12184437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19B6ED3-F67E-495B-B0A9-1265801DD071}" type="datetimeFigureOut">
              <a:rPr lang="nl-BE" smtClean="0"/>
              <a:t>11/09/2025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264122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19B6ED3-F67E-495B-B0A9-1265801DD071}" type="datetimeFigureOut">
              <a:rPr lang="nl-BE" smtClean="0"/>
              <a:t>11/09/2025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93139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C19B6ED3-F67E-495B-B0A9-1265801DD071}" type="datetimeFigureOut">
              <a:rPr lang="nl-BE" smtClean="0"/>
              <a:t>11/09/2025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2332257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B6ED3-F67E-495B-B0A9-1265801DD071}" type="datetimeFigureOut">
              <a:rPr lang="nl-BE" smtClean="0"/>
              <a:t>11/09/2025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401789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28225-57FA-29EA-B478-9ED60FD4744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CC019E52-A7D7-0A78-1667-DB91131B9C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35B8DBE-FA40-CCDF-73DE-4928A1E499A5}"/>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1B979670-058A-4745-6BAF-CC19CAC2628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743CF10-F7EF-13F5-750E-934F1862AFA2}"/>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221977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9B6ED3-F67E-495B-B0A9-1265801DD071}" type="datetimeFigureOut">
              <a:rPr lang="nl-BE" smtClean="0"/>
              <a:t>11/09/2025</a:t>
            </a:fld>
            <a:endParaRPr lang="nl-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8E84FB9-C42F-45EB-9BBC-4FACB59893CD}" type="slidenum">
              <a:rPr lang="nl-BE" smtClean="0"/>
              <a:t>‹nr.›</a:t>
            </a:fld>
            <a:endParaRPr lang="nl-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5831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9B6ED3-F67E-495B-B0A9-1265801DD071}" type="datetimeFigureOut">
              <a:rPr lang="nl-BE" smtClean="0"/>
              <a:t>11/09/2025</a:t>
            </a:fld>
            <a:endParaRPr lang="nl-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8E84FB9-C42F-45EB-9BBC-4FACB59893CD}" type="slidenum">
              <a:rPr lang="nl-BE" smtClean="0"/>
              <a:t>‹nr.›</a:t>
            </a:fld>
            <a:endParaRPr lang="nl-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1481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19B6ED3-F67E-495B-B0A9-1265801DD071}" type="datetimeFigureOut">
              <a:rPr lang="nl-BE" smtClean="0"/>
              <a:t>11/09/2025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1505249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19B6ED3-F67E-495B-B0A9-1265801DD071}" type="datetimeFigureOut">
              <a:rPr lang="nl-BE" smtClean="0"/>
              <a:t>11/09/2025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8E84FB9-C42F-45EB-9BBC-4FACB59893CD}" type="slidenum">
              <a:rPr lang="nl-BE" smtClean="0"/>
              <a:t>‹nr.›</a:t>
            </a:fld>
            <a:endParaRPr lang="nl-BE"/>
          </a:p>
        </p:txBody>
      </p:sp>
    </p:spTree>
    <p:extLst>
      <p:ext uri="{BB962C8B-B14F-4D97-AF65-F5344CB8AC3E}">
        <p14:creationId xmlns:p14="http://schemas.microsoft.com/office/powerpoint/2010/main" val="217003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ondertitel, afbeelding en inhoud">
    <p:spTree>
      <p:nvGrpSpPr>
        <p:cNvPr id="1" name=""/>
        <p:cNvGrpSpPr/>
        <p:nvPr/>
      </p:nvGrpSpPr>
      <p:grpSpPr>
        <a:xfrm>
          <a:off x="0" y="0"/>
          <a:ext cx="0" cy="0"/>
          <a:chOff x="0" y="0"/>
          <a:chExt cx="0" cy="0"/>
        </a:xfrm>
      </p:grpSpPr>
      <p:sp>
        <p:nvSpPr>
          <p:cNvPr id="11" name="Titel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rtlCol="0" anchor="t">
            <a:noAutofit/>
          </a:bodyPr>
          <a:lstStyle>
            <a:lvl1pPr>
              <a:defRPr lang="nl-NL" sz="3600" b="1">
                <a:solidFill>
                  <a:schemeClr val="accent5"/>
                </a:solidFill>
              </a:defRPr>
            </a:lvl1pPr>
          </a:lstStyle>
          <a:p>
            <a:pPr rtl="0"/>
            <a:r>
              <a:rPr lang="nl-NL" noProof="0"/>
              <a:t>Klik om de titel van het model te bewerken</a:t>
            </a:r>
            <a:br>
              <a:rPr lang="nl-NL" noProof="0"/>
            </a:br>
            <a:endParaRPr lang="nl-NL" noProof="0"/>
          </a:p>
        </p:txBody>
      </p:sp>
      <p:sp>
        <p:nvSpPr>
          <p:cNvPr id="23" name="Tijdelijke aanduiding voor tekst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rtlCol="0">
            <a:noAutofit/>
          </a:bodyPr>
          <a:lstStyle>
            <a:lvl1pPr marL="0" indent="0">
              <a:buNone/>
              <a:defRPr lang="nl-NL" sz="2800" b="1">
                <a:solidFill>
                  <a:schemeClr val="accent6"/>
                </a:solidFill>
              </a:defRPr>
            </a:lvl1pPr>
          </a:lstStyle>
          <a:p>
            <a:pPr lvl="0" rtl="0"/>
            <a:r>
              <a:rPr lang="nl-NL" noProof="0"/>
              <a:t>Klik om de titel van het model te bewerken</a:t>
            </a:r>
          </a:p>
        </p:txBody>
      </p:sp>
      <p:sp>
        <p:nvSpPr>
          <p:cNvPr id="3" name="Tijdelijke aanduiding voor afbeelding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rtlCol="0" anchor="ctr">
            <a:normAutofit/>
          </a:bodyPr>
          <a:lstStyle>
            <a:lvl1pPr algn="ctr">
              <a:defRPr lang="nl-NL" sz="1600"/>
            </a:lvl1pPr>
          </a:lstStyle>
          <a:p>
            <a:pPr rtl="0"/>
            <a:r>
              <a:rPr lang="nl-NL" noProof="0"/>
              <a:t>Klik om de afbeelding hier in te voegen</a:t>
            </a:r>
          </a:p>
        </p:txBody>
      </p:sp>
      <p:sp>
        <p:nvSpPr>
          <p:cNvPr id="12" name="Tijdelijke aanduiding voor tekst 11">
            <a:extLst>
              <a:ext uri="{FF2B5EF4-FFF2-40B4-BE49-F238E27FC236}">
                <a16:creationId xmlns:a16="http://schemas.microsoft.com/office/drawing/2014/main" id="{5485AAEB-729B-0E45-AA2A-8821D226E74F}"/>
              </a:ext>
            </a:extLst>
          </p:cNvPr>
          <p:cNvSpPr>
            <a:spLocks noGrp="1"/>
          </p:cNvSpPr>
          <p:nvPr>
            <p:ph type="body" sz="quarter" idx="14" hasCustomPrompt="1"/>
          </p:nvPr>
        </p:nvSpPr>
        <p:spPr>
          <a:xfrm>
            <a:off x="8960220" y="3888618"/>
            <a:ext cx="2389094" cy="479900"/>
          </a:xfrm>
        </p:spPr>
        <p:txBody>
          <a:bodyPr lIns="0" tIns="0" rIns="0" bIns="0" rtlCol="0">
            <a:noAutofit/>
          </a:bodyPr>
          <a:lstStyle>
            <a:lvl1pPr marL="0" indent="0">
              <a:buNone/>
              <a:defRPr lang="nl-NL" sz="1600" b="1">
                <a:solidFill>
                  <a:schemeClr val="accent5"/>
                </a:solidFill>
              </a:defRPr>
            </a:lvl1pPr>
          </a:lstStyle>
          <a:p>
            <a:pPr lvl="0" rtl="0"/>
            <a:r>
              <a:rPr lang="nl-NL" noProof="0"/>
              <a:t>Klik om de tekststijl van het model te bewerken</a:t>
            </a:r>
          </a:p>
        </p:txBody>
      </p:sp>
      <p:sp>
        <p:nvSpPr>
          <p:cNvPr id="18" name="Tijdelijke aanduiding voor tekst 11">
            <a:extLst>
              <a:ext uri="{FF2B5EF4-FFF2-40B4-BE49-F238E27FC236}">
                <a16:creationId xmlns:a16="http://schemas.microsoft.com/office/drawing/2014/main" id="{3BA4E48D-7640-4648-AD2A-35EB9295CCF5}"/>
              </a:ext>
            </a:extLst>
          </p:cNvPr>
          <p:cNvSpPr>
            <a:spLocks noGrp="1"/>
          </p:cNvSpPr>
          <p:nvPr>
            <p:ph type="body" sz="quarter" idx="18" hasCustomPrompt="1"/>
          </p:nvPr>
        </p:nvSpPr>
        <p:spPr>
          <a:xfrm>
            <a:off x="8960220" y="5322378"/>
            <a:ext cx="2389094" cy="859760"/>
          </a:xfrm>
        </p:spPr>
        <p:txBody>
          <a:bodyPr lIns="0" tIns="0" rIns="0" bIns="0" rtlCol="0">
            <a:noAutofit/>
          </a:bodyPr>
          <a:lstStyle>
            <a:lvl1pPr marL="0" indent="0">
              <a:buNone/>
              <a:defRPr lang="nl-NL" sz="1600">
                <a:solidFill>
                  <a:schemeClr val="accent5"/>
                </a:solidFill>
              </a:defRPr>
            </a:lvl1pPr>
          </a:lstStyle>
          <a:p>
            <a:pPr lvl="0" rtl="0"/>
            <a:r>
              <a:rPr lang="nl-NL" noProof="0"/>
              <a:t>Klik om de tekststijl van het model te bewerken</a:t>
            </a:r>
          </a:p>
        </p:txBody>
      </p:sp>
    </p:spTree>
    <p:extLst>
      <p:ext uri="{BB962C8B-B14F-4D97-AF65-F5344CB8AC3E}">
        <p14:creationId xmlns:p14="http://schemas.microsoft.com/office/powerpoint/2010/main" val="646078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ondertitel, afbeelding met volledig verloop, en inhoud">
    <p:spTree>
      <p:nvGrpSpPr>
        <p:cNvPr id="1" name=""/>
        <p:cNvGrpSpPr/>
        <p:nvPr/>
      </p:nvGrpSpPr>
      <p:grpSpPr>
        <a:xfrm>
          <a:off x="0" y="0"/>
          <a:ext cx="0" cy="0"/>
          <a:chOff x="0" y="0"/>
          <a:chExt cx="0" cy="0"/>
        </a:xfrm>
      </p:grpSpPr>
      <p:sp>
        <p:nvSpPr>
          <p:cNvPr id="26" name="Titel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rtlCol="0" anchor="t">
            <a:noAutofit/>
          </a:bodyPr>
          <a:lstStyle>
            <a:lvl1pPr>
              <a:defRPr lang="nl-NL" sz="3600" b="1">
                <a:solidFill>
                  <a:schemeClr val="accent5"/>
                </a:solidFill>
              </a:defRPr>
            </a:lvl1pPr>
          </a:lstStyle>
          <a:p>
            <a:pPr rtl="0"/>
            <a:r>
              <a:rPr lang="nl-NL" noProof="0"/>
              <a:t>Klik om de titel van het model te bewerken</a:t>
            </a:r>
            <a:br>
              <a:rPr lang="nl-NL" noProof="0"/>
            </a:br>
            <a:endParaRPr lang="nl-NL" noProof="0"/>
          </a:p>
        </p:txBody>
      </p:sp>
      <p:sp>
        <p:nvSpPr>
          <p:cNvPr id="27" name="Tijdelijke aanduiding voor tekst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3176" y="1018950"/>
            <a:ext cx="10540404" cy="479900"/>
          </a:xfrm>
        </p:spPr>
        <p:txBody>
          <a:bodyPr lIns="0" tIns="0" rIns="0" bIns="0" rtlCol="0">
            <a:noAutofit/>
          </a:bodyPr>
          <a:lstStyle>
            <a:lvl1pPr marL="0" indent="0">
              <a:buNone/>
              <a:defRPr lang="nl-NL" sz="2800" b="1">
                <a:solidFill>
                  <a:schemeClr val="accent6"/>
                </a:solidFill>
              </a:defRPr>
            </a:lvl1pPr>
          </a:lstStyle>
          <a:p>
            <a:pPr lvl="0" rtl="0"/>
            <a:r>
              <a:rPr lang="nl-NL" noProof="0"/>
              <a:t>Klik om de titel van het model te bewerken</a:t>
            </a:r>
          </a:p>
        </p:txBody>
      </p:sp>
      <p:sp>
        <p:nvSpPr>
          <p:cNvPr id="3" name="Tijdelijke aanduiding voor afbeelding 2">
            <a:extLst>
              <a:ext uri="{FF2B5EF4-FFF2-40B4-BE49-F238E27FC236}">
                <a16:creationId xmlns:a16="http://schemas.microsoft.com/office/drawing/2014/main" id="{37BB3087-49AA-480C-A462-1133A6E7C6C7}"/>
              </a:ext>
            </a:extLst>
          </p:cNvPr>
          <p:cNvSpPr>
            <a:spLocks noGrp="1"/>
          </p:cNvSpPr>
          <p:nvPr>
            <p:ph type="pic" sz="quarter" idx="22" hasCustomPrompt="1"/>
          </p:nvPr>
        </p:nvSpPr>
        <p:spPr>
          <a:xfrm>
            <a:off x="-1" y="2066536"/>
            <a:ext cx="12188951" cy="4800602"/>
          </a:xfrm>
          <a:solidFill>
            <a:schemeClr val="accent1"/>
          </a:solidFill>
        </p:spPr>
        <p:txBody>
          <a:bodyPr rtlCol="0" anchor="ctr">
            <a:normAutofit/>
          </a:bodyPr>
          <a:lstStyle>
            <a:lvl1pPr algn="ctr">
              <a:defRPr lang="nl-NL" sz="1600"/>
            </a:lvl1pPr>
          </a:lstStyle>
          <a:p>
            <a:pPr rtl="0"/>
            <a:r>
              <a:rPr lang="nl-NL" noProof="0"/>
              <a:t>Klik om de afbeelding hier in te voegen</a:t>
            </a:r>
          </a:p>
        </p:txBody>
      </p:sp>
      <p:sp>
        <p:nvSpPr>
          <p:cNvPr id="12" name="Tijdelijke aanduiding voor tekst 9">
            <a:extLst>
              <a:ext uri="{FF2B5EF4-FFF2-40B4-BE49-F238E27FC236}">
                <a16:creationId xmlns:a16="http://schemas.microsoft.com/office/drawing/2014/main" id="{60AF7B98-3554-234B-A9A0-828B8E3E8697}"/>
              </a:ext>
            </a:extLst>
          </p:cNvPr>
          <p:cNvSpPr>
            <a:spLocks noGrp="1"/>
          </p:cNvSpPr>
          <p:nvPr>
            <p:ph type="body" sz="quarter" idx="10" hasCustomPrompt="1"/>
          </p:nvPr>
        </p:nvSpPr>
        <p:spPr>
          <a:xfrm>
            <a:off x="0" y="2066537"/>
            <a:ext cx="6096000" cy="4800604"/>
          </a:xfrm>
          <a:solidFill>
            <a:srgbClr val="262626">
              <a:alpha val="61961"/>
            </a:srgbClr>
          </a:solidFill>
        </p:spPr>
        <p:txBody>
          <a:bodyPr lIns="1920240" tIns="274320" rtlCol="0" anchor="ctr" anchorCtr="0">
            <a:normAutofit/>
          </a:bodyPr>
          <a:lstStyle>
            <a:lvl1pPr marL="0" indent="0" algn="l">
              <a:lnSpc>
                <a:spcPct val="60000"/>
              </a:lnSpc>
              <a:buNone/>
              <a:defRPr lang="nl-NL" sz="1600" b="0" i="0">
                <a:solidFill>
                  <a:schemeClr val="bg1"/>
                </a:solidFill>
                <a:latin typeface="+mn-lt"/>
                <a:cs typeface="Arial" panose="020B0604020202020204" pitchFamily="34" charset="0"/>
              </a:defRPr>
            </a:lvl1pPr>
          </a:lstStyle>
          <a:p>
            <a:pPr lvl="0" rtl="0"/>
            <a:r>
              <a:rPr lang="nl-NL" noProof="0"/>
              <a:t>Klik om het model te bewerken</a:t>
            </a:r>
          </a:p>
          <a:p>
            <a:pPr lvl="0" rtl="0"/>
            <a:r>
              <a:rPr lang="nl-NL" noProof="0"/>
              <a:t>tekststijl</a:t>
            </a:r>
          </a:p>
          <a:p>
            <a:pPr lvl="0" rtl="0"/>
            <a:endParaRPr lang="nl-NL" noProof="0"/>
          </a:p>
        </p:txBody>
      </p:sp>
    </p:spTree>
    <p:extLst>
      <p:ext uri="{BB962C8B-B14F-4D97-AF65-F5344CB8AC3E}">
        <p14:creationId xmlns:p14="http://schemas.microsoft.com/office/powerpoint/2010/main" val="175894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en 3 kolom">
    <p:spTree>
      <p:nvGrpSpPr>
        <p:cNvPr id="1" name=""/>
        <p:cNvGrpSpPr/>
        <p:nvPr/>
      </p:nvGrpSpPr>
      <p:grpSpPr>
        <a:xfrm>
          <a:off x="0" y="0"/>
          <a:ext cx="0" cy="0"/>
          <a:chOff x="0" y="0"/>
          <a:chExt cx="0" cy="0"/>
        </a:xfrm>
      </p:grpSpPr>
      <p:sp>
        <p:nvSpPr>
          <p:cNvPr id="36" name="Titel 13">
            <a:extLst>
              <a:ext uri="{FF2B5EF4-FFF2-40B4-BE49-F238E27FC236}">
                <a16:creationId xmlns:a16="http://schemas.microsoft.com/office/drawing/2014/main" id="{40DEA294-B1C6-9E48-A990-C4FC916393BE}"/>
              </a:ext>
            </a:extLst>
          </p:cNvPr>
          <p:cNvSpPr>
            <a:spLocks noGrp="1"/>
          </p:cNvSpPr>
          <p:nvPr>
            <p:ph type="title" hasCustomPrompt="1"/>
          </p:nvPr>
        </p:nvSpPr>
        <p:spPr>
          <a:xfrm>
            <a:off x="838199" y="566928"/>
            <a:ext cx="10537683" cy="873436"/>
          </a:xfrm>
        </p:spPr>
        <p:txBody>
          <a:bodyPr lIns="0" tIns="0" rIns="0" bIns="0" rtlCol="0" anchor="t">
            <a:noAutofit/>
          </a:bodyPr>
          <a:lstStyle>
            <a:lvl1pPr>
              <a:defRPr lang="nl-NL" sz="2800" b="1">
                <a:solidFill>
                  <a:schemeClr val="accent5"/>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692A9031-5DBD-4AD9-9381-7F3F67DD857C}"/>
              </a:ext>
            </a:extLst>
          </p:cNvPr>
          <p:cNvSpPr>
            <a:spLocks noGrp="1"/>
          </p:cNvSpPr>
          <p:nvPr>
            <p:ph type="pic" sz="quarter" idx="31" hasCustomPrompt="1"/>
          </p:nvPr>
        </p:nvSpPr>
        <p:spPr>
          <a:xfrm>
            <a:off x="838200"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9" name="Tijdelijke aanduiding voor tekst 9">
            <a:extLst>
              <a:ext uri="{FF2B5EF4-FFF2-40B4-BE49-F238E27FC236}">
                <a16:creationId xmlns:a16="http://schemas.microsoft.com/office/drawing/2014/main" id="{89751D94-3DF3-A241-B368-55DC9BEF389C}"/>
              </a:ext>
            </a:extLst>
          </p:cNvPr>
          <p:cNvSpPr>
            <a:spLocks noGrp="1"/>
          </p:cNvSpPr>
          <p:nvPr>
            <p:ph type="body" sz="quarter" idx="30" hasCustomPrompt="1"/>
          </p:nvPr>
        </p:nvSpPr>
        <p:spPr>
          <a:xfrm>
            <a:off x="838197" y="4634096"/>
            <a:ext cx="3042684" cy="617685"/>
          </a:xfrm>
          <a:solidFill>
            <a:schemeClr val="accent4">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2" name="Tijdelijke aanduiding voor afbeelding 2">
            <a:extLst>
              <a:ext uri="{FF2B5EF4-FFF2-40B4-BE49-F238E27FC236}">
                <a16:creationId xmlns:a16="http://schemas.microsoft.com/office/drawing/2014/main" id="{3B5A1782-324D-4E6F-B70F-B4AAAF5BE282}"/>
              </a:ext>
            </a:extLst>
          </p:cNvPr>
          <p:cNvSpPr>
            <a:spLocks noGrp="1"/>
          </p:cNvSpPr>
          <p:nvPr>
            <p:ph type="pic" sz="quarter" idx="32" hasCustomPrompt="1"/>
          </p:nvPr>
        </p:nvSpPr>
        <p:spPr>
          <a:xfrm>
            <a:off x="4600994"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6" name="Tijdelijke aanduiding voor tekst 9">
            <a:extLst>
              <a:ext uri="{FF2B5EF4-FFF2-40B4-BE49-F238E27FC236}">
                <a16:creationId xmlns:a16="http://schemas.microsoft.com/office/drawing/2014/main" id="{D02C2A04-A4DF-194D-9BF0-98BDCA834A87}"/>
              </a:ext>
            </a:extLst>
          </p:cNvPr>
          <p:cNvSpPr>
            <a:spLocks noGrp="1"/>
          </p:cNvSpPr>
          <p:nvPr>
            <p:ph type="body" sz="quarter" idx="29" hasCustomPrompt="1"/>
          </p:nvPr>
        </p:nvSpPr>
        <p:spPr>
          <a:xfrm>
            <a:off x="4601548" y="4634097"/>
            <a:ext cx="3042684" cy="617685"/>
          </a:xfrm>
          <a:solidFill>
            <a:schemeClr val="accent2">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3" name="Tijdelijke aanduiding voor afbeelding 2">
            <a:extLst>
              <a:ext uri="{FF2B5EF4-FFF2-40B4-BE49-F238E27FC236}">
                <a16:creationId xmlns:a16="http://schemas.microsoft.com/office/drawing/2014/main" id="{D948B0B4-59DD-4F57-BC4D-AD690F1F9A8F}"/>
              </a:ext>
            </a:extLst>
          </p:cNvPr>
          <p:cNvSpPr>
            <a:spLocks noGrp="1"/>
          </p:cNvSpPr>
          <p:nvPr>
            <p:ph type="pic" sz="quarter" idx="33" hasCustomPrompt="1"/>
          </p:nvPr>
        </p:nvSpPr>
        <p:spPr>
          <a:xfrm>
            <a:off x="8310557"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5" name="Tijdelijke aanduiding voor tekst 9">
            <a:extLst>
              <a:ext uri="{FF2B5EF4-FFF2-40B4-BE49-F238E27FC236}">
                <a16:creationId xmlns:a16="http://schemas.microsoft.com/office/drawing/2014/main" id="{910F1566-2F10-C94E-A440-3BE6863E4147}"/>
              </a:ext>
            </a:extLst>
          </p:cNvPr>
          <p:cNvSpPr>
            <a:spLocks noGrp="1"/>
          </p:cNvSpPr>
          <p:nvPr>
            <p:ph type="body" sz="quarter" idx="10" hasCustomPrompt="1"/>
          </p:nvPr>
        </p:nvSpPr>
        <p:spPr>
          <a:xfrm>
            <a:off x="8311111" y="4636714"/>
            <a:ext cx="3042684" cy="617685"/>
          </a:xfrm>
          <a:solidFill>
            <a:schemeClr val="accent3">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7" name="Tijdelijke aanduiding voor dianumm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nl-NL" sz="1200"/>
            </a:lvl1pPr>
          </a:lstStyle>
          <a:p>
            <a:pPr rtl="0"/>
            <a:fld id="{A52BEA90-E6BE-45F4-8D5D-C2E01FE3DBCB}" type="slidenum">
              <a:rPr lang="nl-NL" noProof="0" smtClean="0"/>
              <a:pPr rtl="0"/>
              <a:t>‹nr.›</a:t>
            </a:fld>
            <a:endParaRPr lang="nl-NL" noProof="0"/>
          </a:p>
        </p:txBody>
      </p:sp>
    </p:spTree>
    <p:extLst>
      <p:ext uri="{BB962C8B-B14F-4D97-AF65-F5344CB8AC3E}">
        <p14:creationId xmlns:p14="http://schemas.microsoft.com/office/powerpoint/2010/main" val="3232337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el, ondertitel, afbeelding en inhoud">
    <p:spTree>
      <p:nvGrpSpPr>
        <p:cNvPr id="1" name=""/>
        <p:cNvGrpSpPr/>
        <p:nvPr/>
      </p:nvGrpSpPr>
      <p:grpSpPr>
        <a:xfrm>
          <a:off x="0" y="0"/>
          <a:ext cx="0" cy="0"/>
          <a:chOff x="0" y="0"/>
          <a:chExt cx="0" cy="0"/>
        </a:xfrm>
      </p:grpSpPr>
      <p:sp>
        <p:nvSpPr>
          <p:cNvPr id="11" name="Titel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rtlCol="0" anchor="t">
            <a:noAutofit/>
          </a:bodyPr>
          <a:lstStyle>
            <a:lvl1pPr>
              <a:defRPr lang="nl-NL" sz="3600" b="1">
                <a:solidFill>
                  <a:schemeClr val="accent5"/>
                </a:solidFill>
              </a:defRPr>
            </a:lvl1pPr>
          </a:lstStyle>
          <a:p>
            <a:pPr rtl="0"/>
            <a:r>
              <a:rPr lang="nl-NL" noProof="0"/>
              <a:t>Klik om de titel van het model te bewerken</a:t>
            </a:r>
            <a:br>
              <a:rPr lang="nl-NL" noProof="0"/>
            </a:br>
            <a:endParaRPr lang="nl-NL" noProof="0"/>
          </a:p>
        </p:txBody>
      </p:sp>
      <p:sp>
        <p:nvSpPr>
          <p:cNvPr id="23" name="Tijdelijke aanduiding voor tekst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rtlCol="0">
            <a:noAutofit/>
          </a:bodyPr>
          <a:lstStyle>
            <a:lvl1pPr marL="0" indent="0">
              <a:buNone/>
              <a:defRPr lang="nl-NL" sz="2800" b="1">
                <a:solidFill>
                  <a:schemeClr val="accent6"/>
                </a:solidFill>
              </a:defRPr>
            </a:lvl1pPr>
          </a:lstStyle>
          <a:p>
            <a:pPr lvl="0" rtl="0"/>
            <a:r>
              <a:rPr lang="nl-NL" noProof="0"/>
              <a:t>Klik om de titel van het model te bewerken</a:t>
            </a:r>
          </a:p>
        </p:txBody>
      </p:sp>
      <p:sp>
        <p:nvSpPr>
          <p:cNvPr id="3" name="Tijdelijke aanduiding voor afbeelding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rtlCol="0" anchor="ctr">
            <a:normAutofit/>
          </a:bodyPr>
          <a:lstStyle>
            <a:lvl1pPr algn="ctr">
              <a:defRPr lang="nl-NL" sz="1600"/>
            </a:lvl1pPr>
          </a:lstStyle>
          <a:p>
            <a:pPr rtl="0"/>
            <a:r>
              <a:rPr lang="nl-NL" noProof="0"/>
              <a:t>Klik om de afbeelding hier in te voegen</a:t>
            </a:r>
          </a:p>
        </p:txBody>
      </p:sp>
      <p:sp>
        <p:nvSpPr>
          <p:cNvPr id="12" name="Tijdelijke aanduiding voor tekst 11">
            <a:extLst>
              <a:ext uri="{FF2B5EF4-FFF2-40B4-BE49-F238E27FC236}">
                <a16:creationId xmlns:a16="http://schemas.microsoft.com/office/drawing/2014/main" id="{5485AAEB-729B-0E45-AA2A-8821D226E74F}"/>
              </a:ext>
            </a:extLst>
          </p:cNvPr>
          <p:cNvSpPr>
            <a:spLocks noGrp="1"/>
          </p:cNvSpPr>
          <p:nvPr>
            <p:ph type="body" sz="quarter" idx="14" hasCustomPrompt="1"/>
          </p:nvPr>
        </p:nvSpPr>
        <p:spPr>
          <a:xfrm>
            <a:off x="8960220" y="3888618"/>
            <a:ext cx="2389094" cy="479900"/>
          </a:xfrm>
        </p:spPr>
        <p:txBody>
          <a:bodyPr lIns="0" tIns="0" rIns="0" bIns="0" rtlCol="0">
            <a:noAutofit/>
          </a:bodyPr>
          <a:lstStyle>
            <a:lvl1pPr marL="0" indent="0">
              <a:buNone/>
              <a:defRPr lang="nl-NL" sz="1600" b="1">
                <a:solidFill>
                  <a:schemeClr val="accent5"/>
                </a:solidFill>
              </a:defRPr>
            </a:lvl1pPr>
          </a:lstStyle>
          <a:p>
            <a:pPr lvl="0" rtl="0"/>
            <a:r>
              <a:rPr lang="nl-NL" noProof="0"/>
              <a:t>Klik om de tekststijl van het model te bewerken</a:t>
            </a:r>
          </a:p>
        </p:txBody>
      </p:sp>
      <p:sp>
        <p:nvSpPr>
          <p:cNvPr id="18" name="Tijdelijke aanduiding voor tekst 11">
            <a:extLst>
              <a:ext uri="{FF2B5EF4-FFF2-40B4-BE49-F238E27FC236}">
                <a16:creationId xmlns:a16="http://schemas.microsoft.com/office/drawing/2014/main" id="{3BA4E48D-7640-4648-AD2A-35EB9295CCF5}"/>
              </a:ext>
            </a:extLst>
          </p:cNvPr>
          <p:cNvSpPr>
            <a:spLocks noGrp="1"/>
          </p:cNvSpPr>
          <p:nvPr>
            <p:ph type="body" sz="quarter" idx="18" hasCustomPrompt="1"/>
          </p:nvPr>
        </p:nvSpPr>
        <p:spPr>
          <a:xfrm>
            <a:off x="8960220" y="5322378"/>
            <a:ext cx="2389094" cy="859760"/>
          </a:xfrm>
        </p:spPr>
        <p:txBody>
          <a:bodyPr lIns="0" tIns="0" rIns="0" bIns="0" rtlCol="0">
            <a:noAutofit/>
          </a:bodyPr>
          <a:lstStyle>
            <a:lvl1pPr marL="0" indent="0">
              <a:buNone/>
              <a:defRPr lang="nl-NL" sz="1600">
                <a:solidFill>
                  <a:schemeClr val="accent5"/>
                </a:solidFill>
              </a:defRPr>
            </a:lvl1pPr>
          </a:lstStyle>
          <a:p>
            <a:pPr lvl="0" rtl="0"/>
            <a:r>
              <a:rPr lang="nl-NL" noProof="0"/>
              <a:t>Klik om de tekststijl van het model te bewerken</a:t>
            </a:r>
          </a:p>
        </p:txBody>
      </p:sp>
    </p:spTree>
    <p:extLst>
      <p:ext uri="{BB962C8B-B14F-4D97-AF65-F5344CB8AC3E}">
        <p14:creationId xmlns:p14="http://schemas.microsoft.com/office/powerpoint/2010/main" val="395898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el en 3 kolom">
    <p:spTree>
      <p:nvGrpSpPr>
        <p:cNvPr id="1" name=""/>
        <p:cNvGrpSpPr/>
        <p:nvPr/>
      </p:nvGrpSpPr>
      <p:grpSpPr>
        <a:xfrm>
          <a:off x="0" y="0"/>
          <a:ext cx="0" cy="0"/>
          <a:chOff x="0" y="0"/>
          <a:chExt cx="0" cy="0"/>
        </a:xfrm>
      </p:grpSpPr>
      <p:sp>
        <p:nvSpPr>
          <p:cNvPr id="36" name="Titel 13">
            <a:extLst>
              <a:ext uri="{FF2B5EF4-FFF2-40B4-BE49-F238E27FC236}">
                <a16:creationId xmlns:a16="http://schemas.microsoft.com/office/drawing/2014/main" id="{40DEA294-B1C6-9E48-A990-C4FC916393BE}"/>
              </a:ext>
            </a:extLst>
          </p:cNvPr>
          <p:cNvSpPr>
            <a:spLocks noGrp="1"/>
          </p:cNvSpPr>
          <p:nvPr>
            <p:ph type="title" hasCustomPrompt="1"/>
          </p:nvPr>
        </p:nvSpPr>
        <p:spPr>
          <a:xfrm>
            <a:off x="838199" y="566928"/>
            <a:ext cx="10537683" cy="873436"/>
          </a:xfrm>
        </p:spPr>
        <p:txBody>
          <a:bodyPr lIns="0" tIns="0" rIns="0" bIns="0" rtlCol="0" anchor="t">
            <a:noAutofit/>
          </a:bodyPr>
          <a:lstStyle>
            <a:lvl1pPr>
              <a:defRPr lang="nl-NL" sz="2800" b="1">
                <a:solidFill>
                  <a:schemeClr val="accent5"/>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692A9031-5DBD-4AD9-9381-7F3F67DD857C}"/>
              </a:ext>
            </a:extLst>
          </p:cNvPr>
          <p:cNvSpPr>
            <a:spLocks noGrp="1"/>
          </p:cNvSpPr>
          <p:nvPr>
            <p:ph type="pic" sz="quarter" idx="31" hasCustomPrompt="1"/>
          </p:nvPr>
        </p:nvSpPr>
        <p:spPr>
          <a:xfrm>
            <a:off x="838200"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9" name="Tijdelijke aanduiding voor tekst 9">
            <a:extLst>
              <a:ext uri="{FF2B5EF4-FFF2-40B4-BE49-F238E27FC236}">
                <a16:creationId xmlns:a16="http://schemas.microsoft.com/office/drawing/2014/main" id="{89751D94-3DF3-A241-B368-55DC9BEF389C}"/>
              </a:ext>
            </a:extLst>
          </p:cNvPr>
          <p:cNvSpPr>
            <a:spLocks noGrp="1"/>
          </p:cNvSpPr>
          <p:nvPr>
            <p:ph type="body" sz="quarter" idx="30" hasCustomPrompt="1"/>
          </p:nvPr>
        </p:nvSpPr>
        <p:spPr>
          <a:xfrm>
            <a:off x="838197" y="4634096"/>
            <a:ext cx="3042684" cy="617685"/>
          </a:xfrm>
          <a:solidFill>
            <a:schemeClr val="accent4">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2" name="Tijdelijke aanduiding voor afbeelding 2">
            <a:extLst>
              <a:ext uri="{FF2B5EF4-FFF2-40B4-BE49-F238E27FC236}">
                <a16:creationId xmlns:a16="http://schemas.microsoft.com/office/drawing/2014/main" id="{3B5A1782-324D-4E6F-B70F-B4AAAF5BE282}"/>
              </a:ext>
            </a:extLst>
          </p:cNvPr>
          <p:cNvSpPr>
            <a:spLocks noGrp="1"/>
          </p:cNvSpPr>
          <p:nvPr>
            <p:ph type="pic" sz="quarter" idx="32" hasCustomPrompt="1"/>
          </p:nvPr>
        </p:nvSpPr>
        <p:spPr>
          <a:xfrm>
            <a:off x="4600994"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6" name="Tijdelijke aanduiding voor tekst 9">
            <a:extLst>
              <a:ext uri="{FF2B5EF4-FFF2-40B4-BE49-F238E27FC236}">
                <a16:creationId xmlns:a16="http://schemas.microsoft.com/office/drawing/2014/main" id="{D02C2A04-A4DF-194D-9BF0-98BDCA834A87}"/>
              </a:ext>
            </a:extLst>
          </p:cNvPr>
          <p:cNvSpPr>
            <a:spLocks noGrp="1"/>
          </p:cNvSpPr>
          <p:nvPr>
            <p:ph type="body" sz="quarter" idx="29" hasCustomPrompt="1"/>
          </p:nvPr>
        </p:nvSpPr>
        <p:spPr>
          <a:xfrm>
            <a:off x="4601548" y="4634097"/>
            <a:ext cx="3042684" cy="617685"/>
          </a:xfrm>
          <a:solidFill>
            <a:schemeClr val="accent2">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3" name="Tijdelijke aanduiding voor afbeelding 2">
            <a:extLst>
              <a:ext uri="{FF2B5EF4-FFF2-40B4-BE49-F238E27FC236}">
                <a16:creationId xmlns:a16="http://schemas.microsoft.com/office/drawing/2014/main" id="{D948B0B4-59DD-4F57-BC4D-AD690F1F9A8F}"/>
              </a:ext>
            </a:extLst>
          </p:cNvPr>
          <p:cNvSpPr>
            <a:spLocks noGrp="1"/>
          </p:cNvSpPr>
          <p:nvPr>
            <p:ph type="pic" sz="quarter" idx="33" hasCustomPrompt="1"/>
          </p:nvPr>
        </p:nvSpPr>
        <p:spPr>
          <a:xfrm>
            <a:off x="8310557" y="2540000"/>
            <a:ext cx="3043238" cy="2711450"/>
          </a:xfrm>
          <a:solidFill>
            <a:schemeClr val="accent1"/>
          </a:solidFill>
        </p:spPr>
        <p:txBody>
          <a:bodyPr rtlCol="0" anchor="ctr">
            <a:normAutofit/>
          </a:bodyPr>
          <a:lstStyle>
            <a:lvl1pPr algn="ctr">
              <a:defRPr lang="nl-NL" sz="1800"/>
            </a:lvl1pPr>
          </a:lstStyle>
          <a:p>
            <a:pPr rtl="0"/>
            <a:r>
              <a:rPr lang="nl-NL" noProof="0"/>
              <a:t>Klik om afbeelding in te voegen</a:t>
            </a:r>
          </a:p>
        </p:txBody>
      </p:sp>
      <p:sp>
        <p:nvSpPr>
          <p:cNvPr id="15" name="Tijdelijke aanduiding voor tekst 9">
            <a:extLst>
              <a:ext uri="{FF2B5EF4-FFF2-40B4-BE49-F238E27FC236}">
                <a16:creationId xmlns:a16="http://schemas.microsoft.com/office/drawing/2014/main" id="{910F1566-2F10-C94E-A440-3BE6863E4147}"/>
              </a:ext>
            </a:extLst>
          </p:cNvPr>
          <p:cNvSpPr>
            <a:spLocks noGrp="1"/>
          </p:cNvSpPr>
          <p:nvPr>
            <p:ph type="body" sz="quarter" idx="10" hasCustomPrompt="1"/>
          </p:nvPr>
        </p:nvSpPr>
        <p:spPr>
          <a:xfrm>
            <a:off x="8311111" y="4636714"/>
            <a:ext cx="3042684" cy="617685"/>
          </a:xfrm>
          <a:solidFill>
            <a:schemeClr val="accent3">
              <a:alpha val="90000"/>
            </a:schemeClr>
          </a:solidFill>
        </p:spPr>
        <p:txBody>
          <a:bodyPr lIns="91440" tIns="91440" rtlCol="0" anchor="ctr" anchorCtr="0">
            <a:normAutofit/>
          </a:bodyPr>
          <a:lstStyle>
            <a:lvl1pPr marL="0" indent="0" algn="ctr">
              <a:lnSpc>
                <a:spcPct val="60000"/>
              </a:lnSpc>
              <a:buNone/>
              <a:defRPr lang="nl-NL" sz="1600" b="0" i="0">
                <a:solidFill>
                  <a:schemeClr val="bg1"/>
                </a:solidFill>
                <a:latin typeface="+mn-lt"/>
                <a:cs typeface="Arial" panose="020B0604020202020204" pitchFamily="34" charset="0"/>
              </a:defRPr>
            </a:lvl1pPr>
          </a:lstStyle>
          <a:p>
            <a:pPr lvl="0" rtl="0"/>
            <a:r>
              <a:rPr lang="nl-NL" noProof="0"/>
              <a:t>Klik om de tekststijl van het model te bewerken</a:t>
            </a:r>
          </a:p>
        </p:txBody>
      </p:sp>
      <p:sp>
        <p:nvSpPr>
          <p:cNvPr id="17" name="Tijdelijke aanduiding voor dianummer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lang="nl-NL" sz="1200"/>
            </a:lvl1pPr>
          </a:lstStyle>
          <a:p>
            <a:pPr rtl="0"/>
            <a:fld id="{A52BEA90-E6BE-45F4-8D5D-C2E01FE3DBCB}" type="slidenum">
              <a:rPr lang="nl-NL" noProof="0" smtClean="0"/>
              <a:pPr rtl="0"/>
              <a:t>‹nr.›</a:t>
            </a:fld>
            <a:endParaRPr lang="nl-NL" noProof="0"/>
          </a:p>
        </p:txBody>
      </p:sp>
    </p:spTree>
    <p:extLst>
      <p:ext uri="{BB962C8B-B14F-4D97-AF65-F5344CB8AC3E}">
        <p14:creationId xmlns:p14="http://schemas.microsoft.com/office/powerpoint/2010/main" val="548978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 ondertitel, afbeelding met volledig verloop, en inhoud">
    <p:spTree>
      <p:nvGrpSpPr>
        <p:cNvPr id="1" name=""/>
        <p:cNvGrpSpPr/>
        <p:nvPr/>
      </p:nvGrpSpPr>
      <p:grpSpPr>
        <a:xfrm>
          <a:off x="0" y="0"/>
          <a:ext cx="0" cy="0"/>
          <a:chOff x="0" y="0"/>
          <a:chExt cx="0" cy="0"/>
        </a:xfrm>
      </p:grpSpPr>
      <p:sp>
        <p:nvSpPr>
          <p:cNvPr id="26" name="Titel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rtlCol="0" anchor="t">
            <a:noAutofit/>
          </a:bodyPr>
          <a:lstStyle>
            <a:lvl1pPr>
              <a:defRPr lang="nl-NL" sz="3600" b="1">
                <a:solidFill>
                  <a:schemeClr val="accent5"/>
                </a:solidFill>
              </a:defRPr>
            </a:lvl1pPr>
          </a:lstStyle>
          <a:p>
            <a:pPr rtl="0"/>
            <a:r>
              <a:rPr lang="nl-NL" noProof="0"/>
              <a:t>Klik om de titel van het model te bewerken</a:t>
            </a:r>
            <a:br>
              <a:rPr lang="nl-NL" noProof="0"/>
            </a:br>
            <a:endParaRPr lang="nl-NL" noProof="0"/>
          </a:p>
        </p:txBody>
      </p:sp>
      <p:sp>
        <p:nvSpPr>
          <p:cNvPr id="27" name="Tijdelijke aanduiding voor tekst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3176" y="1018950"/>
            <a:ext cx="10540404" cy="479900"/>
          </a:xfrm>
        </p:spPr>
        <p:txBody>
          <a:bodyPr lIns="0" tIns="0" rIns="0" bIns="0" rtlCol="0">
            <a:noAutofit/>
          </a:bodyPr>
          <a:lstStyle>
            <a:lvl1pPr marL="0" indent="0">
              <a:buNone/>
              <a:defRPr lang="nl-NL" sz="2800" b="1">
                <a:solidFill>
                  <a:schemeClr val="accent6"/>
                </a:solidFill>
              </a:defRPr>
            </a:lvl1pPr>
          </a:lstStyle>
          <a:p>
            <a:pPr lvl="0" rtl="0"/>
            <a:r>
              <a:rPr lang="nl-NL" noProof="0"/>
              <a:t>Klik om de titel van het model te bewerken</a:t>
            </a:r>
          </a:p>
        </p:txBody>
      </p:sp>
      <p:sp>
        <p:nvSpPr>
          <p:cNvPr id="3" name="Tijdelijke aanduiding voor afbeelding 2">
            <a:extLst>
              <a:ext uri="{FF2B5EF4-FFF2-40B4-BE49-F238E27FC236}">
                <a16:creationId xmlns:a16="http://schemas.microsoft.com/office/drawing/2014/main" id="{37BB3087-49AA-480C-A462-1133A6E7C6C7}"/>
              </a:ext>
            </a:extLst>
          </p:cNvPr>
          <p:cNvSpPr>
            <a:spLocks noGrp="1"/>
          </p:cNvSpPr>
          <p:nvPr>
            <p:ph type="pic" sz="quarter" idx="22" hasCustomPrompt="1"/>
          </p:nvPr>
        </p:nvSpPr>
        <p:spPr>
          <a:xfrm>
            <a:off x="-1" y="2066536"/>
            <a:ext cx="12188951" cy="4800602"/>
          </a:xfrm>
          <a:solidFill>
            <a:schemeClr val="accent1"/>
          </a:solidFill>
        </p:spPr>
        <p:txBody>
          <a:bodyPr rtlCol="0" anchor="ctr">
            <a:normAutofit/>
          </a:bodyPr>
          <a:lstStyle>
            <a:lvl1pPr algn="ctr">
              <a:defRPr lang="nl-NL" sz="1600"/>
            </a:lvl1pPr>
          </a:lstStyle>
          <a:p>
            <a:pPr rtl="0"/>
            <a:r>
              <a:rPr lang="nl-NL" noProof="0"/>
              <a:t>Klik om de afbeelding hier in te voegen</a:t>
            </a:r>
          </a:p>
        </p:txBody>
      </p:sp>
      <p:sp>
        <p:nvSpPr>
          <p:cNvPr id="12" name="Tijdelijke aanduiding voor tekst 9">
            <a:extLst>
              <a:ext uri="{FF2B5EF4-FFF2-40B4-BE49-F238E27FC236}">
                <a16:creationId xmlns:a16="http://schemas.microsoft.com/office/drawing/2014/main" id="{60AF7B98-3554-234B-A9A0-828B8E3E8697}"/>
              </a:ext>
            </a:extLst>
          </p:cNvPr>
          <p:cNvSpPr>
            <a:spLocks noGrp="1"/>
          </p:cNvSpPr>
          <p:nvPr>
            <p:ph type="body" sz="quarter" idx="10" hasCustomPrompt="1"/>
          </p:nvPr>
        </p:nvSpPr>
        <p:spPr>
          <a:xfrm>
            <a:off x="0" y="2066537"/>
            <a:ext cx="6096000" cy="4800604"/>
          </a:xfrm>
          <a:solidFill>
            <a:srgbClr val="262626">
              <a:alpha val="61961"/>
            </a:srgbClr>
          </a:solidFill>
        </p:spPr>
        <p:txBody>
          <a:bodyPr lIns="1920240" tIns="274320" rtlCol="0" anchor="ctr" anchorCtr="0">
            <a:normAutofit/>
          </a:bodyPr>
          <a:lstStyle>
            <a:lvl1pPr marL="0" indent="0" algn="l">
              <a:lnSpc>
                <a:spcPct val="60000"/>
              </a:lnSpc>
              <a:buNone/>
              <a:defRPr lang="nl-NL" sz="1600" b="0" i="0">
                <a:solidFill>
                  <a:schemeClr val="bg1"/>
                </a:solidFill>
                <a:latin typeface="+mn-lt"/>
                <a:cs typeface="Arial" panose="020B0604020202020204" pitchFamily="34" charset="0"/>
              </a:defRPr>
            </a:lvl1pPr>
          </a:lstStyle>
          <a:p>
            <a:pPr lvl="0" rtl="0"/>
            <a:r>
              <a:rPr lang="nl-NL" noProof="0"/>
              <a:t>Klik om het model te bewerken</a:t>
            </a:r>
          </a:p>
          <a:p>
            <a:pPr lvl="0" rtl="0"/>
            <a:r>
              <a:rPr lang="nl-NL" noProof="0"/>
              <a:t>tekststijl</a:t>
            </a:r>
          </a:p>
          <a:p>
            <a:pPr lvl="0" rtl="0"/>
            <a:endParaRPr lang="nl-NL" noProof="0"/>
          </a:p>
        </p:txBody>
      </p:sp>
    </p:spTree>
    <p:extLst>
      <p:ext uri="{BB962C8B-B14F-4D97-AF65-F5344CB8AC3E}">
        <p14:creationId xmlns:p14="http://schemas.microsoft.com/office/powerpoint/2010/main" val="1114030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63EDB-708C-E7EA-8CE9-11B7307E88B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B1BBDA3-B8C3-4837-1FDE-6DB5741B53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435EC9C-C1A7-4091-56E9-740ECFD79DC0}"/>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E1FC9441-269A-48BC-0D97-45DE5A6F03B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5D1E2B1-898D-2B4F-359D-C11EE5EC3582}"/>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126275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B40B6-2C7A-9975-1D64-379406B30AD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E2E6C8F-D1D0-C711-9576-7331E48828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4098A25-2566-1574-3E6A-2E06CD5043D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5AAF49B-7A44-6AE5-3325-61B14FFBD254}"/>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6" name="Tijdelijke aanduiding voor voettekst 5">
            <a:extLst>
              <a:ext uri="{FF2B5EF4-FFF2-40B4-BE49-F238E27FC236}">
                <a16:creationId xmlns:a16="http://schemas.microsoft.com/office/drawing/2014/main" id="{67BF258E-BF52-CB52-FA0F-9DA49255AD5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21B461A-EDE5-7580-153E-147B4949CF3B}"/>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38000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4C43B-2F41-ECFC-99E8-20FD7EFAE21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F5BF150-86FC-A8BB-FCB8-7E24086E7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D4E4165-FE45-C457-8313-86822A72C80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3FC7CF45-A47D-B7F3-6F49-B3D28FE1C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83C71DF-8FD3-4AD4-01B5-38B9EE929ED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9CE8CE4-8752-55AB-FCF5-28F91F063AE5}"/>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8" name="Tijdelijke aanduiding voor voettekst 7">
            <a:extLst>
              <a:ext uri="{FF2B5EF4-FFF2-40B4-BE49-F238E27FC236}">
                <a16:creationId xmlns:a16="http://schemas.microsoft.com/office/drawing/2014/main" id="{7B6F21DF-6A3F-69F4-8D0F-101EE4044265}"/>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900C9B8-F720-8855-3383-4A9866F7A049}"/>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85852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B3CD3-2124-DAEE-9771-0F4163E75EF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3E8F57A-6EAC-0A73-1C76-48ED92123D4D}"/>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4" name="Tijdelijke aanduiding voor voettekst 3">
            <a:extLst>
              <a:ext uri="{FF2B5EF4-FFF2-40B4-BE49-F238E27FC236}">
                <a16:creationId xmlns:a16="http://schemas.microsoft.com/office/drawing/2014/main" id="{965FD40D-264C-EA72-C6E5-36378411EC3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C3BEAD1-3B4A-86FE-4BD3-B49F8A68B1D8}"/>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35746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66E974D-9B67-6DA8-C49F-CF65E211A356}"/>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3" name="Tijdelijke aanduiding voor voettekst 2">
            <a:extLst>
              <a:ext uri="{FF2B5EF4-FFF2-40B4-BE49-F238E27FC236}">
                <a16:creationId xmlns:a16="http://schemas.microsoft.com/office/drawing/2014/main" id="{A5CB8A6F-33A3-BB12-01AF-4D84572028B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D3F49472-AD91-7C23-B863-B1D230DE02ED}"/>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45017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21131-0999-8D2D-73F1-2998A70E5AB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DF9B2D3-CBB9-2734-05C0-1FCC646949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959B599-5019-2C8A-720B-045404668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EF0A11-15C3-E210-2789-6319E7D8FD5D}"/>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6" name="Tijdelijke aanduiding voor voettekst 5">
            <a:extLst>
              <a:ext uri="{FF2B5EF4-FFF2-40B4-BE49-F238E27FC236}">
                <a16:creationId xmlns:a16="http://schemas.microsoft.com/office/drawing/2014/main" id="{F35529C0-9BE9-6291-D407-09171F8F607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60C47AB-91DA-7439-D95F-18C7E71A3E0A}"/>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408065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E076D-7C3E-512E-AC05-C105BEC14EF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EA733D5-B17C-6C25-4744-3A42ACB96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051935B3-6883-B0AA-8A56-6F84E4F1C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7AFFFC2-940B-25BD-69BB-60E959F2FE98}"/>
              </a:ext>
            </a:extLst>
          </p:cNvPr>
          <p:cNvSpPr>
            <a:spLocks noGrp="1"/>
          </p:cNvSpPr>
          <p:nvPr>
            <p:ph type="dt" sz="half" idx="10"/>
          </p:nvPr>
        </p:nvSpPr>
        <p:spPr/>
        <p:txBody>
          <a:bodyPr/>
          <a:lstStyle/>
          <a:p>
            <a:fld id="{ADE919C0-C356-4B29-B760-7B901C4EAD95}" type="datetimeFigureOut">
              <a:rPr lang="nl-BE" smtClean="0"/>
              <a:t>11/09/2025</a:t>
            </a:fld>
            <a:endParaRPr lang="nl-BE"/>
          </a:p>
        </p:txBody>
      </p:sp>
      <p:sp>
        <p:nvSpPr>
          <p:cNvPr id="6" name="Tijdelijke aanduiding voor voettekst 5">
            <a:extLst>
              <a:ext uri="{FF2B5EF4-FFF2-40B4-BE49-F238E27FC236}">
                <a16:creationId xmlns:a16="http://schemas.microsoft.com/office/drawing/2014/main" id="{772D8948-37AF-900C-F8DC-FAA5C748C89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D57D787-01B5-0FA1-5EC7-11D6E2CD22FB}"/>
              </a:ext>
            </a:extLst>
          </p:cNvPr>
          <p:cNvSpPr>
            <a:spLocks noGrp="1"/>
          </p:cNvSpPr>
          <p:nvPr>
            <p:ph type="sldNum" sz="quarter" idx="12"/>
          </p:nvPr>
        </p:nvSpPr>
        <p:spPr/>
        <p:txBody>
          <a:bodyPr/>
          <a:lstStyle/>
          <a:p>
            <a:fld id="{1E792851-CBE9-44B5-AB2C-F0D2978DD1FE}" type="slidenum">
              <a:rPr lang="nl-BE" smtClean="0"/>
              <a:t>‹nr.›</a:t>
            </a:fld>
            <a:endParaRPr lang="nl-BE"/>
          </a:p>
        </p:txBody>
      </p:sp>
    </p:spTree>
    <p:extLst>
      <p:ext uri="{BB962C8B-B14F-4D97-AF65-F5344CB8AC3E}">
        <p14:creationId xmlns:p14="http://schemas.microsoft.com/office/powerpoint/2010/main" val="291334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4B9536E-3E39-8DF1-0A8B-862DFCF7A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6AFE0483-B919-8371-33B5-F790D4B38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5A9132F9-27E3-8CA2-5D5E-2A3B904AC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E919C0-C356-4B29-B760-7B901C4EAD95}" type="datetimeFigureOut">
              <a:rPr lang="nl-BE" smtClean="0"/>
              <a:t>11/09/2025</a:t>
            </a:fld>
            <a:endParaRPr lang="nl-BE"/>
          </a:p>
        </p:txBody>
      </p:sp>
      <p:sp>
        <p:nvSpPr>
          <p:cNvPr id="5" name="Tijdelijke aanduiding voor voettekst 4">
            <a:extLst>
              <a:ext uri="{FF2B5EF4-FFF2-40B4-BE49-F238E27FC236}">
                <a16:creationId xmlns:a16="http://schemas.microsoft.com/office/drawing/2014/main" id="{6CCDE2D1-6396-3AFF-87EF-5BEA3577F6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BCFC4D0A-7F49-C271-5F9A-503334051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792851-CBE9-44B5-AB2C-F0D2978DD1FE}" type="slidenum">
              <a:rPr lang="nl-BE" smtClean="0"/>
              <a:t>‹nr.›</a:t>
            </a:fld>
            <a:endParaRPr lang="nl-BE"/>
          </a:p>
        </p:txBody>
      </p:sp>
    </p:spTree>
    <p:extLst>
      <p:ext uri="{BB962C8B-B14F-4D97-AF65-F5344CB8AC3E}">
        <p14:creationId xmlns:p14="http://schemas.microsoft.com/office/powerpoint/2010/main" val="280896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19B6ED3-F67E-495B-B0A9-1265801DD071}" type="datetimeFigureOut">
              <a:rPr lang="nl-BE" smtClean="0"/>
              <a:t>11/09/2025</a:t>
            </a:fld>
            <a:endParaRPr lang="nl-B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nl-B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8E84FB9-C42F-45EB-9BBC-4FACB59893CD}" type="slidenum">
              <a:rPr lang="nl-BE" smtClean="0"/>
              <a:t>‹nr.›</a:t>
            </a:fld>
            <a:endParaRPr lang="nl-B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50822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6.svg"/><Relationship Id="rId4" Type="http://schemas.openxmlformats.org/officeDocument/2006/relationships/diagramData" Target="../diagrams/data5.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3.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8.svg"/><Relationship Id="rId4" Type="http://schemas.openxmlformats.org/officeDocument/2006/relationships/diagramData" Target="../diagrams/data8.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43.png"/><Relationship Id="rId5" Type="http://schemas.openxmlformats.org/officeDocument/2006/relationships/diagramQuickStyle" Target="../diagrams/quickStyle11.xml"/><Relationship Id="rId10" Type="http://schemas.microsoft.com/office/2017/06/relationships/model3d" Target="../media/model3d2.glb"/><Relationship Id="rId4" Type="http://schemas.openxmlformats.org/officeDocument/2006/relationships/diagramLayout" Target="../diagrams/layout11.xml"/><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8.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45.svg"/><Relationship Id="rId4" Type="http://schemas.openxmlformats.org/officeDocument/2006/relationships/diagramData" Target="../diagrams/data12.xml"/><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microsoft.com/office/2017/06/relationships/model3d" Target="../media/model3d3.glb"/><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43.png"/><Relationship Id="rId5" Type="http://schemas.openxmlformats.org/officeDocument/2006/relationships/diagramQuickStyle" Target="../diagrams/quickStyle13.xml"/><Relationship Id="rId10" Type="http://schemas.microsoft.com/office/2017/06/relationships/model3d" Target="../media/model3d2.glb"/><Relationship Id="rId4" Type="http://schemas.openxmlformats.org/officeDocument/2006/relationships/diagramLayout" Target="../diagrams/layout13.xml"/><Relationship Id="rId9" Type="http://schemas.openxmlformats.org/officeDocument/2006/relationships/image" Target="../media/image28.svg"/></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26.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45.svg"/><Relationship Id="rId4" Type="http://schemas.openxmlformats.org/officeDocument/2006/relationships/diagramData" Target="../diagrams/data14.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7.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13" Type="http://schemas.openxmlformats.org/officeDocument/2006/relationships/image" Target="../media/image61.png"/><Relationship Id="rId3" Type="http://schemas.openxmlformats.org/officeDocument/2006/relationships/notesSlide" Target="../notesSlides/notesSlide28.xml"/><Relationship Id="rId7" Type="http://schemas.openxmlformats.org/officeDocument/2006/relationships/diagramColors" Target="../diagrams/colors16.xml"/><Relationship Id="rId12" Type="http://schemas.openxmlformats.org/officeDocument/2006/relationships/image" Target="../media/image60.sv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QuickStyle" Target="../diagrams/quickStyle16.xml"/><Relationship Id="rId11" Type="http://schemas.openxmlformats.org/officeDocument/2006/relationships/image" Target="../media/image59.png"/><Relationship Id="rId5" Type="http://schemas.openxmlformats.org/officeDocument/2006/relationships/diagramLayout" Target="../diagrams/layout16.xml"/><Relationship Id="rId10" Type="http://schemas.openxmlformats.org/officeDocument/2006/relationships/image" Target="../media/image58.svg"/><Relationship Id="rId4" Type="http://schemas.openxmlformats.org/officeDocument/2006/relationships/diagramData" Target="../diagrams/data16.xml"/><Relationship Id="rId9" Type="http://schemas.openxmlformats.org/officeDocument/2006/relationships/image" Target="../media/image57.png"/><Relationship Id="rId14" Type="http://schemas.openxmlformats.org/officeDocument/2006/relationships/image" Target="../media/image62.sv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32.xml"/><Relationship Id="rId7" Type="http://schemas.openxmlformats.org/officeDocument/2006/relationships/diagramColors" Target="../diagrams/colors17.xml"/><Relationship Id="rId12" Type="http://schemas.openxmlformats.org/officeDocument/2006/relationships/image" Target="../media/image75.sv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QuickStyle" Target="../diagrams/quickStyle17.xml"/><Relationship Id="rId11" Type="http://schemas.openxmlformats.org/officeDocument/2006/relationships/image" Target="../media/image74.png"/><Relationship Id="rId5" Type="http://schemas.openxmlformats.org/officeDocument/2006/relationships/diagramLayout" Target="../diagrams/layout17.xml"/><Relationship Id="rId10" Type="http://schemas.openxmlformats.org/officeDocument/2006/relationships/image" Target="../media/image73.svg"/><Relationship Id="rId4" Type="http://schemas.openxmlformats.org/officeDocument/2006/relationships/diagramData" Target="../diagrams/data17.xml"/><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34.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image" Target="../media/image43.png"/><Relationship Id="rId5" Type="http://schemas.openxmlformats.org/officeDocument/2006/relationships/diagramQuickStyle" Target="../diagrams/quickStyle18.xml"/><Relationship Id="rId10" Type="http://schemas.microsoft.com/office/2017/06/relationships/model3d" Target="../media/model3d2.glb"/><Relationship Id="rId4" Type="http://schemas.openxmlformats.org/officeDocument/2006/relationships/diagramLayout" Target="../diagrams/layout18.xml"/><Relationship Id="rId9"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37.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45.svg"/><Relationship Id="rId4" Type="http://schemas.openxmlformats.org/officeDocument/2006/relationships/diagramData" Target="../diagrams/data19.xml"/><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39.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3.xml"/><Relationship Id="rId11" Type="http://schemas.openxmlformats.org/officeDocument/2006/relationships/image" Target="../media/image43.png"/><Relationship Id="rId5" Type="http://schemas.openxmlformats.org/officeDocument/2006/relationships/diagramQuickStyle" Target="../diagrams/quickStyle23.xml"/><Relationship Id="rId10" Type="http://schemas.microsoft.com/office/2017/06/relationships/model3d" Target="../media/model3d2.glb"/><Relationship Id="rId4" Type="http://schemas.openxmlformats.org/officeDocument/2006/relationships/diagramLayout" Target="../diagrams/layout23.xml"/><Relationship Id="rId9" Type="http://schemas.openxmlformats.org/officeDocument/2006/relationships/image" Target="../media/image28.svg"/></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45.svg"/></Relationships>
</file>

<file path=ppt/slides/_rels/slide4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45.xml"/><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hemeOverride" Target="../theme/themeOverride13.xml"/><Relationship Id="rId6"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image" Target="../media/image93.svg"/><Relationship Id="rId4" Type="http://schemas.openxmlformats.org/officeDocument/2006/relationships/diagramData" Target="../diagrams/data25.xml"/><Relationship Id="rId9" Type="http://schemas.openxmlformats.org/officeDocument/2006/relationships/image" Target="../media/image92.png"/></Relationships>
</file>

<file path=ppt/slides/_rels/slide4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notesSlide" Target="../notesSlides/notesSlide46.xml"/><Relationship Id="rId7" Type="http://schemas.openxmlformats.org/officeDocument/2006/relationships/diagramColors" Target="../diagrams/colors2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26.xml"/><Relationship Id="rId5" Type="http://schemas.openxmlformats.org/officeDocument/2006/relationships/diagramLayout" Target="../diagrams/layout26.xml"/><Relationship Id="rId10" Type="http://schemas.openxmlformats.org/officeDocument/2006/relationships/image" Target="../media/image93.svg"/><Relationship Id="rId4" Type="http://schemas.openxmlformats.org/officeDocument/2006/relationships/diagramData" Target="../diagrams/data26.xml"/><Relationship Id="rId9" Type="http://schemas.openxmlformats.org/officeDocument/2006/relationships/image" Target="../media/image92.png"/></Relationships>
</file>

<file path=ppt/slides/_rels/slide4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47.xml"/><Relationship Id="rId7" Type="http://schemas.openxmlformats.org/officeDocument/2006/relationships/diagramColors" Target="../diagrams/colors27.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QuickStyle" Target="../diagrams/quickStyle27.xml"/><Relationship Id="rId5" Type="http://schemas.openxmlformats.org/officeDocument/2006/relationships/diagramLayout" Target="../diagrams/layout27.xml"/><Relationship Id="rId10" Type="http://schemas.openxmlformats.org/officeDocument/2006/relationships/image" Target="../media/image95.svg"/><Relationship Id="rId4" Type="http://schemas.openxmlformats.org/officeDocument/2006/relationships/diagramData" Target="../diagrams/data27.xml"/><Relationship Id="rId9" Type="http://schemas.openxmlformats.org/officeDocument/2006/relationships/image" Target="../media/image94.png"/></Relationships>
</file>

<file path=ppt/slides/_rels/slide48.xml.rels><?xml version="1.0" encoding="UTF-8" standalone="yes"?>
<Relationships xmlns="http://schemas.openxmlformats.org/package/2006/relationships"><Relationship Id="rId8" Type="http://schemas.microsoft.com/office/2007/relationships/diagramDrawing" Target="../diagrams/drawing28.xml"/><Relationship Id="rId13" Type="http://schemas.openxmlformats.org/officeDocument/2006/relationships/image" Target="../media/image100.png"/><Relationship Id="rId3" Type="http://schemas.openxmlformats.org/officeDocument/2006/relationships/notesSlide" Target="../notesSlides/notesSlide48.xml"/><Relationship Id="rId7" Type="http://schemas.openxmlformats.org/officeDocument/2006/relationships/diagramColors" Target="../diagrams/colors28.xml"/><Relationship Id="rId12" Type="http://schemas.openxmlformats.org/officeDocument/2006/relationships/image" Target="../media/image99.svg"/><Relationship Id="rId2" Type="http://schemas.openxmlformats.org/officeDocument/2006/relationships/slideLayout" Target="../slideLayouts/slideLayout2.xml"/><Relationship Id="rId16" Type="http://schemas.openxmlformats.org/officeDocument/2006/relationships/image" Target="../media/image103.svg"/><Relationship Id="rId1" Type="http://schemas.openxmlformats.org/officeDocument/2006/relationships/themeOverride" Target="../theme/themeOverride16.xml"/><Relationship Id="rId6" Type="http://schemas.openxmlformats.org/officeDocument/2006/relationships/diagramQuickStyle" Target="../diagrams/quickStyle28.xml"/><Relationship Id="rId11" Type="http://schemas.openxmlformats.org/officeDocument/2006/relationships/image" Target="../media/image98.png"/><Relationship Id="rId5" Type="http://schemas.openxmlformats.org/officeDocument/2006/relationships/diagramLayout" Target="../diagrams/layout28.xml"/><Relationship Id="rId15" Type="http://schemas.openxmlformats.org/officeDocument/2006/relationships/image" Target="../media/image102.png"/><Relationship Id="rId10" Type="http://schemas.openxmlformats.org/officeDocument/2006/relationships/image" Target="../media/image97.svg"/><Relationship Id="rId4" Type="http://schemas.openxmlformats.org/officeDocument/2006/relationships/diagramData" Target="../diagrams/data28.xml"/><Relationship Id="rId9" Type="http://schemas.openxmlformats.org/officeDocument/2006/relationships/image" Target="../media/image96.png"/><Relationship Id="rId14" Type="http://schemas.openxmlformats.org/officeDocument/2006/relationships/image" Target="../media/image101.svg"/></Relationships>
</file>

<file path=ppt/slides/_rels/slide4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openxmlformats.org/officeDocument/2006/relationships/image" Target="../media/image1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microsoft.com/office/2017/06/relationships/model3d" Target="../media/model3d1.glb"/></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30.xml"/><Relationship Id="rId13" Type="http://schemas.openxmlformats.org/officeDocument/2006/relationships/image" Target="../media/image114.png"/><Relationship Id="rId3" Type="http://schemas.openxmlformats.org/officeDocument/2006/relationships/notesSlide" Target="../notesSlides/notesSlide50.xml"/><Relationship Id="rId7" Type="http://schemas.openxmlformats.org/officeDocument/2006/relationships/diagramLayout" Target="../diagrams/layout30.xml"/><Relationship Id="rId12" Type="http://schemas.openxmlformats.org/officeDocument/2006/relationships/image" Target="../media/image113.svg"/><Relationship Id="rId2" Type="http://schemas.openxmlformats.org/officeDocument/2006/relationships/slideLayout" Target="../slideLayouts/slideLayout2.xml"/><Relationship Id="rId16" Type="http://schemas.openxmlformats.org/officeDocument/2006/relationships/image" Target="../media/image117.svg"/><Relationship Id="rId1" Type="http://schemas.openxmlformats.org/officeDocument/2006/relationships/themeOverride" Target="../theme/themeOverride17.xml"/><Relationship Id="rId6" Type="http://schemas.openxmlformats.org/officeDocument/2006/relationships/diagramData" Target="../diagrams/data30.xml"/><Relationship Id="rId11" Type="http://schemas.openxmlformats.org/officeDocument/2006/relationships/image" Target="../media/image112.png"/><Relationship Id="rId5" Type="http://schemas.openxmlformats.org/officeDocument/2006/relationships/image" Target="../media/image103.svg"/><Relationship Id="rId15" Type="http://schemas.openxmlformats.org/officeDocument/2006/relationships/image" Target="../media/image116.png"/><Relationship Id="rId10" Type="http://schemas.microsoft.com/office/2007/relationships/diagramDrawing" Target="../diagrams/drawing30.xml"/><Relationship Id="rId4" Type="http://schemas.openxmlformats.org/officeDocument/2006/relationships/image" Target="../media/image102.png"/><Relationship Id="rId9" Type="http://schemas.openxmlformats.org/officeDocument/2006/relationships/diagramColors" Target="../diagrams/colors30.xml"/><Relationship Id="rId14" Type="http://schemas.openxmlformats.org/officeDocument/2006/relationships/image" Target="../media/image115.sv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19.svg"/><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6.svg"/><Relationship Id="rId4" Type="http://schemas.openxmlformats.org/officeDocument/2006/relationships/diagramData" Target="../diagrams/data4.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F680E8-CCD9-1D42-78C0-A3CA9FDB16E6}"/>
              </a:ext>
            </a:extLst>
          </p:cNvPr>
          <p:cNvSpPr>
            <a:spLocks noGrp="1"/>
          </p:cNvSpPr>
          <p:nvPr>
            <p:ph type="ctrTitle"/>
          </p:nvPr>
        </p:nvSpPr>
        <p:spPr>
          <a:xfrm>
            <a:off x="3523384" y="1295959"/>
            <a:ext cx="9681314" cy="2719875"/>
          </a:xfrm>
        </p:spPr>
        <p:txBody>
          <a:bodyPr>
            <a:noAutofit/>
          </a:bodyPr>
          <a:lstStyle/>
          <a:p>
            <a:r>
              <a:rPr lang="nl-BE" sz="4800" b="1" i="1">
                <a:solidFill>
                  <a:srgbClr val="3C88A3"/>
                </a:solidFill>
              </a:rPr>
              <a:t>De vier financiële werven </a:t>
            </a:r>
            <a:br>
              <a:rPr lang="nl-BE" sz="4800" b="1" i="1">
                <a:solidFill>
                  <a:srgbClr val="3C88A3"/>
                </a:solidFill>
              </a:rPr>
            </a:br>
            <a:r>
              <a:rPr lang="nl-BE" sz="4800" b="1" i="1">
                <a:solidFill>
                  <a:srgbClr val="3C88A3"/>
                </a:solidFill>
              </a:rPr>
              <a:t>van Arizona</a:t>
            </a:r>
          </a:p>
        </p:txBody>
      </p:sp>
      <p:pic>
        <p:nvPicPr>
          <p:cNvPr id="5" name="Afbeelding 4" descr="Afbeelding met persoon, kleding, overdekt, Formele kleding&#10;&#10;Door AI gegenereerde inhoud is mogelijk onjuist.">
            <a:extLst>
              <a:ext uri="{FF2B5EF4-FFF2-40B4-BE49-F238E27FC236}">
                <a16:creationId xmlns:a16="http://schemas.microsoft.com/office/drawing/2014/main" id="{5179D4D2-6C38-6403-4C3D-2A0EA49E2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3" y="633412"/>
            <a:ext cx="3728179" cy="5591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kstvak 5">
            <a:extLst>
              <a:ext uri="{FF2B5EF4-FFF2-40B4-BE49-F238E27FC236}">
                <a16:creationId xmlns:a16="http://schemas.microsoft.com/office/drawing/2014/main" id="{DCF2EE02-46A1-F2CF-FC37-C9327E6381FE}"/>
              </a:ext>
            </a:extLst>
          </p:cNvPr>
          <p:cNvSpPr txBox="1"/>
          <p:nvPr/>
        </p:nvSpPr>
        <p:spPr>
          <a:xfrm>
            <a:off x="7486981" y="5176945"/>
            <a:ext cx="6095669" cy="1477328"/>
          </a:xfrm>
          <a:prstGeom prst="rect">
            <a:avLst/>
          </a:prstGeom>
          <a:noFill/>
        </p:spPr>
        <p:txBody>
          <a:bodyPr wrap="square" rtlCol="0">
            <a:spAutoFit/>
          </a:bodyPr>
          <a:lstStyle/>
          <a:p>
            <a:r>
              <a:rPr lang="nl-BE" b="1" i="0">
                <a:solidFill>
                  <a:srgbClr val="767676"/>
                </a:solidFill>
                <a:effectLst/>
                <a:latin typeface="Arial" panose="020B0604020202020204" pitchFamily="34" charset="0"/>
              </a:rPr>
              <a:t>Vice-eersteminister </a:t>
            </a:r>
            <a:endParaRPr lang="nl-BE" b="1">
              <a:solidFill>
                <a:srgbClr val="767676"/>
              </a:solidFill>
              <a:latin typeface="Arial" panose="020B0604020202020204" pitchFamily="34" charset="0"/>
            </a:endParaRPr>
          </a:p>
          <a:p>
            <a:r>
              <a:rPr lang="nl-BE" b="1">
                <a:solidFill>
                  <a:srgbClr val="767676"/>
                </a:solidFill>
                <a:latin typeface="Arial" panose="020B0604020202020204" pitchFamily="34" charset="0"/>
              </a:rPr>
              <a:t>M</a:t>
            </a:r>
            <a:r>
              <a:rPr lang="nl-BE" b="1" i="0">
                <a:solidFill>
                  <a:srgbClr val="767676"/>
                </a:solidFill>
                <a:effectLst/>
                <a:latin typeface="Arial" panose="020B0604020202020204" pitchFamily="34" charset="0"/>
              </a:rPr>
              <a:t>inister van Financiën en Pensioenen</a:t>
            </a:r>
          </a:p>
          <a:p>
            <a:endParaRPr lang="nl-BE">
              <a:solidFill>
                <a:srgbClr val="474747"/>
              </a:solidFill>
              <a:latin typeface="Arial" panose="020B0604020202020204" pitchFamily="34" charset="0"/>
            </a:endParaRPr>
          </a:p>
          <a:p>
            <a:r>
              <a:rPr lang="nl-BE" b="0" i="1">
                <a:solidFill>
                  <a:srgbClr val="474747"/>
                </a:solidFill>
                <a:effectLst/>
                <a:latin typeface="Arial" panose="020B0604020202020204" pitchFamily="34" charset="0"/>
              </a:rPr>
              <a:t>belast met de Nationale Loterij </a:t>
            </a:r>
          </a:p>
          <a:p>
            <a:r>
              <a:rPr lang="nl-BE" b="0" i="1">
                <a:solidFill>
                  <a:srgbClr val="474747"/>
                </a:solidFill>
                <a:effectLst/>
                <a:latin typeface="Arial" panose="020B0604020202020204" pitchFamily="34" charset="0"/>
              </a:rPr>
              <a:t>en de Federale Culturele Instellingen</a:t>
            </a:r>
            <a:endParaRPr lang="nl-BE" i="1"/>
          </a:p>
        </p:txBody>
      </p:sp>
    </p:spTree>
    <p:extLst>
      <p:ext uri="{BB962C8B-B14F-4D97-AF65-F5344CB8AC3E}">
        <p14:creationId xmlns:p14="http://schemas.microsoft.com/office/powerpoint/2010/main" val="159084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125540"/>
            <a:ext cx="10515600" cy="825436"/>
          </a:xfrm>
        </p:spPr>
        <p:txBody>
          <a:bodyPr>
            <a:normAutofit/>
          </a:bodyPr>
          <a:lstStyle/>
          <a:p>
            <a:r>
              <a:rPr lang="nl-BE" sz="3200" b="1" err="1">
                <a:solidFill>
                  <a:srgbClr val="156082"/>
                </a:solidFill>
                <a:latin typeface="Verdana" panose="020B0604030504040204" pitchFamily="34" charset="0"/>
                <a:ea typeface="Verdana" panose="020B0604030504040204" pitchFamily="34" charset="0"/>
              </a:rPr>
              <a:t>Réformes</a:t>
            </a:r>
            <a:r>
              <a:rPr lang="nl-BE" sz="3200" b="1">
                <a:solidFill>
                  <a:srgbClr val="156082"/>
                </a:solidFill>
                <a:latin typeface="Verdana" panose="020B0604030504040204" pitchFamily="34" charset="0"/>
                <a:ea typeface="Verdana" panose="020B0604030504040204" pitchFamily="34" charset="0"/>
              </a:rPr>
              <a:t> </a:t>
            </a:r>
            <a:r>
              <a:rPr lang="nl-BE" sz="3200" b="1" err="1">
                <a:solidFill>
                  <a:srgbClr val="156082"/>
                </a:solidFill>
                <a:latin typeface="Verdana" panose="020B0604030504040204" pitchFamily="34" charset="0"/>
                <a:ea typeface="Verdana" panose="020B0604030504040204" pitchFamily="34" charset="0"/>
              </a:rPr>
              <a:t>historiques</a:t>
            </a:r>
            <a:r>
              <a:rPr lang="nl-BE" sz="3200" b="1">
                <a:solidFill>
                  <a:srgbClr val="156082"/>
                </a:solidFill>
                <a:latin typeface="Verdana" panose="020B0604030504040204" pitchFamily="34" charset="0"/>
                <a:ea typeface="Verdana" panose="020B0604030504040204" pitchFamily="34" charset="0"/>
              </a:rPr>
              <a:t> II </a:t>
            </a:r>
          </a:p>
        </p:txBody>
      </p:sp>
      <p:graphicFrame>
        <p:nvGraphicFramePr>
          <p:cNvPr id="6" name="Tijdelijke aanduiding voor inhoud 2">
            <a:extLst>
              <a:ext uri="{FF2B5EF4-FFF2-40B4-BE49-F238E27FC236}">
                <a16:creationId xmlns:a16="http://schemas.microsoft.com/office/drawing/2014/main" id="{ECCE51B0-EEEB-C3B8-759C-9A036B23AE24}"/>
              </a:ext>
            </a:extLst>
          </p:cNvPr>
          <p:cNvGraphicFramePr>
            <a:graphicFrameLocks noGrp="1"/>
          </p:cNvGraphicFramePr>
          <p:nvPr>
            <p:ph idx="1"/>
            <p:extLst>
              <p:ext uri="{D42A27DB-BD31-4B8C-83A1-F6EECF244321}">
                <p14:modId xmlns:p14="http://schemas.microsoft.com/office/powerpoint/2010/main" val="3806033966"/>
              </p:ext>
            </p:extLst>
          </p:nvPr>
        </p:nvGraphicFramePr>
        <p:xfrm>
          <a:off x="1280975" y="1247871"/>
          <a:ext cx="9622536" cy="513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5" name="Graphic 4" descr="Griekse tempel met effen opvulling">
            <a:extLst>
              <a:ext uri="{FF2B5EF4-FFF2-40B4-BE49-F238E27FC236}">
                <a16:creationId xmlns:a16="http://schemas.microsoft.com/office/drawing/2014/main" id="{6561342F-BBE3-60D4-87E4-C1AE801BBC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4216" y="36576"/>
            <a:ext cx="914400" cy="914400"/>
          </a:xfrm>
          <a:prstGeom prst="rect">
            <a:avLst/>
          </a:prstGeom>
        </p:spPr>
      </p:pic>
      <p:sp>
        <p:nvSpPr>
          <p:cNvPr id="147" name="Tijdelijke aanduiding voor dianummer 3">
            <a:extLst>
              <a:ext uri="{FF2B5EF4-FFF2-40B4-BE49-F238E27FC236}">
                <a16:creationId xmlns:a16="http://schemas.microsoft.com/office/drawing/2014/main" id="{91DD707B-D36A-81F9-048A-23012532685B}"/>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45287784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5601-275E-039E-9581-356B7714FED0}"/>
              </a:ext>
            </a:extLst>
          </p:cNvPr>
          <p:cNvSpPr>
            <a:spLocks noGrp="1"/>
          </p:cNvSpPr>
          <p:nvPr>
            <p:ph type="title"/>
          </p:nvPr>
        </p:nvSpPr>
        <p:spPr/>
        <p:txBody>
          <a:bodyPr/>
          <a:lstStyle/>
          <a:p>
            <a:r>
              <a:rPr lang="nl-BE" sz="3200" b="1" err="1">
                <a:solidFill>
                  <a:srgbClr val="496F90"/>
                </a:solidFill>
                <a:latin typeface="Verdana"/>
                <a:ea typeface="Verdana"/>
              </a:rPr>
              <a:t>C</a:t>
            </a:r>
            <a:r>
              <a:rPr kumimoji="0" lang="nl-BE" sz="3200" b="1" i="0" u="none" strike="noStrike" kern="1200" cap="none" spc="0" normalizeH="0" baseline="0" noProof="0" err="1">
                <a:ln>
                  <a:noFill/>
                </a:ln>
                <a:solidFill>
                  <a:srgbClr val="496F90"/>
                </a:solidFill>
                <a:effectLst/>
                <a:uLnTx/>
                <a:uFillTx/>
                <a:latin typeface="Verdana"/>
                <a:ea typeface="Verdana"/>
              </a:rPr>
              <a:t>omment</a:t>
            </a:r>
            <a:r>
              <a:rPr kumimoji="0" lang="nl-BE" sz="3200" b="1" i="0" u="none" strike="noStrike" kern="1200" cap="none" spc="0" normalizeH="0" baseline="0" noProof="0" dirty="0">
                <a:ln>
                  <a:noFill/>
                </a:ln>
                <a:solidFill>
                  <a:srgbClr val="496F90"/>
                </a:solidFill>
                <a:effectLst/>
                <a:uLnTx/>
                <a:uFillTx/>
                <a:latin typeface="Verdana"/>
                <a:ea typeface="Verdana"/>
              </a:rPr>
              <a:t> y </a:t>
            </a:r>
            <a:r>
              <a:rPr kumimoji="0" lang="nl-BE" sz="3200" b="1" i="0" u="none" strike="noStrike" kern="1200" cap="none" spc="0" normalizeH="0" baseline="0" noProof="0" err="1">
                <a:ln>
                  <a:noFill/>
                </a:ln>
                <a:solidFill>
                  <a:srgbClr val="496F90"/>
                </a:solidFill>
                <a:effectLst/>
                <a:uLnTx/>
                <a:uFillTx/>
                <a:latin typeface="Verdana"/>
                <a:ea typeface="Verdana"/>
              </a:rPr>
              <a:t>parvenir</a:t>
            </a:r>
            <a:r>
              <a:rPr kumimoji="0" lang="nl-BE" sz="3200" b="1" i="0" u="none" strike="noStrike" kern="1200" cap="none" spc="0" normalizeH="0" baseline="0" noProof="0" dirty="0">
                <a:ln>
                  <a:noFill/>
                </a:ln>
                <a:solidFill>
                  <a:srgbClr val="496F90"/>
                </a:solidFill>
                <a:effectLst/>
                <a:uLnTx/>
                <a:uFillTx/>
                <a:latin typeface="Verdana"/>
                <a:ea typeface="Verdana"/>
              </a:rPr>
              <a:t> ? </a:t>
            </a:r>
            <a:endParaRPr lang="nl-BE" dirty="0">
              <a:latin typeface="Verdana"/>
              <a:ea typeface="Verdana"/>
            </a:endParaRPr>
          </a:p>
        </p:txBody>
      </p:sp>
      <p:graphicFrame>
        <p:nvGraphicFramePr>
          <p:cNvPr id="5" name="Tijdelijke aanduiding voor inhoud 2">
            <a:extLst>
              <a:ext uri="{FF2B5EF4-FFF2-40B4-BE49-F238E27FC236}">
                <a16:creationId xmlns:a16="http://schemas.microsoft.com/office/drawing/2014/main" id="{63F466A2-E884-C540-13AF-5BE5009250CF}"/>
              </a:ext>
            </a:extLst>
          </p:cNvPr>
          <p:cNvGraphicFramePr>
            <a:graphicFrameLocks noGrp="1"/>
          </p:cNvGraphicFramePr>
          <p:nvPr>
            <p:ph idx="1"/>
            <p:extLst>
              <p:ext uri="{D42A27DB-BD31-4B8C-83A1-F6EECF244321}">
                <p14:modId xmlns:p14="http://schemas.microsoft.com/office/powerpoint/2010/main" val="23272825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ijdelijke aanduiding voor dianummer 3">
            <a:extLst>
              <a:ext uri="{FF2B5EF4-FFF2-40B4-BE49-F238E27FC236}">
                <a16:creationId xmlns:a16="http://schemas.microsoft.com/office/drawing/2014/main" id="{7D4C7140-AD20-00A7-55F6-AAB9881BB2A4}"/>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3599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2919619-31F6-4C39-8828-4E55A399DF6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8971DC0-6B6B-4E93-A2D0-6A21295A2CF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1ACB1B7-5051-4112-B4A9-D6701231775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495D04D-8681-47F0-84A0-1E013C6CCB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784D360-0F65-4457-B971-34079A42A11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094FD00F-393A-4335-8317-CE107CAECE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67302-1A51-8D7D-1338-AC1382886963}"/>
              </a:ext>
            </a:extLst>
          </p:cNvPr>
          <p:cNvSpPr>
            <a:spLocks noGrp="1"/>
          </p:cNvSpPr>
          <p:nvPr>
            <p:ph type="title"/>
          </p:nvPr>
        </p:nvSpPr>
        <p:spPr>
          <a:xfrm>
            <a:off x="1143000" y="990599"/>
            <a:ext cx="9906000" cy="685800"/>
          </a:xfrm>
        </p:spPr>
        <p:txBody>
          <a:bodyPr anchor="t">
            <a:normAutofit fontScale="90000"/>
          </a:bodyPr>
          <a:lstStyle/>
          <a:p>
            <a:pPr>
              <a:spcBef>
                <a:spcPts val="1000"/>
              </a:spcBef>
            </a:pPr>
            <a:r>
              <a:rPr lang="nl-BE" sz="4000" b="1" err="1">
                <a:latin typeface="Verdana"/>
                <a:ea typeface="Verdana"/>
              </a:rPr>
              <a:t>C'est</a:t>
            </a:r>
            <a:r>
              <a:rPr lang="nl-BE" sz="4000" b="1" dirty="0">
                <a:latin typeface="Verdana"/>
                <a:ea typeface="Verdana"/>
              </a:rPr>
              <a:t> contradictoire mais </a:t>
            </a:r>
            <a:r>
              <a:rPr lang="nl-BE" sz="4000" b="1" err="1">
                <a:latin typeface="Verdana"/>
                <a:ea typeface="Verdana"/>
              </a:rPr>
              <a:t>ça</a:t>
            </a:r>
            <a:r>
              <a:rPr lang="nl-BE" sz="4000" b="1" dirty="0">
                <a:latin typeface="Verdana"/>
                <a:ea typeface="Verdana"/>
              </a:rPr>
              <a:t> </a:t>
            </a:r>
            <a:r>
              <a:rPr lang="nl-BE" sz="4000" b="1" err="1">
                <a:latin typeface="Verdana"/>
                <a:ea typeface="Verdana"/>
              </a:rPr>
              <a:t>fonctionne</a:t>
            </a:r>
            <a:endParaRPr lang="nl-BE" sz="4000" b="1">
              <a:latin typeface="Verdana"/>
              <a:ea typeface="Verdana"/>
            </a:endParaRPr>
          </a:p>
        </p:txBody>
      </p:sp>
      <p:graphicFrame>
        <p:nvGraphicFramePr>
          <p:cNvPr id="5" name="Tijdelijke aanduiding voor inhoud 2">
            <a:extLst>
              <a:ext uri="{FF2B5EF4-FFF2-40B4-BE49-F238E27FC236}">
                <a16:creationId xmlns:a16="http://schemas.microsoft.com/office/drawing/2014/main" id="{A104354D-213F-4E93-4D3B-64180238AEFA}"/>
              </a:ext>
            </a:extLst>
          </p:cNvPr>
          <p:cNvGraphicFramePr>
            <a:graphicFrameLocks noGrp="1"/>
          </p:cNvGraphicFramePr>
          <p:nvPr>
            <p:ph idx="1"/>
            <p:extLst>
              <p:ext uri="{D42A27DB-BD31-4B8C-83A1-F6EECF244321}">
                <p14:modId xmlns:p14="http://schemas.microsoft.com/office/powerpoint/2010/main" val="181808960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ijdelijke aanduiding voor dianummer 3">
            <a:extLst>
              <a:ext uri="{FF2B5EF4-FFF2-40B4-BE49-F238E27FC236}">
                <a16:creationId xmlns:a16="http://schemas.microsoft.com/office/drawing/2014/main" id="{0EF9D97E-5C01-DDF1-A049-23A5491549FA}"/>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93507482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2529348" y="365125"/>
            <a:ext cx="10515600" cy="1325563"/>
          </a:xfrm>
        </p:spPr>
        <p:txBody>
          <a:bodyPr>
            <a:normAutofit/>
          </a:bodyPr>
          <a:lstStyle/>
          <a:p>
            <a:r>
              <a:rPr lang="nl-BE" sz="3200" b="1">
                <a:solidFill>
                  <a:srgbClr val="496F90"/>
                </a:solidFill>
                <a:latin typeface="Verdana" panose="020B0604030504040204" pitchFamily="34" charset="0"/>
                <a:ea typeface="Verdana" panose="020B0604030504040204" pitchFamily="34" charset="0"/>
              </a:rPr>
              <a:t>4 werven van financiën</a:t>
            </a:r>
          </a:p>
        </p:txBody>
      </p:sp>
      <p:graphicFrame>
        <p:nvGraphicFramePr>
          <p:cNvPr id="5" name="Tijdelijke aanduiding voor inhoud 2">
            <a:extLst>
              <a:ext uri="{FF2B5EF4-FFF2-40B4-BE49-F238E27FC236}">
                <a16:creationId xmlns:a16="http://schemas.microsoft.com/office/drawing/2014/main" id="{6AE28CFC-B967-FB0F-6998-DEC2246CE140}"/>
              </a:ext>
            </a:extLst>
          </p:cNvPr>
          <p:cNvGraphicFramePr>
            <a:graphicFrameLocks noGrp="1"/>
          </p:cNvGraphicFramePr>
          <p:nvPr>
            <p:ph idx="1"/>
            <p:extLst>
              <p:ext uri="{D42A27DB-BD31-4B8C-83A1-F6EECF244321}">
                <p14:modId xmlns:p14="http://schemas.microsoft.com/office/powerpoint/2010/main" val="38521415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Bakstenen muur bouwen met effen opvulling">
            <a:extLst>
              <a:ext uri="{FF2B5EF4-FFF2-40B4-BE49-F238E27FC236}">
                <a16:creationId xmlns:a16="http://schemas.microsoft.com/office/drawing/2014/main" id="{F162B617-7EC5-9A7E-3559-D80FFC4CC6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2059" y="312609"/>
            <a:ext cx="1430593" cy="1430593"/>
          </a:xfrm>
          <a:prstGeom prst="rect">
            <a:avLst/>
          </a:prstGeom>
        </p:spPr>
      </p:pic>
      <p:sp>
        <p:nvSpPr>
          <p:cNvPr id="36" name="Tijdelijke aanduiding voor dianummer 3">
            <a:extLst>
              <a:ext uri="{FF2B5EF4-FFF2-40B4-BE49-F238E27FC236}">
                <a16:creationId xmlns:a16="http://schemas.microsoft.com/office/drawing/2014/main" id="{0938F2AD-183B-9AA9-5B5C-8A311FDB506B}"/>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88092574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947928" y="2533150"/>
            <a:ext cx="10897849" cy="2268922"/>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p:txBody>
          <a:bodyPr/>
          <a:lstStyle/>
          <a:p>
            <a:r>
              <a:rPr lang="nl-BE" sz="3200" b="1">
                <a:solidFill>
                  <a:srgbClr val="496F90"/>
                </a:solidFill>
                <a:latin typeface="Verdana" panose="020B0604030504040204" pitchFamily="34" charset="0"/>
                <a:ea typeface="Verdana" panose="020B0604030504040204" pitchFamily="34" charset="0"/>
              </a:rPr>
              <a:t>Van regeerakkoord naar wet</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extLst>
              <p:ext uri="{D42A27DB-BD31-4B8C-83A1-F6EECF244321}">
                <p14:modId xmlns:p14="http://schemas.microsoft.com/office/powerpoint/2010/main" val="2506406149"/>
              </p:ext>
            </p:extLst>
          </p:nvPr>
        </p:nvGraphicFramePr>
        <p:xfrm>
          <a:off x="346223" y="2007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olle zandloper met effen opvulling">
            <a:extLst>
              <a:ext uri="{FF2B5EF4-FFF2-40B4-BE49-F238E27FC236}">
                <a16:creationId xmlns:a16="http://schemas.microsoft.com/office/drawing/2014/main" id="{BFC09C94-51B0-23D9-5706-4F37F59E7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1895" y="386555"/>
            <a:ext cx="1371601" cy="1371601"/>
          </a:xfrm>
          <a:prstGeom prst="rect">
            <a:avLst/>
          </a:prstGeom>
        </p:spPr>
      </p:pic>
      <p:sp>
        <p:nvSpPr>
          <p:cNvPr id="43" name="Tijdelijke aanduiding voor dianummer 3">
            <a:extLst>
              <a:ext uri="{FF2B5EF4-FFF2-40B4-BE49-F238E27FC236}">
                <a16:creationId xmlns:a16="http://schemas.microsoft.com/office/drawing/2014/main" id="{469E78EE-9F29-CCF2-F229-66174E8BB063}"/>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99096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p:txBody>
          <a:bodyPr/>
          <a:lstStyle/>
          <a:p>
            <a:r>
              <a:rPr lang="nl-BE" sz="3200" b="1">
                <a:solidFill>
                  <a:srgbClr val="496F90"/>
                </a:solidFill>
                <a:latin typeface="Verdana" panose="020B0604030504040204" pitchFamily="34" charset="0"/>
                <a:ea typeface="Verdana" panose="020B0604030504040204" pitchFamily="34" charset="0"/>
              </a:rPr>
              <a:t>Werven van Financiën gekaderd</a:t>
            </a:r>
          </a:p>
        </p:txBody>
      </p:sp>
      <p:graphicFrame>
        <p:nvGraphicFramePr>
          <p:cNvPr id="5" name="Tijdelijke aanduiding voor inhoud 2">
            <a:extLst>
              <a:ext uri="{FF2B5EF4-FFF2-40B4-BE49-F238E27FC236}">
                <a16:creationId xmlns:a16="http://schemas.microsoft.com/office/drawing/2014/main" id="{6AE28CFC-B967-FB0F-6998-DEC2246CE140}"/>
              </a:ext>
            </a:extLst>
          </p:cNvPr>
          <p:cNvGraphicFramePr>
            <a:graphicFrameLocks noGrp="1"/>
          </p:cNvGraphicFramePr>
          <p:nvPr>
            <p:ph idx="1"/>
            <p:extLst>
              <p:ext uri="{D42A27DB-BD31-4B8C-83A1-F6EECF244321}">
                <p14:modId xmlns:p14="http://schemas.microsoft.com/office/powerpoint/2010/main" val="26728804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Kader 2">
            <a:extLst>
              <a:ext uri="{FF2B5EF4-FFF2-40B4-BE49-F238E27FC236}">
                <a16:creationId xmlns:a16="http://schemas.microsoft.com/office/drawing/2014/main" id="{CF419573-39C3-A97B-98AB-583544D0D9B9}"/>
              </a:ext>
            </a:extLst>
          </p:cNvPr>
          <p:cNvSpPr/>
          <p:nvPr/>
        </p:nvSpPr>
        <p:spPr>
          <a:xfrm>
            <a:off x="8701549" y="435334"/>
            <a:ext cx="1032387" cy="1120417"/>
          </a:xfrm>
          <a:prstGeom prst="fram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3" name="Tijdelijke aanduiding voor dianummer 3">
            <a:extLst>
              <a:ext uri="{FF2B5EF4-FFF2-40B4-BE49-F238E27FC236}">
                <a16:creationId xmlns:a16="http://schemas.microsoft.com/office/drawing/2014/main" id="{FCCC2A7C-2AA4-4149-2298-50C95387508F}"/>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26606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b="1" kern="1200">
                <a:solidFill>
                  <a:srgbClr val="FFFFFF"/>
                </a:solidFill>
                <a:latin typeface="+mj-lt"/>
                <a:ea typeface="+mj-ea"/>
                <a:cs typeface="+mj-cs"/>
              </a:rPr>
              <a:t>Programmawet </a:t>
            </a: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Weegschalen van gerechtigheid met effen opvulling">
            <a:extLst>
              <a:ext uri="{FF2B5EF4-FFF2-40B4-BE49-F238E27FC236}">
                <a16:creationId xmlns:a16="http://schemas.microsoft.com/office/drawing/2014/main" id="{3712C9FD-E438-9676-3BE1-7F7BF29FEB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
        <p:nvSpPr>
          <p:cNvPr id="4" name="Tijdelijke aanduiding voor dianummer 3">
            <a:extLst>
              <a:ext uri="{FF2B5EF4-FFF2-40B4-BE49-F238E27FC236}">
                <a16:creationId xmlns:a16="http://schemas.microsoft.com/office/drawing/2014/main" id="{05AC7B82-145A-CD9B-0686-B3523EAAE57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2178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947928" y="2533150"/>
            <a:ext cx="10897849" cy="2268922"/>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p:txBody>
          <a:bodyPr/>
          <a:lstStyle/>
          <a:p>
            <a:r>
              <a:rPr lang="nl-BE" sz="3200" b="1">
                <a:solidFill>
                  <a:srgbClr val="496F90"/>
                </a:solidFill>
                <a:latin typeface="Verdana" panose="020B0604030504040204" pitchFamily="34" charset="0"/>
                <a:ea typeface="Verdana" panose="020B0604030504040204" pitchFamily="34" charset="0"/>
              </a:rPr>
              <a:t>Programmawet tijdslijn</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nvPr>
        </p:nvGraphicFramePr>
        <p:xfrm>
          <a:off x="346223" y="2007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olle zandloper met effen opvulling">
            <a:extLst>
              <a:ext uri="{FF2B5EF4-FFF2-40B4-BE49-F238E27FC236}">
                <a16:creationId xmlns:a16="http://schemas.microsoft.com/office/drawing/2014/main" id="{BFC09C94-51B0-23D9-5706-4F37F59E7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1895" y="386555"/>
            <a:ext cx="1371601" cy="1371601"/>
          </a:xfrm>
          <a:prstGeom prst="rect">
            <a:avLst/>
          </a:prstGeom>
        </p:spPr>
      </p:pic>
      <mc:AlternateContent xmlns:mc="http://schemas.openxmlformats.org/markup-compatibility/2006">
        <mc:Choice xmlns:am3d="http://schemas.microsoft.com/office/drawing/2017/model3d" Requires="am3d">
          <p:graphicFrame>
            <p:nvGraphicFramePr>
              <p:cNvPr id="3" name="3D-model 2" descr="Green checkmark">
                <a:extLst>
                  <a:ext uri="{FF2B5EF4-FFF2-40B4-BE49-F238E27FC236}">
                    <a16:creationId xmlns:a16="http://schemas.microsoft.com/office/drawing/2014/main" id="{A1AEF99A-7F8C-CC96-F6D5-1FA43F1BB294}"/>
                  </a:ext>
                </a:extLst>
              </p:cNvPr>
              <p:cNvGraphicFramePr>
                <a:graphicFrameLocks noChangeAspect="1"/>
              </p:cNvGraphicFramePr>
              <p:nvPr>
                <p:extLst>
                  <p:ext uri="{D42A27DB-BD31-4B8C-83A1-F6EECF244321}">
                    <p14:modId xmlns:p14="http://schemas.microsoft.com/office/powerpoint/2010/main" val="770529231"/>
                  </p:ext>
                </p:extLst>
              </p:nvPr>
            </p:nvGraphicFramePr>
            <p:xfrm>
              <a:off x="1166625" y="5644534"/>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model 2" descr="Green checkmark">
                <a:extLst>
                  <a:ext uri="{FF2B5EF4-FFF2-40B4-BE49-F238E27FC236}">
                    <a16:creationId xmlns:a16="http://schemas.microsoft.com/office/drawing/2014/main" id="{A1AEF99A-7F8C-CC96-F6D5-1FA43F1BB294}"/>
                  </a:ext>
                </a:extLst>
              </p:cNvPr>
              <p:cNvPicPr>
                <a:picLocks noGrp="1" noRot="1" noChangeAspect="1" noMove="1" noResize="1" noEditPoints="1" noAdjustHandles="1" noChangeArrowheads="1" noChangeShapeType="1" noCrop="1"/>
              </p:cNvPicPr>
              <p:nvPr/>
            </p:nvPicPr>
            <p:blipFill>
              <a:blip r:embed="rId11"/>
              <a:stretch>
                <a:fillRect/>
              </a:stretch>
            </p:blipFill>
            <p:spPr>
              <a:xfrm>
                <a:off x="1166625" y="5644534"/>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model 5" descr="Green checkmark">
                <a:extLst>
                  <a:ext uri="{FF2B5EF4-FFF2-40B4-BE49-F238E27FC236}">
                    <a16:creationId xmlns:a16="http://schemas.microsoft.com/office/drawing/2014/main" id="{20413595-8242-7D36-F52F-713B6B32A768}"/>
                  </a:ext>
                </a:extLst>
              </p:cNvPr>
              <p:cNvGraphicFramePr>
                <a:graphicFrameLocks noChangeAspect="1"/>
              </p:cNvGraphicFramePr>
              <p:nvPr>
                <p:extLst>
                  <p:ext uri="{D42A27DB-BD31-4B8C-83A1-F6EECF244321}">
                    <p14:modId xmlns:p14="http://schemas.microsoft.com/office/powerpoint/2010/main" val="1350273157"/>
                  </p:ext>
                </p:extLst>
              </p:nvPr>
            </p:nvGraphicFramePr>
            <p:xfrm>
              <a:off x="3056385" y="5644533"/>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model 5" descr="Green checkmark">
                <a:extLst>
                  <a:ext uri="{FF2B5EF4-FFF2-40B4-BE49-F238E27FC236}">
                    <a16:creationId xmlns:a16="http://schemas.microsoft.com/office/drawing/2014/main" id="{20413595-8242-7D36-F52F-713B6B32A768}"/>
                  </a:ext>
                </a:extLst>
              </p:cNvPr>
              <p:cNvPicPr>
                <a:picLocks noGrp="1" noRot="1" noChangeAspect="1" noMove="1" noResize="1" noEditPoints="1" noAdjustHandles="1" noChangeArrowheads="1" noChangeShapeType="1" noCrop="1"/>
              </p:cNvPicPr>
              <p:nvPr/>
            </p:nvPicPr>
            <p:blipFill>
              <a:blip r:embed="rId11"/>
              <a:stretch>
                <a:fillRect/>
              </a:stretch>
            </p:blipFill>
            <p:spPr>
              <a:xfrm>
                <a:off x="3056385" y="5644533"/>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model 7" descr="Green checkmark">
                <a:extLst>
                  <a:ext uri="{FF2B5EF4-FFF2-40B4-BE49-F238E27FC236}">
                    <a16:creationId xmlns:a16="http://schemas.microsoft.com/office/drawing/2014/main" id="{F0582FC2-1CED-6971-B4AC-26A1902FD981}"/>
                  </a:ext>
                </a:extLst>
              </p:cNvPr>
              <p:cNvGraphicFramePr>
                <a:graphicFrameLocks noChangeAspect="1"/>
              </p:cNvGraphicFramePr>
              <p:nvPr>
                <p:extLst>
                  <p:ext uri="{D42A27DB-BD31-4B8C-83A1-F6EECF244321}">
                    <p14:modId xmlns:p14="http://schemas.microsoft.com/office/powerpoint/2010/main" val="2995684834"/>
                  </p:ext>
                </p:extLst>
              </p:nvPr>
            </p:nvGraphicFramePr>
            <p:xfrm>
              <a:off x="5233383" y="5599705"/>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model 7" descr="Green checkmark">
                <a:extLst>
                  <a:ext uri="{FF2B5EF4-FFF2-40B4-BE49-F238E27FC236}">
                    <a16:creationId xmlns:a16="http://schemas.microsoft.com/office/drawing/2014/main" id="{F0582FC2-1CED-6971-B4AC-26A1902FD981}"/>
                  </a:ext>
                </a:extLst>
              </p:cNvPr>
              <p:cNvPicPr>
                <a:picLocks noGrp="1" noRot="1" noChangeAspect="1" noMove="1" noResize="1" noEditPoints="1" noAdjustHandles="1" noChangeArrowheads="1" noChangeShapeType="1" noCrop="1"/>
              </p:cNvPicPr>
              <p:nvPr/>
            </p:nvPicPr>
            <p:blipFill>
              <a:blip r:embed="rId11"/>
              <a:stretch>
                <a:fillRect/>
              </a:stretch>
            </p:blipFill>
            <p:spPr>
              <a:xfrm>
                <a:off x="5233383" y="5599705"/>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model 8" descr="Green checkmark">
                <a:extLst>
                  <a:ext uri="{FF2B5EF4-FFF2-40B4-BE49-F238E27FC236}">
                    <a16:creationId xmlns:a16="http://schemas.microsoft.com/office/drawing/2014/main" id="{2A9DB86E-F841-A35F-CB20-C11B45DABCC5}"/>
                  </a:ext>
                </a:extLst>
              </p:cNvPr>
              <p:cNvGraphicFramePr>
                <a:graphicFrameLocks noChangeAspect="1"/>
              </p:cNvGraphicFramePr>
              <p:nvPr>
                <p:extLst>
                  <p:ext uri="{D42A27DB-BD31-4B8C-83A1-F6EECF244321}">
                    <p14:modId xmlns:p14="http://schemas.microsoft.com/office/powerpoint/2010/main" val="493222588"/>
                  </p:ext>
                </p:extLst>
              </p:nvPr>
            </p:nvGraphicFramePr>
            <p:xfrm>
              <a:off x="7370586" y="5599704"/>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model 8" descr="Green checkmark">
                <a:extLst>
                  <a:ext uri="{FF2B5EF4-FFF2-40B4-BE49-F238E27FC236}">
                    <a16:creationId xmlns:a16="http://schemas.microsoft.com/office/drawing/2014/main" id="{2A9DB86E-F841-A35F-CB20-C11B45DABCC5}"/>
                  </a:ext>
                </a:extLst>
              </p:cNvPr>
              <p:cNvPicPr>
                <a:picLocks noGrp="1" noRot="1" noChangeAspect="1" noMove="1" noResize="1" noEditPoints="1" noAdjustHandles="1" noChangeArrowheads="1" noChangeShapeType="1" noCrop="1"/>
              </p:cNvPicPr>
              <p:nvPr/>
            </p:nvPicPr>
            <p:blipFill>
              <a:blip r:embed="rId11"/>
              <a:stretch>
                <a:fillRect/>
              </a:stretch>
            </p:blipFill>
            <p:spPr>
              <a:xfrm>
                <a:off x="7370586" y="5599704"/>
                <a:ext cx="862617" cy="666975"/>
              </a:xfrm>
              <a:prstGeom prst="rect">
                <a:avLst/>
              </a:prstGeom>
            </p:spPr>
          </p:pic>
        </mc:Fallback>
      </mc:AlternateContent>
      <p:sp>
        <p:nvSpPr>
          <p:cNvPr id="35" name="Tijdelijke aanduiding voor dianummer 3">
            <a:extLst>
              <a:ext uri="{FF2B5EF4-FFF2-40B4-BE49-F238E27FC236}">
                <a16:creationId xmlns:a16="http://schemas.microsoft.com/office/drawing/2014/main" id="{D38DF3CB-EEF6-276E-CEDC-30DB3271BBA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094647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1080988" y="463043"/>
            <a:ext cx="10030023" cy="991080"/>
          </a:xfrm>
        </p:spPr>
        <p:txBody>
          <a:bodyPr anchor="ctr">
            <a:normAutofit/>
          </a:bodyPr>
          <a:lstStyle/>
          <a:p>
            <a:r>
              <a:rPr lang="nl-BE" b="1">
                <a:solidFill>
                  <a:srgbClr val="496F90"/>
                </a:solidFill>
                <a:latin typeface="Verdana" panose="020B0604030504040204" pitchFamily="34" charset="0"/>
                <a:ea typeface="Verdana" panose="020B0604030504040204" pitchFamily="34" charset="0"/>
              </a:rPr>
              <a:t>1. Programmawet</a:t>
            </a:r>
            <a:r>
              <a:rPr lang="nl-BE" sz="4000" b="1">
                <a:solidFill>
                  <a:srgbClr val="FFFFFF"/>
                </a:solidFill>
                <a:latin typeface="Verdana" panose="020B0604030504040204" pitchFamily="34" charset="0"/>
                <a:ea typeface="Verdana" panose="020B0604030504040204" pitchFamily="34" charset="0"/>
              </a:rPr>
              <a:t> </a:t>
            </a:r>
          </a:p>
        </p:txBody>
      </p:sp>
      <p:graphicFrame>
        <p:nvGraphicFramePr>
          <p:cNvPr id="8" name="Tijdelijke aanduiding voor inhoud 5">
            <a:extLst>
              <a:ext uri="{FF2B5EF4-FFF2-40B4-BE49-F238E27FC236}">
                <a16:creationId xmlns:a16="http://schemas.microsoft.com/office/drawing/2014/main" id="{20840174-5B44-92A0-169A-8779389CC561}"/>
              </a:ext>
            </a:extLst>
          </p:cNvPr>
          <p:cNvGraphicFramePr>
            <a:graphicFrameLocks noGrp="1"/>
          </p:cNvGraphicFramePr>
          <p:nvPr>
            <p:ph idx="1"/>
            <p:extLst>
              <p:ext uri="{D42A27DB-BD31-4B8C-83A1-F6EECF244321}">
                <p14:modId xmlns:p14="http://schemas.microsoft.com/office/powerpoint/2010/main" val="2456122236"/>
              </p:ext>
            </p:extLst>
          </p:nvPr>
        </p:nvGraphicFramePr>
        <p:xfrm>
          <a:off x="300879" y="2222817"/>
          <a:ext cx="11479164" cy="412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Euro">
            <a:extLst>
              <a:ext uri="{FF2B5EF4-FFF2-40B4-BE49-F238E27FC236}">
                <a16:creationId xmlns:a16="http://schemas.microsoft.com/office/drawing/2014/main" id="{052DF33C-CBE3-B3C7-B9A5-D29B23EE52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60315" y="1553192"/>
            <a:ext cx="1881561" cy="1881561"/>
          </a:xfrm>
          <a:prstGeom prst="rect">
            <a:avLst/>
          </a:prstGeom>
        </p:spPr>
      </p:pic>
      <p:pic>
        <p:nvPicPr>
          <p:cNvPr id="11" name="Graphic 10" descr="Euro">
            <a:extLst>
              <a:ext uri="{FF2B5EF4-FFF2-40B4-BE49-F238E27FC236}">
                <a16:creationId xmlns:a16="http://schemas.microsoft.com/office/drawing/2014/main" id="{C22D7288-EE48-C672-85FE-832F8ABB8C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99737" y="2304679"/>
            <a:ext cx="1881561" cy="1881561"/>
          </a:xfrm>
          <a:prstGeom prst="rect">
            <a:avLst/>
          </a:prstGeom>
        </p:spPr>
      </p:pic>
      <p:pic>
        <p:nvPicPr>
          <p:cNvPr id="22" name="Graphic 21" descr="Euro">
            <a:extLst>
              <a:ext uri="{FF2B5EF4-FFF2-40B4-BE49-F238E27FC236}">
                <a16:creationId xmlns:a16="http://schemas.microsoft.com/office/drawing/2014/main" id="{FF6B6F17-0039-4C89-637E-730F9DDBDB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05599" y="4285309"/>
            <a:ext cx="1881561" cy="1881561"/>
          </a:xfrm>
          <a:prstGeom prst="rect">
            <a:avLst/>
          </a:prstGeom>
        </p:spPr>
      </p:pic>
      <p:pic>
        <p:nvPicPr>
          <p:cNvPr id="24" name="Graphic 23" descr="Euro">
            <a:extLst>
              <a:ext uri="{FF2B5EF4-FFF2-40B4-BE49-F238E27FC236}">
                <a16:creationId xmlns:a16="http://schemas.microsoft.com/office/drawing/2014/main" id="{B456B35A-820F-FF17-33A5-29CD52B1E0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099" y="4285308"/>
            <a:ext cx="1881561" cy="1881561"/>
          </a:xfrm>
          <a:prstGeom prst="rect">
            <a:avLst/>
          </a:prstGeom>
        </p:spPr>
      </p:pic>
      <p:sp>
        <p:nvSpPr>
          <p:cNvPr id="10" name="Tijdelijke aanduiding voor dianummer 3">
            <a:extLst>
              <a:ext uri="{FF2B5EF4-FFF2-40B4-BE49-F238E27FC236}">
                <a16:creationId xmlns:a16="http://schemas.microsoft.com/office/drawing/2014/main" id="{DB0F299F-C71D-3268-A989-5670B898D172}"/>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37743155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Programmawet : 11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953600" y="1916113"/>
            <a:ext cx="9920878" cy="4356868"/>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nl-BE" b="1">
                <a:solidFill>
                  <a:srgbClr val="156082"/>
                </a:solidFill>
                <a:latin typeface="Aptos" panose="02110004020202020204"/>
              </a:rPr>
              <a:t> Inschepingstaks op luchtverkeer </a:t>
            </a:r>
          </a:p>
          <a:p>
            <a:pPr marL="0" indent="0" defTabSz="1244600">
              <a:lnSpc>
                <a:spcPct val="100000"/>
              </a:lnSpc>
              <a:spcBef>
                <a:spcPct val="0"/>
              </a:spcBef>
              <a:spcAft>
                <a:spcPct val="35000"/>
              </a:spcAft>
              <a:buNone/>
            </a:pPr>
            <a:r>
              <a:rPr lang="nl-BE" b="1">
                <a:solidFill>
                  <a:srgbClr val="156082"/>
                </a:solidFill>
                <a:latin typeface="Aptos" panose="02110004020202020204"/>
              </a:rPr>
              <a:t>		Tarief korte vlucht 2 en 4 euro </a:t>
            </a:r>
            <a:r>
              <a:rPr lang="nl-BE" b="1">
                <a:solidFill>
                  <a:srgbClr val="156082"/>
                </a:solidFill>
                <a:latin typeface="Aptos" panose="02110004020202020204"/>
                <a:sym typeface="Wingdings" panose="05000000000000000000" pitchFamily="2" charset="2"/>
              </a:rPr>
              <a:t> </a:t>
            </a:r>
            <a:r>
              <a:rPr lang="nl-BE" b="1">
                <a:solidFill>
                  <a:srgbClr val="156082"/>
                </a:solidFill>
                <a:latin typeface="Aptos" panose="02110004020202020204"/>
              </a:rPr>
              <a:t> 5 euro</a:t>
            </a:r>
          </a:p>
          <a:p>
            <a:pPr marL="0" indent="0" defTabSz="1244600">
              <a:lnSpc>
                <a:spcPct val="100000"/>
              </a:lnSpc>
              <a:spcBef>
                <a:spcPct val="0"/>
              </a:spcBef>
              <a:spcAft>
                <a:spcPct val="35000"/>
              </a:spcAft>
              <a:buNone/>
            </a:pPr>
            <a:r>
              <a:rPr lang="nl-BE" b="1">
                <a:solidFill>
                  <a:srgbClr val="156082"/>
                </a:solidFill>
                <a:latin typeface="Aptos" panose="02110004020202020204"/>
              </a:rPr>
              <a:t>		Tarief lange vlucht 10 euro         </a:t>
            </a:r>
            <a:r>
              <a:rPr lang="nl-BE" b="1">
                <a:solidFill>
                  <a:srgbClr val="156082"/>
                </a:solidFill>
                <a:latin typeface="Aptos" panose="02110004020202020204"/>
                <a:sym typeface="Wingdings" panose="05000000000000000000" pitchFamily="2" charset="2"/>
              </a:rPr>
              <a:t>  </a:t>
            </a:r>
            <a:r>
              <a:rPr lang="nl-BE" b="1">
                <a:solidFill>
                  <a:srgbClr val="156082"/>
                </a:solidFill>
                <a:latin typeface="Aptos" panose="02110004020202020204"/>
              </a:rPr>
              <a:t>blijft</a:t>
            </a:r>
          </a:p>
        </p:txBody>
      </p:sp>
      <mc:AlternateContent xmlns:mc="http://schemas.openxmlformats.org/markup-compatibility/2006">
        <mc:Choice xmlns:am3d="http://schemas.microsoft.com/office/drawing/2017/model3d" Requires="am3d">
          <p:graphicFrame>
            <p:nvGraphicFramePr>
              <p:cNvPr id="5" name="3D-model 4" descr="Airplane">
                <a:extLst>
                  <a:ext uri="{FF2B5EF4-FFF2-40B4-BE49-F238E27FC236}">
                    <a16:creationId xmlns:a16="http://schemas.microsoft.com/office/drawing/2014/main" id="{AD901732-BF30-49AA-B5D2-640A8810B6B3}"/>
                  </a:ext>
                </a:extLst>
              </p:cNvPr>
              <p:cNvGraphicFramePr>
                <a:graphicFrameLocks noChangeAspect="1"/>
              </p:cNvGraphicFramePr>
              <p:nvPr>
                <p:extLst>
                  <p:ext uri="{D42A27DB-BD31-4B8C-83A1-F6EECF244321}">
                    <p14:modId xmlns:p14="http://schemas.microsoft.com/office/powerpoint/2010/main" val="2030778951"/>
                  </p:ext>
                </p:extLst>
              </p:nvPr>
            </p:nvGraphicFramePr>
            <p:xfrm>
              <a:off x="4914428" y="3620656"/>
              <a:ext cx="6323970" cy="2075806"/>
            </p:xfrm>
            <a:graphic>
              <a:graphicData uri="http://schemas.microsoft.com/office/drawing/2017/model3d">
                <am3d:model3d r:embed="rId3">
                  <am3d:spPr>
                    <a:xfrm>
                      <a:off x="0" y="0"/>
                      <a:ext cx="6323970" cy="2075806"/>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2249259" ay="3445603" az="-1972553"/>
                    <am3d:postTrans dx="0" dy="0" dz="0"/>
                  </am3d:trans>
                  <am3d:raster rName="Office3DRenderer" rVer="16.0.8326">
                    <am3d:blip r:embed="rId4"/>
                  </am3d:raster>
                  <am3d:objViewport viewportSz="876987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model 4" descr="Airplane">
                <a:extLst>
                  <a:ext uri="{FF2B5EF4-FFF2-40B4-BE49-F238E27FC236}">
                    <a16:creationId xmlns:a16="http://schemas.microsoft.com/office/drawing/2014/main" id="{AD901732-BF30-49AA-B5D2-640A8810B6B3}"/>
                  </a:ext>
                </a:extLst>
              </p:cNvPr>
              <p:cNvPicPr>
                <a:picLocks noGrp="1" noRot="1" noChangeAspect="1" noMove="1" noResize="1" noEditPoints="1" noAdjustHandles="1" noChangeArrowheads="1" noChangeShapeType="1" noCrop="1"/>
              </p:cNvPicPr>
              <p:nvPr/>
            </p:nvPicPr>
            <p:blipFill>
              <a:blip r:embed="rId4"/>
              <a:stretch>
                <a:fillRect/>
              </a:stretch>
            </p:blipFill>
            <p:spPr>
              <a:xfrm>
                <a:off x="4914428" y="3620656"/>
                <a:ext cx="6323970" cy="2075806"/>
              </a:xfrm>
              <a:prstGeom prst="rect">
                <a:avLst/>
              </a:prstGeom>
            </p:spPr>
          </p:pic>
        </mc:Fallback>
      </mc:AlternateContent>
      <p:sp>
        <p:nvSpPr>
          <p:cNvPr id="6" name="Tijdelijke aanduiding voor dianummer 3">
            <a:extLst>
              <a:ext uri="{FF2B5EF4-FFF2-40B4-BE49-F238E27FC236}">
                <a16:creationId xmlns:a16="http://schemas.microsoft.com/office/drawing/2014/main" id="{6F108123-F6E7-85C8-0E73-6D6EDD2C9E7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57081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3B377-45A6-3301-F1BF-6934CBD6C8B2}"/>
              </a:ext>
            </a:extLst>
          </p:cNvPr>
          <p:cNvSpPr>
            <a:spLocks noGrp="1"/>
          </p:cNvSpPr>
          <p:nvPr>
            <p:ph type="title"/>
          </p:nvPr>
        </p:nvSpPr>
        <p:spPr>
          <a:xfrm>
            <a:off x="838200" y="309141"/>
            <a:ext cx="10515600" cy="1325563"/>
          </a:xfrm>
        </p:spPr>
        <p:txBody>
          <a:bodyPr>
            <a:normAutofit/>
          </a:bodyPr>
          <a:lstStyle/>
          <a:p>
            <a:r>
              <a:rPr lang="nl-NL" sz="3200" b="1">
                <a:solidFill>
                  <a:srgbClr val="3C88A3"/>
                </a:solidFill>
                <a:latin typeface="Verdana" panose="020B0604030504040204" pitchFamily="34" charset="0"/>
                <a:ea typeface="Verdana" panose="020B0604030504040204" pitchFamily="34" charset="0"/>
              </a:rPr>
              <a:t>Waar zullen we het vandaag over hebben? </a:t>
            </a:r>
            <a:endParaRPr lang="nl-BE" sz="3200" b="1">
              <a:solidFill>
                <a:srgbClr val="3C88A3"/>
              </a:solidFill>
              <a:latin typeface="Verdana" panose="020B0604030504040204" pitchFamily="34" charset="0"/>
              <a:ea typeface="Verdana" panose="020B0604030504040204" pitchFamily="34" charset="0"/>
            </a:endParaRPr>
          </a:p>
        </p:txBody>
      </p:sp>
      <p:graphicFrame>
        <p:nvGraphicFramePr>
          <p:cNvPr id="5" name="Tijdelijke aanduiding voor inhoud 2">
            <a:extLst>
              <a:ext uri="{FF2B5EF4-FFF2-40B4-BE49-F238E27FC236}">
                <a16:creationId xmlns:a16="http://schemas.microsoft.com/office/drawing/2014/main" id="{C2FC578C-862B-4387-0FC1-5CA4B014730A}"/>
              </a:ext>
            </a:extLst>
          </p:cNvPr>
          <p:cNvGraphicFramePr>
            <a:graphicFrameLocks noGrp="1"/>
          </p:cNvGraphicFramePr>
          <p:nvPr>
            <p:ph idx="1"/>
            <p:extLst>
              <p:ext uri="{D42A27DB-BD31-4B8C-83A1-F6EECF244321}">
                <p14:modId xmlns:p14="http://schemas.microsoft.com/office/powerpoint/2010/main" val="591951626"/>
              </p:ext>
            </p:extLst>
          </p:nvPr>
        </p:nvGraphicFramePr>
        <p:xfrm>
          <a:off x="838200" y="1819469"/>
          <a:ext cx="10515600" cy="444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Tijdelijke aanduiding voor dianummer 3">
            <a:extLst>
              <a:ext uri="{FF2B5EF4-FFF2-40B4-BE49-F238E27FC236}">
                <a16:creationId xmlns:a16="http://schemas.microsoft.com/office/drawing/2014/main" id="{55510737-0768-789E-7901-A7B4B04915A7}"/>
              </a:ext>
            </a:extLst>
          </p:cNvPr>
          <p:cNvSpPr>
            <a:spLocks noGrp="1"/>
          </p:cNvSpPr>
          <p:nvPr/>
        </p:nvSpPr>
        <p:spPr>
          <a:xfrm>
            <a:off x="11375882" y="49204"/>
            <a:ext cx="742951" cy="479425"/>
          </a:xfrm>
          <a:prstGeom prst="rect">
            <a:avLst/>
          </a:prstGeom>
          <a:solidFill>
            <a:srgbClr val="496F90"/>
          </a:solidFill>
          <a:ln>
            <a:solidFill>
              <a:srgbClr val="4472C4"/>
            </a:solidFill>
          </a:ln>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06117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Programmawet : 11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953600" y="2934119"/>
            <a:ext cx="9920878" cy="3338862"/>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nl-BE" b="1">
                <a:solidFill>
                  <a:srgbClr val="156082"/>
                </a:solidFill>
                <a:latin typeface="Aptos" panose="02110004020202020204"/>
              </a:rPr>
              <a:t> </a:t>
            </a:r>
            <a:r>
              <a:rPr lang="nl-BE" b="1">
                <a:solidFill>
                  <a:srgbClr val="156082"/>
                </a:solidFill>
              </a:rPr>
              <a:t>Nationaliteitsverklaring</a:t>
            </a:r>
          </a:p>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Registratierechten om Belg te worden gaan omhoog</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150 euro naar 1000 euro</a:t>
            </a:r>
          </a:p>
        </p:txBody>
      </p:sp>
      <p:pic>
        <p:nvPicPr>
          <p:cNvPr id="6" name="Graphic 5" descr="Opgerold diploma met effen opvulling">
            <a:extLst>
              <a:ext uri="{FF2B5EF4-FFF2-40B4-BE49-F238E27FC236}">
                <a16:creationId xmlns:a16="http://schemas.microsoft.com/office/drawing/2014/main" id="{63BF1D9C-B091-9A42-8128-370A6BABD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8074" y="2193105"/>
            <a:ext cx="1827125" cy="1827125"/>
          </a:xfrm>
          <a:prstGeom prst="rect">
            <a:avLst/>
          </a:prstGeom>
        </p:spPr>
      </p:pic>
      <p:sp>
        <p:nvSpPr>
          <p:cNvPr id="5" name="Tijdelijke aanduiding voor dianummer 3">
            <a:extLst>
              <a:ext uri="{FF2B5EF4-FFF2-40B4-BE49-F238E27FC236}">
                <a16:creationId xmlns:a16="http://schemas.microsoft.com/office/drawing/2014/main" id="{5F577E42-EC63-4A6E-0881-738368438117}"/>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70572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Programmawet : 11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236029"/>
            <a:ext cx="9920878" cy="3338862"/>
          </a:xfrm>
        </p:spPr>
        <p:txBody>
          <a:bodyPr vert="horz" lIns="91440" tIns="45720" rIns="91440" bIns="45720" rtlCol="0" anchor="t">
            <a:normAutofit/>
          </a:bodyPr>
          <a:lstStyle/>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a:t>
            </a:r>
            <a:r>
              <a:rPr lang="nl-BE" b="1" err="1">
                <a:solidFill>
                  <a:srgbClr val="156082"/>
                </a:solidFill>
              </a:rPr>
              <a:t>Carried</a:t>
            </a:r>
            <a:r>
              <a:rPr lang="nl-BE" b="1">
                <a:solidFill>
                  <a:srgbClr val="156082"/>
                </a:solidFill>
              </a:rPr>
              <a:t> interest</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 Inkomsten fondsenbeheerders </a:t>
            </a:r>
            <a:r>
              <a:rPr lang="nl-BE" b="1">
                <a:solidFill>
                  <a:srgbClr val="156082"/>
                </a:solidFill>
                <a:sym typeface="Wingdings" panose="05000000000000000000" pitchFamily="2" charset="2"/>
              </a:rPr>
              <a:t> belast als r</a:t>
            </a:r>
            <a:r>
              <a:rPr lang="nl-BE" b="1">
                <a:solidFill>
                  <a:srgbClr val="156082"/>
                </a:solidFill>
              </a:rPr>
              <a:t>oerende inkomsten</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 Vast tarief van 25% in de personenbelasting</a:t>
            </a: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p:txBody>
      </p:sp>
      <p:pic>
        <p:nvPicPr>
          <p:cNvPr id="5" name="Graphic 4" descr="Blauwdruk met effen opvulling">
            <a:extLst>
              <a:ext uri="{FF2B5EF4-FFF2-40B4-BE49-F238E27FC236}">
                <a16:creationId xmlns:a16="http://schemas.microsoft.com/office/drawing/2014/main" id="{9C2098C3-645E-A0F3-7009-02E4937F1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1856" y="3429000"/>
            <a:ext cx="2322576" cy="2322576"/>
          </a:xfrm>
          <a:prstGeom prst="rect">
            <a:avLst/>
          </a:prstGeom>
        </p:spPr>
      </p:pic>
      <p:sp>
        <p:nvSpPr>
          <p:cNvPr id="6" name="Tijdelijke aanduiding voor dianummer 3">
            <a:extLst>
              <a:ext uri="{FF2B5EF4-FFF2-40B4-BE49-F238E27FC236}">
                <a16:creationId xmlns:a16="http://schemas.microsoft.com/office/drawing/2014/main" id="{13966ADA-AF9B-29B4-CEB9-CB3D7289941E}"/>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01356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Programmawet : 11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1045464" y="1797117"/>
            <a:ext cx="9920878" cy="4184436"/>
          </a:xfrm>
        </p:spPr>
        <p:txBody>
          <a:bodyPr vert="horz" lIns="91440" tIns="45720" rIns="91440" bIns="45720" rtlCol="0" anchor="t">
            <a:normAutofit lnSpcReduction="10000"/>
          </a:bodyPr>
          <a:lstStyle/>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VVPR-bis regime en liquidatiereserve</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Verlaagd tarief van  5 % </a:t>
            </a:r>
            <a:r>
              <a:rPr lang="nl-BE" b="1">
                <a:solidFill>
                  <a:srgbClr val="156082"/>
                </a:solidFill>
                <a:sym typeface="Wingdings" panose="05000000000000000000" pitchFamily="2" charset="2"/>
              </a:rPr>
              <a:t> </a:t>
            </a:r>
            <a:r>
              <a:rPr lang="nl-BE" b="1">
                <a:solidFill>
                  <a:srgbClr val="156082"/>
                </a:solidFill>
              </a:rPr>
              <a:t> 6,5% </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Wachttijd van 5 naar 3 jaar </a:t>
            </a:r>
          </a:p>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DBI- aftrek </a:t>
            </a:r>
          </a:p>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Goede trouw</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 Automatische boete van 10 % bij eerste fout valt weg</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 Herhaling binnen 4 jaar = wel verhoging </a:t>
            </a:r>
          </a:p>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Fiscale regularisatie </a:t>
            </a: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p:txBody>
      </p:sp>
      <p:pic>
        <p:nvPicPr>
          <p:cNvPr id="7" name="Graphic 6" descr="Zorg met effen opvulling">
            <a:extLst>
              <a:ext uri="{FF2B5EF4-FFF2-40B4-BE49-F238E27FC236}">
                <a16:creationId xmlns:a16="http://schemas.microsoft.com/office/drawing/2014/main" id="{F0D5D9A6-9CD9-BAB5-B82B-76A18CB82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1502" y="5173581"/>
            <a:ext cx="1723825" cy="1723825"/>
          </a:xfrm>
          <a:prstGeom prst="rect">
            <a:avLst/>
          </a:prstGeom>
        </p:spPr>
      </p:pic>
      <p:sp>
        <p:nvSpPr>
          <p:cNvPr id="5" name="Tijdelijke aanduiding voor dianummer 3">
            <a:extLst>
              <a:ext uri="{FF2B5EF4-FFF2-40B4-BE49-F238E27FC236}">
                <a16:creationId xmlns:a16="http://schemas.microsoft.com/office/drawing/2014/main" id="{AD5E5A54-E63F-5E64-2B31-E18EC5A10864}"/>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008399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Programmawet : 11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236029"/>
            <a:ext cx="9920878" cy="4184436"/>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BTW </a:t>
            </a: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p:txBody>
      </p:sp>
      <p:graphicFrame>
        <p:nvGraphicFramePr>
          <p:cNvPr id="9" name="Tabel 8">
            <a:extLst>
              <a:ext uri="{FF2B5EF4-FFF2-40B4-BE49-F238E27FC236}">
                <a16:creationId xmlns:a16="http://schemas.microsoft.com/office/drawing/2014/main" id="{28D69B9F-8B83-63D0-B833-0917B3B89B0D}"/>
              </a:ext>
            </a:extLst>
          </p:cNvPr>
          <p:cNvGraphicFramePr>
            <a:graphicFrameLocks noGrp="1"/>
          </p:cNvGraphicFramePr>
          <p:nvPr>
            <p:extLst>
              <p:ext uri="{D42A27DB-BD31-4B8C-83A1-F6EECF244321}">
                <p14:modId xmlns:p14="http://schemas.microsoft.com/office/powerpoint/2010/main" val="2955617581"/>
              </p:ext>
            </p:extLst>
          </p:nvPr>
        </p:nvGraphicFramePr>
        <p:xfrm>
          <a:off x="2435123" y="2926715"/>
          <a:ext cx="8128000" cy="3566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85813200"/>
                    </a:ext>
                  </a:extLst>
                </a:gridCol>
                <a:gridCol w="4064000">
                  <a:extLst>
                    <a:ext uri="{9D8B030D-6E8A-4147-A177-3AD203B41FA5}">
                      <a16:colId xmlns:a16="http://schemas.microsoft.com/office/drawing/2014/main" val="769355169"/>
                    </a:ext>
                  </a:extLst>
                </a:gridCol>
              </a:tblGrid>
              <a:tr h="370840">
                <a:tc>
                  <a:txBody>
                    <a:bodyPr/>
                    <a:lstStyle/>
                    <a:p>
                      <a:endParaRPr lang="nl-BE"/>
                    </a:p>
                    <a:p>
                      <a:endParaRPr lang="nl-BE"/>
                    </a:p>
                    <a:p>
                      <a:endParaRPr lang="nl-BE"/>
                    </a:p>
                    <a:p>
                      <a:endParaRPr lang="nl-BE"/>
                    </a:p>
                  </a:txBody>
                  <a:tcPr/>
                </a:tc>
                <a:tc>
                  <a:txBody>
                    <a:bodyPr/>
                    <a:lstStyle/>
                    <a:p>
                      <a:endParaRPr lang="nl-BE"/>
                    </a:p>
                    <a:p>
                      <a:endParaRPr lang="nl-BE"/>
                    </a:p>
                    <a:p>
                      <a:endParaRPr lang="nl-BE"/>
                    </a:p>
                  </a:txBody>
                  <a:tcPr/>
                </a:tc>
                <a:extLst>
                  <a:ext uri="{0D108BD9-81ED-4DB2-BD59-A6C34878D82A}">
                    <a16:rowId xmlns:a16="http://schemas.microsoft.com/office/drawing/2014/main" val="905085432"/>
                  </a:ext>
                </a:extLst>
              </a:tr>
              <a:tr h="370840">
                <a:tc>
                  <a:txBody>
                    <a:bodyPr/>
                    <a:lstStyle/>
                    <a:p>
                      <a:pPr algn="ctr"/>
                      <a:r>
                        <a:rPr lang="nl-BE" sz="2400" b="1">
                          <a:solidFill>
                            <a:srgbClr val="156082"/>
                          </a:solidFill>
                        </a:rPr>
                        <a:t>Steenkool 12 </a:t>
                      </a:r>
                      <a:r>
                        <a:rPr lang="nl-BE" sz="2400" b="1">
                          <a:solidFill>
                            <a:srgbClr val="156082"/>
                          </a:solidFill>
                          <a:sym typeface="Wingdings" panose="05000000000000000000" pitchFamily="2" charset="2"/>
                        </a:rPr>
                        <a:t> 21 % </a:t>
                      </a:r>
                      <a:endParaRPr lang="nl-BE" sz="2400" b="1">
                        <a:solidFill>
                          <a:srgbClr val="156082"/>
                        </a:solidFill>
                      </a:endParaRPr>
                    </a:p>
                  </a:txBody>
                  <a:tcPr/>
                </a:tc>
                <a:tc>
                  <a:txBody>
                    <a:bodyPr/>
                    <a:lstStyle/>
                    <a:p>
                      <a:pPr algn="ctr"/>
                      <a:r>
                        <a:rPr lang="nl-BE" sz="2400" b="1">
                          <a:solidFill>
                            <a:srgbClr val="156082"/>
                          </a:solidFill>
                        </a:rPr>
                        <a:t>BTW op sloop-en heropbouw </a:t>
                      </a:r>
                    </a:p>
                    <a:p>
                      <a:pPr algn="ctr"/>
                      <a:r>
                        <a:rPr lang="nl-BE" sz="2400" b="1">
                          <a:solidFill>
                            <a:srgbClr val="156082"/>
                          </a:solidFill>
                        </a:rPr>
                        <a:t>permanent naar 6 % </a:t>
                      </a:r>
                    </a:p>
                  </a:txBody>
                  <a:tcPr/>
                </a:tc>
                <a:extLst>
                  <a:ext uri="{0D108BD9-81ED-4DB2-BD59-A6C34878D82A}">
                    <a16:rowId xmlns:a16="http://schemas.microsoft.com/office/drawing/2014/main" val="1655442283"/>
                  </a:ext>
                </a:extLst>
              </a:tr>
              <a:tr h="370840">
                <a:tc>
                  <a:txBody>
                    <a:bodyPr/>
                    <a:lstStyle/>
                    <a:p>
                      <a:pPr algn="ctr"/>
                      <a:r>
                        <a:rPr lang="nl-BE" sz="2400" b="1">
                          <a:solidFill>
                            <a:srgbClr val="156082"/>
                          </a:solidFill>
                        </a:rPr>
                        <a:t>Gas- en mazout </a:t>
                      </a:r>
                    </a:p>
                    <a:p>
                      <a:pPr algn="ctr"/>
                      <a:r>
                        <a:rPr lang="nl-BE" sz="2400" b="1">
                          <a:solidFill>
                            <a:srgbClr val="156082"/>
                          </a:solidFill>
                        </a:rPr>
                        <a:t>verlaagd tarief 6% afgeschaft</a:t>
                      </a:r>
                    </a:p>
                  </a:txBody>
                  <a:tcPr/>
                </a:tc>
                <a:tc>
                  <a:txBody>
                    <a:bodyPr/>
                    <a:lstStyle/>
                    <a:p>
                      <a:pPr algn="ctr"/>
                      <a:r>
                        <a:rPr lang="nl-BE" sz="2400" b="1">
                          <a:solidFill>
                            <a:srgbClr val="156082"/>
                          </a:solidFill>
                        </a:rPr>
                        <a:t>= belastingverlaging van </a:t>
                      </a:r>
                      <a:endParaRPr lang="en-US"/>
                    </a:p>
                    <a:p>
                      <a:pPr lvl="0" algn="ctr">
                        <a:buNone/>
                      </a:pPr>
                      <a:r>
                        <a:rPr lang="nl-BE" sz="2400" b="1">
                          <a:solidFill>
                            <a:srgbClr val="156082"/>
                          </a:solidFill>
                        </a:rPr>
                        <a:t>250 mio </a:t>
                      </a:r>
                    </a:p>
                  </a:txBody>
                  <a:tcPr/>
                </a:tc>
                <a:extLst>
                  <a:ext uri="{0D108BD9-81ED-4DB2-BD59-A6C34878D82A}">
                    <a16:rowId xmlns:a16="http://schemas.microsoft.com/office/drawing/2014/main" val="3757210904"/>
                  </a:ext>
                </a:extLst>
              </a:tr>
            </a:tbl>
          </a:graphicData>
        </a:graphic>
      </p:graphicFrame>
      <p:sp>
        <p:nvSpPr>
          <p:cNvPr id="10" name="Pijl: rechts 9">
            <a:extLst>
              <a:ext uri="{FF2B5EF4-FFF2-40B4-BE49-F238E27FC236}">
                <a16:creationId xmlns:a16="http://schemas.microsoft.com/office/drawing/2014/main" id="{908D3C1E-BD7C-9B24-A10A-469D28DD9A3D}"/>
              </a:ext>
            </a:extLst>
          </p:cNvPr>
          <p:cNvSpPr/>
          <p:nvPr/>
        </p:nvSpPr>
        <p:spPr>
          <a:xfrm rot="19410518">
            <a:off x="4080837" y="3294474"/>
            <a:ext cx="757084" cy="50144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1" name="Pijl: rechts 10">
            <a:extLst>
              <a:ext uri="{FF2B5EF4-FFF2-40B4-BE49-F238E27FC236}">
                <a16:creationId xmlns:a16="http://schemas.microsoft.com/office/drawing/2014/main" id="{5B5CFF0B-E6D9-E35B-1893-609E2D83B8D1}"/>
              </a:ext>
            </a:extLst>
          </p:cNvPr>
          <p:cNvSpPr/>
          <p:nvPr/>
        </p:nvSpPr>
        <p:spPr>
          <a:xfrm rot="2238681">
            <a:off x="8042885" y="3296650"/>
            <a:ext cx="757084" cy="50144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5" name="Graphic 4" descr="Boerderijomgeving met effen opvulling">
            <a:extLst>
              <a:ext uri="{FF2B5EF4-FFF2-40B4-BE49-F238E27FC236}">
                <a16:creationId xmlns:a16="http://schemas.microsoft.com/office/drawing/2014/main" id="{5F1371C3-D2F8-F152-0F96-1CB307D447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737" y="1534339"/>
            <a:ext cx="1403379" cy="1403379"/>
          </a:xfrm>
          <a:prstGeom prst="rect">
            <a:avLst/>
          </a:prstGeom>
        </p:spPr>
      </p:pic>
      <p:pic>
        <p:nvPicPr>
          <p:cNvPr id="7" name="Graphic 6" descr="Vreugdevuur met effen opvulling">
            <a:extLst>
              <a:ext uri="{FF2B5EF4-FFF2-40B4-BE49-F238E27FC236}">
                <a16:creationId xmlns:a16="http://schemas.microsoft.com/office/drawing/2014/main" id="{0D7BFFB2-20B9-09D0-0979-1EFCCD9689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5111" y="1534166"/>
            <a:ext cx="1276264" cy="1276264"/>
          </a:xfrm>
          <a:prstGeom prst="rect">
            <a:avLst/>
          </a:prstGeom>
        </p:spPr>
      </p:pic>
      <p:sp>
        <p:nvSpPr>
          <p:cNvPr id="6" name="Tijdelijke aanduiding voor dianummer 3">
            <a:extLst>
              <a:ext uri="{FF2B5EF4-FFF2-40B4-BE49-F238E27FC236}">
                <a16:creationId xmlns:a16="http://schemas.microsoft.com/office/drawing/2014/main" id="{23F1A45F-3CAB-B987-1E1B-91A66BBE4F65}"/>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38172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1045249" y="1257525"/>
            <a:ext cx="5456472" cy="3098061"/>
          </a:xfrm>
        </p:spPr>
        <p:txBody>
          <a:bodyPr vert="horz" lIns="91440" tIns="45720" rIns="91440" bIns="45720" rtlCol="0" anchor="b">
            <a:normAutofit/>
          </a:bodyPr>
          <a:lstStyle/>
          <a:p>
            <a:r>
              <a:rPr lang="fr-FR" sz="4800" b="1" kern="1200">
                <a:solidFill>
                  <a:srgbClr val="FFFFFF"/>
                </a:solidFill>
                <a:latin typeface="+mj-lt"/>
                <a:ea typeface="+mj-ea"/>
                <a:cs typeface="+mj-cs"/>
              </a:rPr>
              <a:t>La loi </a:t>
            </a:r>
            <a:r>
              <a:rPr lang="fr-FR" sz="4800" b="1">
                <a:solidFill>
                  <a:srgbClr val="FFFFFF"/>
                </a:solidFill>
              </a:rPr>
              <a:t>portant </a:t>
            </a:r>
            <a:r>
              <a:rPr lang="fr-FR" sz="4800" b="1" kern="1200">
                <a:solidFill>
                  <a:srgbClr val="FFFFFF"/>
                </a:solidFill>
                <a:latin typeface="+mj-lt"/>
                <a:ea typeface="+mj-ea"/>
                <a:cs typeface="+mj-cs"/>
              </a:rPr>
              <a:t>des dispositions diverses </a:t>
            </a:r>
            <a:endParaRPr lang="en-US" sz="4800" b="1" kern="1200">
              <a:solidFill>
                <a:srgbClr val="FFFFFF"/>
              </a:solidFill>
              <a:latin typeface="+mj-lt"/>
            </a:endParaRP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Weegschalen van gerechtigheid met effen opvulling">
            <a:extLst>
              <a:ext uri="{FF2B5EF4-FFF2-40B4-BE49-F238E27FC236}">
                <a16:creationId xmlns:a16="http://schemas.microsoft.com/office/drawing/2014/main" id="{3712C9FD-E438-9676-3BE1-7F7BF29FEB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
        <p:nvSpPr>
          <p:cNvPr id="4" name="Tijdelijke aanduiding voor dianummer 3">
            <a:extLst>
              <a:ext uri="{FF2B5EF4-FFF2-40B4-BE49-F238E27FC236}">
                <a16:creationId xmlns:a16="http://schemas.microsoft.com/office/drawing/2014/main" id="{4B9E68EE-9645-5447-E0E6-EC27C283C472}"/>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3257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947928" y="2533150"/>
            <a:ext cx="10897849" cy="2268922"/>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947928" y="418999"/>
            <a:ext cx="10515600" cy="1325563"/>
          </a:xfrm>
        </p:spPr>
        <p:txBody>
          <a:bodyPr>
            <a:normAutofit/>
          </a:bodyPr>
          <a:lstStyle/>
          <a:p>
            <a:r>
              <a:rPr lang="fr-FR" sz="2800" b="1">
                <a:solidFill>
                  <a:srgbClr val="496F90"/>
                </a:solidFill>
                <a:latin typeface="Verdana"/>
                <a:ea typeface="Verdana"/>
              </a:rPr>
              <a:t>La loi portant des dispositions diverses : </a:t>
            </a:r>
            <a:r>
              <a:rPr lang="nl-BE" sz="2800" b="1">
                <a:solidFill>
                  <a:srgbClr val="496F90"/>
                </a:solidFill>
                <a:latin typeface="Verdana"/>
                <a:ea typeface="Verdana"/>
              </a:rPr>
              <a:t>chronologie</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extLst>
              <p:ext uri="{D42A27DB-BD31-4B8C-83A1-F6EECF244321}">
                <p14:modId xmlns:p14="http://schemas.microsoft.com/office/powerpoint/2010/main" val="1060148152"/>
              </p:ext>
            </p:extLst>
          </p:nvPr>
        </p:nvGraphicFramePr>
        <p:xfrm>
          <a:off x="346223" y="2007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olle zandloper met effen opvulling">
            <a:extLst>
              <a:ext uri="{FF2B5EF4-FFF2-40B4-BE49-F238E27FC236}">
                <a16:creationId xmlns:a16="http://schemas.microsoft.com/office/drawing/2014/main" id="{BFC09C94-51B0-23D9-5706-4F37F59E7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03847" y="418999"/>
            <a:ext cx="1371601" cy="1371601"/>
          </a:xfrm>
          <a:prstGeom prst="rect">
            <a:avLst/>
          </a:prstGeom>
        </p:spPr>
      </p:pic>
      <mc:AlternateContent xmlns:mc="http://schemas.openxmlformats.org/markup-compatibility/2006">
        <mc:Choice xmlns:am3d="http://schemas.microsoft.com/office/drawing/2017/model3d" Requires="am3d">
          <p:graphicFrame>
            <p:nvGraphicFramePr>
              <p:cNvPr id="3" name="3D-model 2" descr="Green checkmark">
                <a:extLst>
                  <a:ext uri="{FF2B5EF4-FFF2-40B4-BE49-F238E27FC236}">
                    <a16:creationId xmlns:a16="http://schemas.microsoft.com/office/drawing/2014/main" id="{A1AEF99A-7F8C-CC96-F6D5-1FA43F1BB294}"/>
                  </a:ext>
                </a:extLst>
              </p:cNvPr>
              <p:cNvGraphicFramePr>
                <a:graphicFrameLocks noChangeAspect="1"/>
              </p:cNvGraphicFramePr>
              <p:nvPr/>
            </p:nvGraphicFramePr>
            <p:xfrm>
              <a:off x="1166625" y="5644534"/>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model 2" descr="Green checkmark">
                <a:extLst>
                  <a:ext uri="{FF2B5EF4-FFF2-40B4-BE49-F238E27FC236}">
                    <a16:creationId xmlns:a16="http://schemas.microsoft.com/office/drawing/2014/main" id="{A1AEF99A-7F8C-CC96-F6D5-1FA43F1BB294}"/>
                  </a:ext>
                </a:extLst>
              </p:cNvPr>
              <p:cNvPicPr>
                <a:picLocks noGrp="1" noRot="1" noChangeAspect="1" noMove="1" noResize="1" noEditPoints="1" noAdjustHandles="1" noChangeArrowheads="1" noChangeShapeType="1" noCrop="1"/>
              </p:cNvPicPr>
              <p:nvPr/>
            </p:nvPicPr>
            <p:blipFill>
              <a:blip r:embed="rId11"/>
              <a:stretch>
                <a:fillRect/>
              </a:stretch>
            </p:blipFill>
            <p:spPr>
              <a:xfrm>
                <a:off x="1166625" y="5644534"/>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model 5" descr="Green checkmark">
                <a:extLst>
                  <a:ext uri="{FF2B5EF4-FFF2-40B4-BE49-F238E27FC236}">
                    <a16:creationId xmlns:a16="http://schemas.microsoft.com/office/drawing/2014/main" id="{20413595-8242-7D36-F52F-713B6B32A768}"/>
                  </a:ext>
                </a:extLst>
              </p:cNvPr>
              <p:cNvGraphicFramePr>
                <a:graphicFrameLocks noChangeAspect="1"/>
              </p:cNvGraphicFramePr>
              <p:nvPr/>
            </p:nvGraphicFramePr>
            <p:xfrm>
              <a:off x="3056385" y="5644533"/>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model 5" descr="Green checkmark">
                <a:extLst>
                  <a:ext uri="{FF2B5EF4-FFF2-40B4-BE49-F238E27FC236}">
                    <a16:creationId xmlns:a16="http://schemas.microsoft.com/office/drawing/2014/main" id="{20413595-8242-7D36-F52F-713B6B32A768}"/>
                  </a:ext>
                </a:extLst>
              </p:cNvPr>
              <p:cNvPicPr>
                <a:picLocks noGrp="1" noRot="1" noChangeAspect="1" noMove="1" noResize="1" noEditPoints="1" noAdjustHandles="1" noChangeArrowheads="1" noChangeShapeType="1" noCrop="1"/>
              </p:cNvPicPr>
              <p:nvPr/>
            </p:nvPicPr>
            <p:blipFill>
              <a:blip r:embed="rId11"/>
              <a:stretch>
                <a:fillRect/>
              </a:stretch>
            </p:blipFill>
            <p:spPr>
              <a:xfrm>
                <a:off x="3056385" y="5644533"/>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model 7" descr="Green checkmark">
                <a:extLst>
                  <a:ext uri="{FF2B5EF4-FFF2-40B4-BE49-F238E27FC236}">
                    <a16:creationId xmlns:a16="http://schemas.microsoft.com/office/drawing/2014/main" id="{F0582FC2-1CED-6971-B4AC-26A1902FD981}"/>
                  </a:ext>
                </a:extLst>
              </p:cNvPr>
              <p:cNvGraphicFramePr>
                <a:graphicFrameLocks noChangeAspect="1"/>
              </p:cNvGraphicFramePr>
              <p:nvPr/>
            </p:nvGraphicFramePr>
            <p:xfrm>
              <a:off x="5233383" y="5599705"/>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model 7" descr="Green checkmark">
                <a:extLst>
                  <a:ext uri="{FF2B5EF4-FFF2-40B4-BE49-F238E27FC236}">
                    <a16:creationId xmlns:a16="http://schemas.microsoft.com/office/drawing/2014/main" id="{F0582FC2-1CED-6971-B4AC-26A1902FD981}"/>
                  </a:ext>
                </a:extLst>
              </p:cNvPr>
              <p:cNvPicPr>
                <a:picLocks noGrp="1" noRot="1" noChangeAspect="1" noMove="1" noResize="1" noEditPoints="1" noAdjustHandles="1" noChangeArrowheads="1" noChangeShapeType="1" noCrop="1"/>
              </p:cNvPicPr>
              <p:nvPr/>
            </p:nvPicPr>
            <p:blipFill>
              <a:blip r:embed="rId11"/>
              <a:stretch>
                <a:fillRect/>
              </a:stretch>
            </p:blipFill>
            <p:spPr>
              <a:xfrm>
                <a:off x="5233383" y="5599705"/>
                <a:ext cx="862617" cy="666975"/>
              </a:xfrm>
              <a:prstGeom prst="rect">
                <a:avLst/>
              </a:prstGeom>
            </p:spPr>
          </p:pic>
        </mc:Fallback>
      </mc:AlternateContent>
      <p:sp>
        <p:nvSpPr>
          <p:cNvPr id="34" name="Tijdelijke aanduiding voor dianummer 3">
            <a:extLst>
              <a:ext uri="{FF2B5EF4-FFF2-40B4-BE49-F238E27FC236}">
                <a16:creationId xmlns:a16="http://schemas.microsoft.com/office/drawing/2014/main" id="{4244D71A-F89D-65A6-D31A-3432467A23BD}"/>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4155293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1080988" y="463043"/>
            <a:ext cx="10030023" cy="991080"/>
          </a:xfrm>
        </p:spPr>
        <p:txBody>
          <a:bodyPr anchor="ctr">
            <a:normAutofit fontScale="90000"/>
          </a:bodyPr>
          <a:lstStyle/>
          <a:p>
            <a:r>
              <a:rPr lang="nl-BE" b="1">
                <a:solidFill>
                  <a:srgbClr val="496F90"/>
                </a:solidFill>
                <a:latin typeface="Verdana"/>
                <a:ea typeface="Verdana"/>
              </a:rPr>
              <a:t>2. </a:t>
            </a:r>
            <a:r>
              <a:rPr lang="fr-FR" b="1">
                <a:solidFill>
                  <a:srgbClr val="496F90"/>
                </a:solidFill>
                <a:latin typeface="Verdana"/>
                <a:ea typeface="Verdana"/>
              </a:rPr>
              <a:t>La Loi portant des dispositions diverses </a:t>
            </a:r>
            <a:endParaRPr lang="nl-BE" sz="4000" b="1">
              <a:solidFill>
                <a:srgbClr val="FFFFFF"/>
              </a:solidFill>
              <a:latin typeface="Verdana"/>
              <a:ea typeface="Verdana"/>
            </a:endParaRPr>
          </a:p>
        </p:txBody>
      </p:sp>
      <p:graphicFrame>
        <p:nvGraphicFramePr>
          <p:cNvPr id="8" name="Tijdelijke aanduiding voor inhoud 5">
            <a:extLst>
              <a:ext uri="{FF2B5EF4-FFF2-40B4-BE49-F238E27FC236}">
                <a16:creationId xmlns:a16="http://schemas.microsoft.com/office/drawing/2014/main" id="{20840174-5B44-92A0-169A-8779389CC561}"/>
              </a:ext>
            </a:extLst>
          </p:cNvPr>
          <p:cNvGraphicFramePr>
            <a:graphicFrameLocks noGrp="1"/>
          </p:cNvGraphicFramePr>
          <p:nvPr>
            <p:ph idx="1"/>
            <p:extLst>
              <p:ext uri="{D42A27DB-BD31-4B8C-83A1-F6EECF244321}">
                <p14:modId xmlns:p14="http://schemas.microsoft.com/office/powerpoint/2010/main" val="4028141268"/>
              </p:ext>
            </p:extLst>
          </p:nvPr>
        </p:nvGraphicFramePr>
        <p:xfrm>
          <a:off x="300879" y="2222817"/>
          <a:ext cx="11479164" cy="412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Euro">
            <a:extLst>
              <a:ext uri="{FF2B5EF4-FFF2-40B4-BE49-F238E27FC236}">
                <a16:creationId xmlns:a16="http://schemas.microsoft.com/office/drawing/2014/main" id="{052DF33C-CBE3-B3C7-B9A5-D29B23EE52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60315" y="1553192"/>
            <a:ext cx="1881561" cy="1881561"/>
          </a:xfrm>
          <a:prstGeom prst="rect">
            <a:avLst/>
          </a:prstGeom>
        </p:spPr>
      </p:pic>
      <p:pic>
        <p:nvPicPr>
          <p:cNvPr id="11" name="Graphic 10" descr="Euro">
            <a:extLst>
              <a:ext uri="{FF2B5EF4-FFF2-40B4-BE49-F238E27FC236}">
                <a16:creationId xmlns:a16="http://schemas.microsoft.com/office/drawing/2014/main" id="{C22D7288-EE48-C672-85FE-832F8ABB8C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99737" y="2304679"/>
            <a:ext cx="1881561" cy="1881561"/>
          </a:xfrm>
          <a:prstGeom prst="rect">
            <a:avLst/>
          </a:prstGeom>
        </p:spPr>
      </p:pic>
      <p:pic>
        <p:nvPicPr>
          <p:cNvPr id="22" name="Graphic 21" descr="Euro">
            <a:extLst>
              <a:ext uri="{FF2B5EF4-FFF2-40B4-BE49-F238E27FC236}">
                <a16:creationId xmlns:a16="http://schemas.microsoft.com/office/drawing/2014/main" id="{FF6B6F17-0039-4C89-637E-730F9DDBDB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58956" y="4186240"/>
            <a:ext cx="1881561" cy="1881561"/>
          </a:xfrm>
          <a:prstGeom prst="rect">
            <a:avLst/>
          </a:prstGeom>
        </p:spPr>
      </p:pic>
      <p:pic>
        <p:nvPicPr>
          <p:cNvPr id="24" name="Graphic 23" descr="Euro">
            <a:extLst>
              <a:ext uri="{FF2B5EF4-FFF2-40B4-BE49-F238E27FC236}">
                <a16:creationId xmlns:a16="http://schemas.microsoft.com/office/drawing/2014/main" id="{B456B35A-820F-FF17-33A5-29CD52B1E0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099" y="4285308"/>
            <a:ext cx="1881561" cy="1881561"/>
          </a:xfrm>
          <a:prstGeom prst="rect">
            <a:avLst/>
          </a:prstGeom>
        </p:spPr>
      </p:pic>
      <p:sp>
        <p:nvSpPr>
          <p:cNvPr id="15" name="Tijdelijke aanduiding voor dianummer 3">
            <a:extLst>
              <a:ext uri="{FF2B5EF4-FFF2-40B4-BE49-F238E27FC236}">
                <a16:creationId xmlns:a16="http://schemas.microsoft.com/office/drawing/2014/main" id="{7E445FFF-D9BC-E819-1670-3CEE8F8D55E9}"/>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0943935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586478" y="1683756"/>
            <a:ext cx="3115265" cy="2396359"/>
          </a:xfrm>
        </p:spPr>
        <p:txBody>
          <a:bodyPr anchor="b">
            <a:normAutofit/>
          </a:bodyPr>
          <a:lstStyle/>
          <a:p>
            <a:pPr algn="r"/>
            <a:r>
              <a:rPr lang="fr-FR" sz="3400" b="1">
                <a:solidFill>
                  <a:srgbClr val="FFFFFF"/>
                </a:solidFill>
                <a:latin typeface="Verdana"/>
                <a:ea typeface="Verdana"/>
              </a:rPr>
              <a:t>La Loi dispositions diverses </a:t>
            </a:r>
            <a:endParaRPr lang="nl-BE" sz="3400" b="1">
              <a:solidFill>
                <a:srgbClr val="FFFFFF"/>
              </a:solidFill>
              <a:latin typeface="Verdana"/>
              <a:ea typeface="Verdana"/>
            </a:endParaRPr>
          </a:p>
        </p:txBody>
      </p:sp>
      <p:graphicFrame>
        <p:nvGraphicFramePr>
          <p:cNvPr id="6" name="Tijdelijke aanduiding voor inhoud 2">
            <a:extLst>
              <a:ext uri="{FF2B5EF4-FFF2-40B4-BE49-F238E27FC236}">
                <a16:creationId xmlns:a16="http://schemas.microsoft.com/office/drawing/2014/main" id="{1D434E05-AF12-A3BF-4071-A4E8429C9888}"/>
              </a:ext>
            </a:extLst>
          </p:cNvPr>
          <p:cNvGraphicFramePr>
            <a:graphicFrameLocks noGrp="1"/>
          </p:cNvGraphicFramePr>
          <p:nvPr>
            <p:ph idx="1"/>
            <p:extLst>
              <p:ext uri="{D42A27DB-BD31-4B8C-83A1-F6EECF244321}">
                <p14:modId xmlns:p14="http://schemas.microsoft.com/office/powerpoint/2010/main" val="108025183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sp>
        <p:nvSpPr>
          <p:cNvPr id="16" name="Tijdelijke aanduiding voor dianummer 3">
            <a:extLst>
              <a:ext uri="{FF2B5EF4-FFF2-40B4-BE49-F238E27FC236}">
                <a16:creationId xmlns:a16="http://schemas.microsoft.com/office/drawing/2014/main" id="{123FCB3A-5C56-FE7C-B2F1-A9ACA53D11EB}"/>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28739100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22212" y="1869252"/>
            <a:ext cx="3329912" cy="2396359"/>
          </a:xfrm>
        </p:spPr>
        <p:txBody>
          <a:bodyPr anchor="b">
            <a:normAutofit/>
          </a:bodyPr>
          <a:lstStyle/>
          <a:p>
            <a:pPr algn="r"/>
            <a:r>
              <a:rPr lang="fr-FR" sz="3400" b="1">
                <a:solidFill>
                  <a:srgbClr val="FFFFFF"/>
                </a:solidFill>
                <a:latin typeface="Verdana"/>
                <a:ea typeface="Verdana"/>
              </a:rPr>
              <a:t>La Loi  dispositions diverses </a:t>
            </a:r>
            <a:endParaRPr lang="nl-BE" sz="3400" b="1">
              <a:solidFill>
                <a:srgbClr val="FFFFFF"/>
              </a:solidFill>
              <a:latin typeface="Verdana"/>
              <a:ea typeface="Verdana"/>
            </a:endParaRPr>
          </a:p>
        </p:txBody>
      </p:sp>
      <p:graphicFrame>
        <p:nvGraphicFramePr>
          <p:cNvPr id="6" name="Tijdelijke aanduiding voor inhoud 2">
            <a:extLst>
              <a:ext uri="{FF2B5EF4-FFF2-40B4-BE49-F238E27FC236}">
                <a16:creationId xmlns:a16="http://schemas.microsoft.com/office/drawing/2014/main" id="{8B5EF70D-E2E0-A224-E962-B449184AA03A}"/>
              </a:ext>
            </a:extLst>
          </p:cNvPr>
          <p:cNvGraphicFramePr>
            <a:graphicFrameLocks noGrp="1"/>
          </p:cNvGraphicFramePr>
          <p:nvPr>
            <p:ph idx="1"/>
            <p:extLst>
              <p:ext uri="{D42A27DB-BD31-4B8C-83A1-F6EECF244321}">
                <p14:modId xmlns:p14="http://schemas.microsoft.com/office/powerpoint/2010/main" val="333565261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sp>
        <p:nvSpPr>
          <p:cNvPr id="5" name="Rechthoek 4" descr="Document">
            <a:extLst>
              <a:ext uri="{FF2B5EF4-FFF2-40B4-BE49-F238E27FC236}">
                <a16:creationId xmlns:a16="http://schemas.microsoft.com/office/drawing/2014/main" id="{7CAC9988-A8FD-AEB8-3649-CBC04CB12E2C}"/>
              </a:ext>
            </a:extLst>
          </p:cNvPr>
          <p:cNvSpPr/>
          <p:nvPr/>
        </p:nvSpPr>
        <p:spPr>
          <a:xfrm>
            <a:off x="3847785" y="1407458"/>
            <a:ext cx="923587" cy="923587"/>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BE"/>
          </a:p>
        </p:txBody>
      </p:sp>
      <p:sp>
        <p:nvSpPr>
          <p:cNvPr id="8" name="Rechthoek 7" descr="Vinkje">
            <a:extLst>
              <a:ext uri="{FF2B5EF4-FFF2-40B4-BE49-F238E27FC236}">
                <a16:creationId xmlns:a16="http://schemas.microsoft.com/office/drawing/2014/main" id="{056D5BBD-695B-5225-4EEE-CC971A553B65}"/>
              </a:ext>
            </a:extLst>
          </p:cNvPr>
          <p:cNvSpPr/>
          <p:nvPr/>
        </p:nvSpPr>
        <p:spPr>
          <a:xfrm>
            <a:off x="3847785" y="4649703"/>
            <a:ext cx="923587" cy="923587"/>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nl-BE"/>
          </a:p>
        </p:txBody>
      </p:sp>
      <p:pic>
        <p:nvPicPr>
          <p:cNvPr id="11" name="Graphic 10" descr="Scène met heuvel met effen opvulling">
            <a:extLst>
              <a:ext uri="{FF2B5EF4-FFF2-40B4-BE49-F238E27FC236}">
                <a16:creationId xmlns:a16="http://schemas.microsoft.com/office/drawing/2014/main" id="{3A02512E-168B-757D-BFBA-5703CE44F7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47785" y="2971800"/>
            <a:ext cx="914400" cy="914400"/>
          </a:xfrm>
          <a:prstGeom prst="rect">
            <a:avLst/>
          </a:prstGeom>
        </p:spPr>
      </p:pic>
      <p:sp>
        <p:nvSpPr>
          <p:cNvPr id="25" name="Tijdelijke aanduiding voor dianummer 3">
            <a:extLst>
              <a:ext uri="{FF2B5EF4-FFF2-40B4-BE49-F238E27FC236}">
                <a16:creationId xmlns:a16="http://schemas.microsoft.com/office/drawing/2014/main" id="{F9720429-E8EE-0B7F-4451-4D291B280544}"/>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04327877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p:txBody>
          <a:bodyPr/>
          <a:lstStyle/>
          <a:p>
            <a:r>
              <a:rPr lang="fr-FR" b="1">
                <a:solidFill>
                  <a:srgbClr val="496F90"/>
                </a:solidFill>
                <a:latin typeface="Verdana"/>
                <a:ea typeface="Verdana"/>
              </a:rPr>
              <a:t>La Loi portant des dispositions diverses </a:t>
            </a:r>
            <a:endParaRPr lang="nl-BE" b="1">
              <a:solidFill>
                <a:srgbClr val="496F90"/>
              </a:solidFill>
              <a:latin typeface="Verdana"/>
              <a:ea typeface="Verdana"/>
            </a:endParaRP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979852" y="3711573"/>
            <a:ext cx="10373948" cy="4454525"/>
          </a:xfrm>
        </p:spPr>
        <p:txBody>
          <a:bodyPr vert="horz" lIns="91440" tIns="45720" rIns="91440" bIns="45720" rtlCol="0" anchor="t">
            <a:normAutofit/>
          </a:bodyPr>
          <a:lstStyle/>
          <a:p>
            <a:pPr defTabSz="1244600">
              <a:lnSpc>
                <a:spcPct val="100000"/>
              </a:lnSpc>
              <a:spcBef>
                <a:spcPct val="0"/>
              </a:spcBef>
              <a:spcAft>
                <a:spcPct val="35000"/>
              </a:spcAft>
              <a:buFont typeface="Wingdings" panose="05000000000000000000" pitchFamily="2" charset="2"/>
              <a:buChar char="q"/>
            </a:pPr>
            <a:r>
              <a:rPr lang="fr-BE" sz="3600" b="1">
                <a:solidFill>
                  <a:srgbClr val="156082"/>
                </a:solidFill>
              </a:rPr>
              <a:t> </a:t>
            </a:r>
            <a:r>
              <a:rPr lang="fr-FR" sz="3600" b="1">
                <a:solidFill>
                  <a:srgbClr val="156082"/>
                </a:solidFill>
              </a:rPr>
              <a:t>Les </a:t>
            </a:r>
            <a:r>
              <a:rPr lang="fr-FR" sz="3600" b="1" err="1">
                <a:solidFill>
                  <a:srgbClr val="156082"/>
                </a:solidFill>
              </a:rPr>
              <a:t>Flexijobs</a:t>
            </a:r>
            <a:endParaRPr lang="fr-FR" sz="3600" b="1">
              <a:solidFill>
                <a:srgbClr val="156082"/>
              </a:solidFill>
            </a:endParaRPr>
          </a:p>
          <a:p>
            <a:pPr lvl="1" defTabSz="1244600">
              <a:lnSpc>
                <a:spcPct val="100000"/>
              </a:lnSpc>
              <a:spcBef>
                <a:spcPct val="0"/>
              </a:spcBef>
              <a:spcAft>
                <a:spcPct val="35000"/>
              </a:spcAft>
              <a:buFont typeface="Wingdings" panose="05000000000000000000" pitchFamily="2" charset="2"/>
              <a:buChar char="q"/>
            </a:pPr>
            <a:r>
              <a:rPr lang="fr-FR" sz="3200" b="1">
                <a:solidFill>
                  <a:srgbClr val="156082"/>
                </a:solidFill>
              </a:rPr>
              <a:t> 12.000 à 18.000 euros et le montant sera indexé annuellement</a:t>
            </a:r>
          </a:p>
          <a:p>
            <a:pPr marL="457200" lvl="1" indent="0" defTabSz="1244600">
              <a:lnSpc>
                <a:spcPct val="100000"/>
              </a:lnSpc>
              <a:spcBef>
                <a:spcPct val="0"/>
              </a:spcBef>
              <a:spcAft>
                <a:spcPct val="35000"/>
              </a:spcAft>
              <a:buNone/>
            </a:pPr>
            <a:endParaRPr lang="fr-FR" b="1">
              <a:solidFill>
                <a:srgbClr val="156082"/>
              </a:solidFill>
            </a:endParaRPr>
          </a:p>
        </p:txBody>
      </p:sp>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8" name="Graphic 7" descr="Ober met effen opvulling">
            <a:extLst>
              <a:ext uri="{FF2B5EF4-FFF2-40B4-BE49-F238E27FC236}">
                <a16:creationId xmlns:a16="http://schemas.microsoft.com/office/drawing/2014/main" id="{642D4E4A-A472-61ED-ED61-17DEC91952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305335"/>
            <a:ext cx="1969008" cy="1969008"/>
          </a:xfrm>
          <a:prstGeom prst="rect">
            <a:avLst/>
          </a:prstGeom>
        </p:spPr>
      </p:pic>
      <p:pic>
        <p:nvPicPr>
          <p:cNvPr id="10" name="Graphic 9" descr="Geld met effen opvulling">
            <a:extLst>
              <a:ext uri="{FF2B5EF4-FFF2-40B4-BE49-F238E27FC236}">
                <a16:creationId xmlns:a16="http://schemas.microsoft.com/office/drawing/2014/main" id="{96235E38-E762-C5CA-4C1E-D54DC8FCC3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0896" y="2651760"/>
            <a:ext cx="1725168" cy="1725168"/>
          </a:xfrm>
          <a:prstGeom prst="rect">
            <a:avLst/>
          </a:prstGeom>
        </p:spPr>
      </p:pic>
      <p:sp>
        <p:nvSpPr>
          <p:cNvPr id="6" name="Tijdelijke aanduiding voor dianummer 3">
            <a:extLst>
              <a:ext uri="{FF2B5EF4-FFF2-40B4-BE49-F238E27FC236}">
                <a16:creationId xmlns:a16="http://schemas.microsoft.com/office/drawing/2014/main" id="{C4598BDC-3BAF-BD7F-3C8C-1EE1E0228855}"/>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07910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EFD92-C4A8-C04F-AA2D-B10B39733560}"/>
              </a:ext>
            </a:extLst>
          </p:cNvPr>
          <p:cNvSpPr>
            <a:spLocks noGrp="1"/>
          </p:cNvSpPr>
          <p:nvPr>
            <p:ph type="title"/>
          </p:nvPr>
        </p:nvSpPr>
        <p:spPr>
          <a:xfrm>
            <a:off x="833175" y="219389"/>
            <a:ext cx="10542707" cy="479900"/>
          </a:xfrm>
        </p:spPr>
        <p:txBody>
          <a:bodyPr rtlCol="0"/>
          <a:lstStyle>
            <a:defPPr>
              <a:defRPr lang="nl-NL"/>
            </a:defPPr>
          </a:lstStyle>
          <a:p>
            <a:r>
              <a:rPr lang="nl-BE" sz="3200" dirty="0" err="1">
                <a:solidFill>
                  <a:schemeClr val="tx1"/>
                </a:solidFill>
                <a:latin typeface="Verdana"/>
                <a:ea typeface="Verdana"/>
              </a:rPr>
              <a:t>Stabilisation</a:t>
            </a:r>
            <a:r>
              <a:rPr lang="nl-BE" sz="3200" dirty="0">
                <a:solidFill>
                  <a:schemeClr val="tx1"/>
                </a:solidFill>
                <a:latin typeface="Verdana"/>
                <a:ea typeface="Verdana"/>
              </a:rPr>
              <a:t> de la </a:t>
            </a:r>
            <a:r>
              <a:rPr lang="nl-BE" sz="3200" dirty="0" err="1">
                <a:solidFill>
                  <a:schemeClr val="tx1"/>
                </a:solidFill>
                <a:latin typeface="Verdana"/>
                <a:ea typeface="Verdana"/>
              </a:rPr>
              <a:t>dette</a:t>
            </a:r>
            <a:endParaRPr lang="nl-NL" sz="3200" dirty="0">
              <a:solidFill>
                <a:schemeClr val="tx1"/>
              </a:solidFill>
              <a:highlight>
                <a:srgbClr val="FFFF00"/>
              </a:highlight>
              <a:latin typeface="Verdana"/>
              <a:ea typeface="Verdana"/>
            </a:endParaRPr>
          </a:p>
        </p:txBody>
      </p:sp>
      <p:sp>
        <p:nvSpPr>
          <p:cNvPr id="12" name="Tijdelijke aanduiding voor dianummer 3">
            <a:extLst>
              <a:ext uri="{FF2B5EF4-FFF2-40B4-BE49-F238E27FC236}">
                <a16:creationId xmlns:a16="http://schemas.microsoft.com/office/drawing/2014/main" id="{A541894E-AED5-19A6-BB4E-ED085E719649}"/>
              </a:ext>
            </a:extLst>
          </p:cNvPr>
          <p:cNvSpPr>
            <a:spLocks noGrp="1"/>
          </p:cNvSpPr>
          <p:nvPr/>
        </p:nvSpPr>
        <p:spPr>
          <a:xfrm>
            <a:off x="11375882" y="49204"/>
            <a:ext cx="742951" cy="479425"/>
          </a:xfrm>
          <a:prstGeom prst="rect">
            <a:avLst/>
          </a:prstGeom>
          <a:solidFill>
            <a:schemeClr val="tx1"/>
          </a:solidFill>
          <a:ln>
            <a:solidFill>
              <a:srgbClr val="496F90"/>
            </a:solidFill>
          </a:ln>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pic>
        <p:nvPicPr>
          <p:cNvPr id="8" name="Afbeelding 7">
            <a:extLst>
              <a:ext uri="{FF2B5EF4-FFF2-40B4-BE49-F238E27FC236}">
                <a16:creationId xmlns:a16="http://schemas.microsoft.com/office/drawing/2014/main" id="{6CD0A300-DFD8-4B5C-2A2C-37D3AB896FAD}"/>
              </a:ext>
            </a:extLst>
          </p:cNvPr>
          <p:cNvPicPr>
            <a:picLocks noChangeAspect="1"/>
          </p:cNvPicPr>
          <p:nvPr/>
        </p:nvPicPr>
        <p:blipFill>
          <a:blip r:embed="rId4"/>
          <a:srcRect l="6416" r="6992" b="53608"/>
          <a:stretch/>
        </p:blipFill>
        <p:spPr>
          <a:xfrm>
            <a:off x="5822846" y="869948"/>
            <a:ext cx="6240520" cy="2748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E3E8B6ED-F1CE-31AB-513E-DE6EB52D911F}"/>
              </a:ext>
            </a:extLst>
          </p:cNvPr>
          <p:cNvSpPr txBox="1"/>
          <p:nvPr/>
        </p:nvSpPr>
        <p:spPr>
          <a:xfrm>
            <a:off x="9693651" y="6487119"/>
            <a:ext cx="30233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err="1">
                <a:ln>
                  <a:noFill/>
                </a:ln>
                <a:solidFill>
                  <a:srgbClr val="496F90"/>
                </a:solidFill>
                <a:effectLst/>
                <a:uLnTx/>
                <a:uFillTx/>
                <a:latin typeface="Franklin Gothic Book" panose="020B0503020102020204"/>
                <a:ea typeface="+mn-ea"/>
                <a:cs typeface="+mn-cs"/>
              </a:rPr>
              <a:t>Bron</a:t>
            </a:r>
            <a:r>
              <a:rPr kumimoji="0" lang="en-US" sz="700" b="0" i="0" u="none" strike="noStrike" kern="1200" cap="none" spc="0" normalizeH="0" baseline="0" noProof="0">
                <a:ln>
                  <a:noFill/>
                </a:ln>
                <a:solidFill>
                  <a:srgbClr val="496F90"/>
                </a:solidFill>
                <a:effectLst/>
                <a:uLnTx/>
                <a:uFillTx/>
                <a:latin typeface="Franklin Gothic Book" panose="020B0503020102020204"/>
                <a:ea typeface="+mn-ea"/>
                <a:cs typeface="+mn-cs"/>
              </a:rPr>
              <a:t>: </a:t>
            </a:r>
            <a:r>
              <a:rPr kumimoji="0" lang="en-US" sz="700" b="0" i="0" u="none" strike="noStrike" kern="1200" cap="none" spc="0" normalizeH="0" baseline="0" noProof="0" err="1">
                <a:ln>
                  <a:noFill/>
                </a:ln>
                <a:solidFill>
                  <a:srgbClr val="496F90"/>
                </a:solidFill>
                <a:effectLst/>
                <a:uLnTx/>
                <a:uFillTx/>
                <a:latin typeface="Franklin Gothic Book" panose="020B0503020102020204"/>
                <a:ea typeface="+mn-ea"/>
                <a:cs typeface="+mn-cs"/>
              </a:rPr>
              <a:t>Federaal</a:t>
            </a:r>
            <a:r>
              <a:rPr kumimoji="0" lang="en-US" sz="700" b="0" i="0" u="none" strike="noStrike" kern="1200" cap="none" spc="0" normalizeH="0" baseline="0" noProof="0">
                <a:ln>
                  <a:noFill/>
                </a:ln>
                <a:solidFill>
                  <a:srgbClr val="496F90"/>
                </a:solidFill>
                <a:effectLst/>
                <a:uLnTx/>
                <a:uFillTx/>
                <a:latin typeface="Franklin Gothic Book" panose="020B0503020102020204"/>
                <a:ea typeface="+mn-ea"/>
                <a:cs typeface="+mn-cs"/>
              </a:rPr>
              <a:t> </a:t>
            </a:r>
            <a:r>
              <a:rPr kumimoji="0" lang="en-US" sz="700" b="0" i="0" u="none" strike="noStrike" kern="1200" cap="none" spc="0" normalizeH="0" baseline="0" noProof="0" err="1">
                <a:ln>
                  <a:noFill/>
                </a:ln>
                <a:solidFill>
                  <a:srgbClr val="496F90"/>
                </a:solidFill>
                <a:effectLst/>
                <a:uLnTx/>
                <a:uFillTx/>
                <a:latin typeface="Franklin Gothic Book" panose="020B0503020102020204"/>
                <a:ea typeface="+mn-ea"/>
                <a:cs typeface="+mn-cs"/>
              </a:rPr>
              <a:t>Planbureau</a:t>
            </a:r>
            <a:r>
              <a:rPr kumimoji="0" lang="en-US" sz="700" b="0" i="0" u="none" strike="noStrike" kern="1200" cap="none" spc="0" normalizeH="0" baseline="0" noProof="0">
                <a:ln>
                  <a:noFill/>
                </a:ln>
                <a:solidFill>
                  <a:srgbClr val="496F90"/>
                </a:solidFill>
                <a:effectLst/>
                <a:uLnTx/>
                <a:uFillTx/>
                <a:latin typeface="Franklin Gothic Book" panose="020B0503020102020204"/>
                <a:ea typeface="+mn-ea"/>
                <a:cs typeface="+mn-cs"/>
              </a:rPr>
              <a:t> – </a:t>
            </a:r>
            <a:r>
              <a:rPr kumimoji="0" lang="en-US" sz="700" b="0" i="0" u="none" strike="noStrike" kern="1200" cap="none" spc="0" normalizeH="0" baseline="0" noProof="0" err="1">
                <a:ln>
                  <a:noFill/>
                </a:ln>
                <a:solidFill>
                  <a:srgbClr val="496F90"/>
                </a:solidFill>
                <a:effectLst/>
                <a:uLnTx/>
                <a:uFillTx/>
                <a:latin typeface="Franklin Gothic Book" panose="020B0503020102020204"/>
                <a:ea typeface="+mn-ea"/>
                <a:cs typeface="+mn-cs"/>
              </a:rPr>
              <a:t>Overheidsschuld</a:t>
            </a:r>
            <a:r>
              <a:rPr kumimoji="0" lang="en-US" sz="700" b="0" i="0" u="none" strike="noStrike" kern="1200" cap="none" spc="0" normalizeH="0" baseline="0" noProof="0">
                <a:ln>
                  <a:noFill/>
                </a:ln>
                <a:solidFill>
                  <a:srgbClr val="496F90"/>
                </a:solidFill>
                <a:effectLst/>
                <a:uLnTx/>
                <a:uFillTx/>
                <a:latin typeface="Franklin Gothic Book" panose="020B0503020102020204"/>
                <a:ea typeface="+mn-ea"/>
                <a:cs typeface="+mn-cs"/>
              </a:rPr>
              <a:t> (i83)</a:t>
            </a:r>
            <a:endParaRPr kumimoji="0" lang="nl-BE" sz="700" b="0" i="0" u="none" strike="noStrike" kern="1200" cap="none" spc="0" normalizeH="0" baseline="0" noProof="0">
              <a:ln>
                <a:noFill/>
              </a:ln>
              <a:solidFill>
                <a:srgbClr val="496F90"/>
              </a:solidFill>
              <a:effectLst/>
              <a:uLnTx/>
              <a:uFillTx/>
              <a:latin typeface="Franklin Gothic Book" panose="020B0503020102020204"/>
              <a:ea typeface="+mn-ea"/>
              <a:cs typeface="+mn-cs"/>
            </a:endParaRPr>
          </a:p>
        </p:txBody>
      </p:sp>
      <p:pic>
        <p:nvPicPr>
          <p:cNvPr id="10" name="Afbeelding 9">
            <a:extLst>
              <a:ext uri="{FF2B5EF4-FFF2-40B4-BE49-F238E27FC236}">
                <a16:creationId xmlns:a16="http://schemas.microsoft.com/office/drawing/2014/main" id="{5D4DD08E-924C-A31F-6511-E34653E662CC}"/>
              </a:ext>
            </a:extLst>
          </p:cNvPr>
          <p:cNvPicPr>
            <a:picLocks noChangeAspect="1"/>
          </p:cNvPicPr>
          <p:nvPr/>
        </p:nvPicPr>
        <p:blipFill>
          <a:blip r:embed="rId4"/>
          <a:srcRect l="6136" t="53608" r="7505"/>
          <a:stretch/>
        </p:blipFill>
        <p:spPr>
          <a:xfrm>
            <a:off x="1003300" y="3832579"/>
            <a:ext cx="6464300" cy="28545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519047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p:txBody>
          <a:bodyPr/>
          <a:lstStyle/>
          <a:p>
            <a:r>
              <a:rPr lang="fr-FR" b="1">
                <a:solidFill>
                  <a:srgbClr val="496F90"/>
                </a:solidFill>
                <a:latin typeface="Verdana"/>
                <a:ea typeface="Verdana"/>
              </a:rPr>
              <a:t>La Loi portant des dispositions diverses </a:t>
            </a:r>
            <a:endParaRPr lang="nl-BE" b="1">
              <a:solidFill>
                <a:srgbClr val="496F90"/>
              </a:solidFill>
              <a:latin typeface="Verdana"/>
              <a:ea typeface="Verdana"/>
            </a:endParaRP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038349"/>
            <a:ext cx="10373948" cy="4454525"/>
          </a:xfrm>
        </p:spPr>
        <p:txBody>
          <a:bodyPr>
            <a:normAutofit/>
          </a:bodyPr>
          <a:lstStyle/>
          <a:p>
            <a:pPr marL="457200" lvl="1" indent="0" defTabSz="1244600">
              <a:lnSpc>
                <a:spcPct val="100000"/>
              </a:lnSpc>
              <a:spcBef>
                <a:spcPct val="0"/>
              </a:spcBef>
              <a:spcAft>
                <a:spcPct val="35000"/>
              </a:spcAft>
              <a:buNone/>
            </a:pPr>
            <a:endParaRPr lang="fr-FR" b="1">
              <a:solidFill>
                <a:srgbClr val="156082"/>
              </a:solidFill>
            </a:endParaRPr>
          </a:p>
          <a:p>
            <a:pPr defTabSz="1244600">
              <a:lnSpc>
                <a:spcPct val="100000"/>
              </a:lnSpc>
              <a:spcBef>
                <a:spcPct val="0"/>
              </a:spcBef>
              <a:spcAft>
                <a:spcPct val="35000"/>
              </a:spcAft>
              <a:buFont typeface="Wingdings" panose="05000000000000000000" pitchFamily="2" charset="2"/>
              <a:buChar char="q"/>
            </a:pPr>
            <a:r>
              <a:rPr lang="nl-BE" b="1">
                <a:solidFill>
                  <a:srgbClr val="156082"/>
                </a:solidFill>
              </a:rPr>
              <a:t> Les </a:t>
            </a:r>
            <a:r>
              <a:rPr lang="nl-BE" b="1" err="1">
                <a:solidFill>
                  <a:srgbClr val="156082"/>
                </a:solidFill>
              </a:rPr>
              <a:t>véhicules</a:t>
            </a:r>
            <a:r>
              <a:rPr lang="nl-BE" b="1">
                <a:solidFill>
                  <a:srgbClr val="156082"/>
                </a:solidFill>
              </a:rPr>
              <a:t> </a:t>
            </a:r>
            <a:r>
              <a:rPr lang="nl-BE" b="1" err="1">
                <a:solidFill>
                  <a:srgbClr val="156082"/>
                </a:solidFill>
              </a:rPr>
              <a:t>hybrides</a:t>
            </a:r>
            <a:r>
              <a:rPr lang="nl-BE" b="1">
                <a:solidFill>
                  <a:srgbClr val="156082"/>
                </a:solidFill>
              </a:rPr>
              <a:t> </a:t>
            </a:r>
          </a:p>
          <a:p>
            <a:pPr lvl="1" defTabSz="1244600">
              <a:lnSpc>
                <a:spcPct val="100000"/>
              </a:lnSpc>
              <a:spcBef>
                <a:spcPct val="0"/>
              </a:spcBef>
              <a:spcAft>
                <a:spcPct val="35000"/>
              </a:spcAft>
              <a:buFont typeface="Wingdings" panose="05000000000000000000" pitchFamily="2" charset="2"/>
              <a:buChar char="q"/>
            </a:pPr>
            <a:r>
              <a:rPr lang="nl-BE" b="1">
                <a:solidFill>
                  <a:srgbClr val="156082"/>
                </a:solidFill>
              </a:rPr>
              <a:t> </a:t>
            </a:r>
            <a:r>
              <a:rPr lang="fr-FR" b="1">
                <a:solidFill>
                  <a:srgbClr val="156082"/>
                </a:solidFill>
              </a:rPr>
              <a:t>Une période transitoire limitée </a:t>
            </a:r>
          </a:p>
          <a:p>
            <a:pPr lvl="2" defTabSz="1244600">
              <a:lnSpc>
                <a:spcPct val="100000"/>
              </a:lnSpc>
              <a:spcBef>
                <a:spcPct val="0"/>
              </a:spcBef>
              <a:spcAft>
                <a:spcPct val="35000"/>
              </a:spcAft>
              <a:buFont typeface="Wingdings" panose="05000000000000000000" pitchFamily="2" charset="2"/>
              <a:buChar char="q"/>
            </a:pPr>
            <a:r>
              <a:rPr lang="fr-FR" b="1">
                <a:solidFill>
                  <a:srgbClr val="156082"/>
                </a:solidFill>
              </a:rPr>
              <a:t>pour les voitures hybrides des indépendants</a:t>
            </a:r>
          </a:p>
          <a:p>
            <a:pPr lvl="1" defTabSz="1244600">
              <a:lnSpc>
                <a:spcPct val="100000"/>
              </a:lnSpc>
              <a:spcBef>
                <a:spcPct val="0"/>
              </a:spcBef>
              <a:spcAft>
                <a:spcPct val="35000"/>
              </a:spcAft>
              <a:buFont typeface="Wingdings" panose="05000000000000000000" pitchFamily="2" charset="2"/>
              <a:buChar char="q"/>
            </a:pPr>
            <a:r>
              <a:rPr lang="fr-FR" b="1">
                <a:solidFill>
                  <a:srgbClr val="156082"/>
                </a:solidFill>
              </a:rPr>
              <a:t> Les kilomètres parcourus à l’électricité seront déductibles à 100 %</a:t>
            </a:r>
          </a:p>
          <a:p>
            <a:pPr lvl="1" defTabSz="1244600">
              <a:lnSpc>
                <a:spcPct val="100000"/>
              </a:lnSpc>
              <a:spcBef>
                <a:spcPct val="0"/>
              </a:spcBef>
              <a:spcAft>
                <a:spcPct val="35000"/>
              </a:spcAft>
              <a:buFont typeface="Wingdings" panose="05000000000000000000" pitchFamily="2" charset="2"/>
              <a:buChar char="q"/>
            </a:pPr>
            <a:r>
              <a:rPr lang="fr-FR" b="1">
                <a:solidFill>
                  <a:srgbClr val="156082"/>
                </a:solidFill>
              </a:rPr>
              <a:t> Ceux parcourus aux combustibles fossiles à 0 %</a:t>
            </a:r>
          </a:p>
          <a:p>
            <a:pPr lvl="1" defTabSz="1244600">
              <a:lnSpc>
                <a:spcPct val="100000"/>
              </a:lnSpc>
              <a:spcBef>
                <a:spcPct val="0"/>
              </a:spcBef>
              <a:spcAft>
                <a:spcPct val="35000"/>
              </a:spcAft>
              <a:buFont typeface="Wingdings" panose="05000000000000000000" pitchFamily="2" charset="2"/>
              <a:buChar char="q"/>
            </a:pPr>
            <a:r>
              <a:rPr lang="fr-FR" b="1">
                <a:solidFill>
                  <a:srgbClr val="156082"/>
                </a:solidFill>
              </a:rPr>
              <a:t> La déduction pour les véhicules les plus anciens du parc diminuera progressivement de 75 % à 50 %</a:t>
            </a:r>
            <a:endParaRPr lang="nl-BE" b="1">
              <a:solidFill>
                <a:srgbClr val="156082"/>
              </a:solidFill>
            </a:endParaRPr>
          </a:p>
        </p:txBody>
      </p:sp>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6" name="Graphic 5" descr="Auto met effen opvulling">
            <a:extLst>
              <a:ext uri="{FF2B5EF4-FFF2-40B4-BE49-F238E27FC236}">
                <a16:creationId xmlns:a16="http://schemas.microsoft.com/office/drawing/2014/main" id="{096746E2-47E0-5BE3-5E3A-360294F28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41008" y="1441387"/>
            <a:ext cx="2066544" cy="2066544"/>
          </a:xfrm>
          <a:prstGeom prst="rect">
            <a:avLst/>
          </a:prstGeom>
        </p:spPr>
      </p:pic>
      <p:pic>
        <p:nvPicPr>
          <p:cNvPr id="8" name="Graphic 7" descr="Hernieuwbare energie met effen opvulling">
            <a:extLst>
              <a:ext uri="{FF2B5EF4-FFF2-40B4-BE49-F238E27FC236}">
                <a16:creationId xmlns:a16="http://schemas.microsoft.com/office/drawing/2014/main" id="{2381AE90-56B8-B4B6-C362-285A373744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6820" y="1627186"/>
            <a:ext cx="1540764" cy="1540764"/>
          </a:xfrm>
          <a:prstGeom prst="rect">
            <a:avLst/>
          </a:prstGeom>
        </p:spPr>
      </p:pic>
      <p:sp>
        <p:nvSpPr>
          <p:cNvPr id="7" name="Tijdelijke aanduiding voor dianummer 3">
            <a:extLst>
              <a:ext uri="{FF2B5EF4-FFF2-40B4-BE49-F238E27FC236}">
                <a16:creationId xmlns:a16="http://schemas.microsoft.com/office/drawing/2014/main" id="{F6A0B849-C6E6-19EA-1F23-C6F8AB49BC11}"/>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817393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p:txBody>
          <a:bodyPr/>
          <a:lstStyle/>
          <a:p>
            <a:r>
              <a:rPr lang="fr-FR" b="1">
                <a:solidFill>
                  <a:srgbClr val="496F90"/>
                </a:solidFill>
                <a:latin typeface="Verdana"/>
                <a:ea typeface="Verdana"/>
              </a:rPr>
              <a:t>La Loi portant des dispositions diverses </a:t>
            </a:r>
            <a:endParaRPr lang="nl-BE" b="1">
              <a:solidFill>
                <a:srgbClr val="496F90"/>
              </a:solidFill>
              <a:latin typeface="Verdana"/>
              <a:ea typeface="Verdana"/>
            </a:endParaRP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038349"/>
            <a:ext cx="10373948" cy="4454525"/>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fr-BE" sz="4000" b="1">
                <a:solidFill>
                  <a:srgbClr val="156082"/>
                </a:solidFill>
              </a:rPr>
              <a:t> Les pensions alimentaires</a:t>
            </a:r>
          </a:p>
          <a:p>
            <a:pPr lvl="1" defTabSz="1244600">
              <a:lnSpc>
                <a:spcPct val="100000"/>
              </a:lnSpc>
              <a:spcBef>
                <a:spcPct val="0"/>
              </a:spcBef>
              <a:spcAft>
                <a:spcPct val="35000"/>
              </a:spcAft>
              <a:buFont typeface="Wingdings" panose="05000000000000000000" pitchFamily="2" charset="2"/>
              <a:buChar char="q"/>
            </a:pPr>
            <a:r>
              <a:rPr lang="fr-BE" sz="3600" b="1">
                <a:solidFill>
                  <a:srgbClr val="156082"/>
                </a:solidFill>
              </a:rPr>
              <a:t>80 % </a:t>
            </a:r>
            <a:r>
              <a:rPr lang="fr-BE" sz="3600" b="1">
                <a:solidFill>
                  <a:srgbClr val="156082"/>
                </a:solidFill>
                <a:sym typeface="Wingdings" panose="05000000000000000000" pitchFamily="2" charset="2"/>
              </a:rPr>
              <a:t> 70%  60 %  50% </a:t>
            </a:r>
          </a:p>
          <a:p>
            <a:pPr lvl="1" defTabSz="1244600">
              <a:lnSpc>
                <a:spcPct val="100000"/>
              </a:lnSpc>
              <a:spcBef>
                <a:spcPct val="0"/>
              </a:spcBef>
              <a:spcAft>
                <a:spcPct val="35000"/>
              </a:spcAft>
              <a:buFont typeface="Wingdings" panose="05000000000000000000" pitchFamily="2" charset="2"/>
              <a:buChar char="q"/>
            </a:pPr>
            <a:r>
              <a:rPr lang="fr-BE" sz="3600" b="1">
                <a:solidFill>
                  <a:srgbClr val="156082"/>
                </a:solidFill>
                <a:sym typeface="Wingdings" panose="05000000000000000000" pitchFamily="2" charset="2"/>
              </a:rPr>
              <a:t> </a:t>
            </a:r>
            <a:r>
              <a:rPr lang="fr-FR" sz="3600" b="1">
                <a:solidFill>
                  <a:srgbClr val="156082"/>
                </a:solidFill>
              </a:rPr>
              <a:t>Des personnes qui ne résident pas dans un Etat membre de l’EEE </a:t>
            </a:r>
          </a:p>
          <a:p>
            <a:pPr marL="457200" lvl="1" indent="0" defTabSz="1244600">
              <a:lnSpc>
                <a:spcPct val="100000"/>
              </a:lnSpc>
              <a:spcBef>
                <a:spcPct val="0"/>
              </a:spcBef>
              <a:spcAft>
                <a:spcPct val="35000"/>
              </a:spcAft>
              <a:buNone/>
            </a:pPr>
            <a:r>
              <a:rPr lang="fr-FR" sz="3600" b="1">
                <a:solidFill>
                  <a:srgbClr val="156082"/>
                </a:solidFill>
              </a:rPr>
              <a:t>   (espace économique européen) </a:t>
            </a:r>
            <a:r>
              <a:rPr lang="fr-BE" b="1">
                <a:solidFill>
                  <a:srgbClr val="156082"/>
                </a:solidFill>
              </a:rPr>
              <a:t>		</a:t>
            </a:r>
            <a:endParaRPr lang="fr-FR" b="1">
              <a:solidFill>
                <a:srgbClr val="156082"/>
              </a:solidFill>
            </a:endParaRPr>
          </a:p>
        </p:txBody>
      </p:sp>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2050" name="Picture 2" descr="Vlag van Europa - Wikipedia">
            <a:extLst>
              <a:ext uri="{FF2B5EF4-FFF2-40B4-BE49-F238E27FC236}">
                <a16:creationId xmlns:a16="http://schemas.microsoft.com/office/drawing/2014/main" id="{7D3E96AB-8583-78F3-B970-C4CF1C19ED4A}"/>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8734425" y="4520375"/>
            <a:ext cx="2619375"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jdelijke aanduiding voor dianummer 3">
            <a:extLst>
              <a:ext uri="{FF2B5EF4-FFF2-40B4-BE49-F238E27FC236}">
                <a16:creationId xmlns:a16="http://schemas.microsoft.com/office/drawing/2014/main" id="{3650BF97-B3E7-4647-E64C-9E117DD15DB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402185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208526" y="1830060"/>
            <a:ext cx="3115265" cy="2396359"/>
          </a:xfrm>
        </p:spPr>
        <p:txBody>
          <a:bodyPr anchor="b">
            <a:normAutofit/>
          </a:bodyPr>
          <a:lstStyle/>
          <a:p>
            <a:pPr algn="r"/>
            <a:r>
              <a:rPr lang="fr-FR" sz="3400" b="1">
                <a:solidFill>
                  <a:srgbClr val="FFFFFF"/>
                </a:solidFill>
                <a:latin typeface="Verdana"/>
                <a:ea typeface="Verdana"/>
              </a:rPr>
              <a:t>La Loi dispositions diverses </a:t>
            </a:r>
            <a:endParaRPr lang="nl-BE" sz="3400" b="1">
              <a:solidFill>
                <a:srgbClr val="FFFFFF"/>
              </a:solidFill>
              <a:latin typeface="Verdana"/>
              <a:ea typeface="Verdana"/>
            </a:endParaRPr>
          </a:p>
        </p:txBody>
      </p:sp>
      <p:graphicFrame>
        <p:nvGraphicFramePr>
          <p:cNvPr id="17" name="Tijdelijke aanduiding voor inhoud 2">
            <a:extLst>
              <a:ext uri="{FF2B5EF4-FFF2-40B4-BE49-F238E27FC236}">
                <a16:creationId xmlns:a16="http://schemas.microsoft.com/office/drawing/2014/main" id="{C2C66E81-D802-D011-E33D-3719958006E7}"/>
              </a:ext>
            </a:extLst>
          </p:cNvPr>
          <p:cNvGraphicFramePr>
            <a:graphicFrameLocks noGrp="1"/>
          </p:cNvGraphicFramePr>
          <p:nvPr>
            <p:ph idx="1"/>
            <p:extLst>
              <p:ext uri="{D42A27DB-BD31-4B8C-83A1-F6EECF244321}">
                <p14:modId xmlns:p14="http://schemas.microsoft.com/office/powerpoint/2010/main" val="579221503"/>
              </p:ext>
            </p:extLst>
          </p:nvPr>
        </p:nvGraphicFramePr>
        <p:xfrm>
          <a:off x="3759004" y="99427"/>
          <a:ext cx="8432996" cy="6758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19" name="Graphic 18" descr="Gezin met twee kinderen met effen opvulling">
            <a:extLst>
              <a:ext uri="{FF2B5EF4-FFF2-40B4-BE49-F238E27FC236}">
                <a16:creationId xmlns:a16="http://schemas.microsoft.com/office/drawing/2014/main" id="{767E716A-6665-398D-0B99-DD44B134E1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06000" y="240792"/>
            <a:ext cx="914400" cy="914400"/>
          </a:xfrm>
          <a:prstGeom prst="rect">
            <a:avLst/>
          </a:prstGeom>
        </p:spPr>
      </p:pic>
      <p:pic>
        <p:nvPicPr>
          <p:cNvPr id="22" name="Graphic 21" descr="BTW met effen opvulling">
            <a:extLst>
              <a:ext uri="{FF2B5EF4-FFF2-40B4-BE49-F238E27FC236}">
                <a16:creationId xmlns:a16="http://schemas.microsoft.com/office/drawing/2014/main" id="{970FB6F5-2ABF-0597-A195-BFA303B797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06000" y="2113839"/>
            <a:ext cx="914400" cy="914400"/>
          </a:xfrm>
          <a:prstGeom prst="rect">
            <a:avLst/>
          </a:prstGeom>
        </p:spPr>
      </p:pic>
      <p:sp>
        <p:nvSpPr>
          <p:cNvPr id="23" name="Tijdelijke aanduiding voor dianummer 3">
            <a:extLst>
              <a:ext uri="{FF2B5EF4-FFF2-40B4-BE49-F238E27FC236}">
                <a16:creationId xmlns:a16="http://schemas.microsoft.com/office/drawing/2014/main" id="{87B41FB7-0DEA-E6C5-0842-0E5ACBEE80FF}"/>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52743616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p:txBody>
          <a:bodyPr/>
          <a:lstStyle/>
          <a:p>
            <a:r>
              <a:rPr lang="fr-FR" b="1">
                <a:solidFill>
                  <a:srgbClr val="496F90"/>
                </a:solidFill>
                <a:latin typeface="Verdana"/>
                <a:ea typeface="Verdana"/>
              </a:rPr>
              <a:t>La Loi portant des dispositions diverses </a:t>
            </a:r>
            <a:endParaRPr lang="nl-BE" b="1">
              <a:solidFill>
                <a:srgbClr val="496F90"/>
              </a:solidFill>
              <a:latin typeface="Verdana"/>
              <a:ea typeface="Verdana"/>
            </a:endParaRP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038349"/>
            <a:ext cx="10373948" cy="4454525"/>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fr-BE" sz="3600" b="1">
                <a:solidFill>
                  <a:srgbClr val="156082"/>
                </a:solidFill>
              </a:rPr>
              <a:t> La SICAV RDT </a:t>
            </a:r>
          </a:p>
          <a:p>
            <a:pPr lvl="1" defTabSz="1244600">
              <a:lnSpc>
                <a:spcPct val="100000"/>
              </a:lnSpc>
              <a:spcBef>
                <a:spcPct val="0"/>
              </a:spcBef>
              <a:spcAft>
                <a:spcPct val="35000"/>
              </a:spcAft>
              <a:buFont typeface="Wingdings" panose="05000000000000000000" pitchFamily="2" charset="2"/>
              <a:buChar char="q"/>
            </a:pPr>
            <a:r>
              <a:rPr lang="fr-BE" sz="3200" b="1">
                <a:solidFill>
                  <a:srgbClr val="156082"/>
                </a:solidFill>
              </a:rPr>
              <a:t>5% sur les plus-values</a:t>
            </a:r>
          </a:p>
          <a:p>
            <a:pPr defTabSz="1244600">
              <a:lnSpc>
                <a:spcPct val="100000"/>
              </a:lnSpc>
              <a:spcBef>
                <a:spcPct val="0"/>
              </a:spcBef>
              <a:spcAft>
                <a:spcPct val="35000"/>
              </a:spcAft>
              <a:buFont typeface="Wingdings" panose="05000000000000000000" pitchFamily="2" charset="2"/>
              <a:buChar char="q"/>
            </a:pPr>
            <a:r>
              <a:rPr lang="fr-BE" sz="3600" b="1">
                <a:solidFill>
                  <a:srgbClr val="156082"/>
                </a:solidFill>
              </a:rPr>
              <a:t> </a:t>
            </a:r>
            <a:r>
              <a:rPr lang="fr-FR" sz="3600" b="1">
                <a:solidFill>
                  <a:srgbClr val="156082"/>
                </a:solidFill>
              </a:rPr>
              <a:t>Le crédit d’impôt pour fonds propres </a:t>
            </a:r>
          </a:p>
          <a:p>
            <a:pPr lvl="1" defTabSz="1244600">
              <a:lnSpc>
                <a:spcPct val="100000"/>
              </a:lnSpc>
              <a:spcBef>
                <a:spcPct val="0"/>
              </a:spcBef>
              <a:spcAft>
                <a:spcPct val="35000"/>
              </a:spcAft>
              <a:buFont typeface="Wingdings" panose="05000000000000000000" pitchFamily="2" charset="2"/>
              <a:buChar char="q"/>
            </a:pPr>
            <a:r>
              <a:rPr lang="fr-FR" sz="3200" b="1">
                <a:solidFill>
                  <a:srgbClr val="156082"/>
                </a:solidFill>
              </a:rPr>
              <a:t> 10 à 20%</a:t>
            </a:r>
          </a:p>
          <a:p>
            <a:pPr lvl="1" defTabSz="1244600">
              <a:lnSpc>
                <a:spcPct val="100000"/>
              </a:lnSpc>
              <a:spcBef>
                <a:spcPct val="0"/>
              </a:spcBef>
              <a:spcAft>
                <a:spcPct val="35000"/>
              </a:spcAft>
              <a:buFont typeface="Wingdings" panose="05000000000000000000" pitchFamily="2" charset="2"/>
              <a:buChar char="q"/>
            </a:pPr>
            <a:r>
              <a:rPr lang="fr-FR" sz="3200" b="1">
                <a:solidFill>
                  <a:srgbClr val="156082"/>
                </a:solidFill>
              </a:rPr>
              <a:t> 3.750 à 7.500 euros</a:t>
            </a:r>
            <a:endParaRPr lang="fr-BE" sz="3200" b="1">
              <a:solidFill>
                <a:srgbClr val="156082"/>
              </a:solidFill>
            </a:endParaRPr>
          </a:p>
        </p:txBody>
      </p:sp>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7" name="Graphic 6" descr="Euro">
            <a:extLst>
              <a:ext uri="{FF2B5EF4-FFF2-40B4-BE49-F238E27FC236}">
                <a16:creationId xmlns:a16="http://schemas.microsoft.com/office/drawing/2014/main" id="{FCA931FF-C9E8-C255-E6D2-FBAABB027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3372" y="4257958"/>
            <a:ext cx="2234916" cy="2234916"/>
          </a:xfrm>
          <a:prstGeom prst="rect">
            <a:avLst/>
          </a:prstGeom>
        </p:spPr>
      </p:pic>
      <p:sp>
        <p:nvSpPr>
          <p:cNvPr id="6" name="Tijdelijke aanduiding voor dianummer 3">
            <a:extLst>
              <a:ext uri="{FF2B5EF4-FFF2-40B4-BE49-F238E27FC236}">
                <a16:creationId xmlns:a16="http://schemas.microsoft.com/office/drawing/2014/main" id="{570E1BF9-CC15-FFA5-0741-DBB991C87E75}"/>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382538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p:txBody>
          <a:bodyPr/>
          <a:lstStyle/>
          <a:p>
            <a:r>
              <a:rPr lang="fr-FR" b="1">
                <a:solidFill>
                  <a:srgbClr val="496F90"/>
                </a:solidFill>
                <a:latin typeface="Verdana" panose="020B0604030504040204" pitchFamily="34" charset="0"/>
                <a:ea typeface="Verdana" panose="020B0604030504040204" pitchFamily="34" charset="0"/>
              </a:rPr>
              <a:t>La Loi des dispositions diverses </a:t>
            </a:r>
            <a:endParaRPr lang="nl-BE" b="1">
              <a:solidFill>
                <a:srgbClr val="496F90"/>
              </a:solidFill>
              <a:latin typeface="Verdana" panose="020B0604030504040204" pitchFamily="34" charset="0"/>
              <a:ea typeface="Verdana" panose="020B0604030504040204" pitchFamily="34" charset="0"/>
            </a:endParaRP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2038349"/>
            <a:ext cx="10373948" cy="4454525"/>
          </a:xfrm>
        </p:spPr>
        <p:txBody>
          <a:bodyPr>
            <a:normAutofit/>
          </a:bodyPr>
          <a:lstStyle/>
          <a:p>
            <a:pPr defTabSz="1244600">
              <a:lnSpc>
                <a:spcPct val="100000"/>
              </a:lnSpc>
              <a:spcBef>
                <a:spcPct val="0"/>
              </a:spcBef>
              <a:spcAft>
                <a:spcPct val="35000"/>
              </a:spcAft>
              <a:buFont typeface="Wingdings" panose="05000000000000000000" pitchFamily="2" charset="2"/>
              <a:buChar char="q"/>
            </a:pPr>
            <a:r>
              <a:rPr lang="fr-BE" sz="3600" b="1">
                <a:solidFill>
                  <a:srgbClr val="156082"/>
                </a:solidFill>
              </a:rPr>
              <a:t> </a:t>
            </a:r>
            <a:r>
              <a:rPr lang="fr-FR" sz="3600" b="1">
                <a:solidFill>
                  <a:srgbClr val="156082"/>
                </a:solidFill>
              </a:rPr>
              <a:t>La simplification de la déclaration</a:t>
            </a:r>
          </a:p>
          <a:p>
            <a:pPr lvl="1" defTabSz="1244600">
              <a:lnSpc>
                <a:spcPct val="100000"/>
              </a:lnSpc>
              <a:spcBef>
                <a:spcPct val="0"/>
              </a:spcBef>
              <a:spcAft>
                <a:spcPct val="35000"/>
              </a:spcAft>
              <a:buFont typeface="Wingdings" panose="05000000000000000000" pitchFamily="2" charset="2"/>
              <a:buChar char="q"/>
            </a:pPr>
            <a:r>
              <a:rPr lang="fr-FR" sz="3200" b="1">
                <a:solidFill>
                  <a:srgbClr val="156082"/>
                </a:solidFill>
              </a:rPr>
              <a:t>  Réduire le nombre de postes </a:t>
            </a:r>
          </a:p>
          <a:p>
            <a:pPr defTabSz="1244600">
              <a:lnSpc>
                <a:spcPct val="100000"/>
              </a:lnSpc>
              <a:spcBef>
                <a:spcPct val="0"/>
              </a:spcBef>
              <a:spcAft>
                <a:spcPct val="35000"/>
              </a:spcAft>
              <a:buFont typeface="Wingdings" panose="05000000000000000000" pitchFamily="2" charset="2"/>
              <a:buChar char="q"/>
            </a:pPr>
            <a:r>
              <a:rPr lang="fr-FR" sz="3200" b="1">
                <a:solidFill>
                  <a:srgbClr val="156082"/>
                </a:solidFill>
              </a:rPr>
              <a:t> Les délais d’imposition et d’enquête </a:t>
            </a:r>
          </a:p>
          <a:p>
            <a:pPr lvl="1" defTabSz="1244600">
              <a:lnSpc>
                <a:spcPct val="100000"/>
              </a:lnSpc>
              <a:spcBef>
                <a:spcPct val="0"/>
              </a:spcBef>
              <a:spcAft>
                <a:spcPct val="35000"/>
              </a:spcAft>
              <a:buFont typeface="Wingdings" panose="05000000000000000000" pitchFamily="2" charset="2"/>
              <a:buChar char="q"/>
            </a:pPr>
            <a:r>
              <a:rPr lang="fr-FR" sz="2800" b="1">
                <a:solidFill>
                  <a:srgbClr val="156082"/>
                </a:solidFill>
              </a:rPr>
              <a:t> 10 à 7 ans </a:t>
            </a:r>
            <a:endParaRPr lang="fr-BE" sz="2800" b="1">
              <a:solidFill>
                <a:srgbClr val="156082"/>
              </a:solidFill>
            </a:endParaRPr>
          </a:p>
        </p:txBody>
      </p:sp>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6" name="Graphic 5" descr="Lijst met effen opvulling">
            <a:extLst>
              <a:ext uri="{FF2B5EF4-FFF2-40B4-BE49-F238E27FC236}">
                <a16:creationId xmlns:a16="http://schemas.microsoft.com/office/drawing/2014/main" id="{6CD64A05-365B-A958-4817-2D4CDE2B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7072" y="2038349"/>
            <a:ext cx="1484376" cy="1484376"/>
          </a:xfrm>
          <a:prstGeom prst="rect">
            <a:avLst/>
          </a:prstGeom>
        </p:spPr>
      </p:pic>
      <p:pic>
        <p:nvPicPr>
          <p:cNvPr id="8" name="Graphic 7" descr="Zagen met effen opvulling">
            <a:extLst>
              <a:ext uri="{FF2B5EF4-FFF2-40B4-BE49-F238E27FC236}">
                <a16:creationId xmlns:a16="http://schemas.microsoft.com/office/drawing/2014/main" id="{9490DA1D-4279-7DAF-CDD5-019CED6CF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2906" y="2139581"/>
            <a:ext cx="1423175" cy="1423175"/>
          </a:xfrm>
          <a:prstGeom prst="rect">
            <a:avLst/>
          </a:prstGeom>
        </p:spPr>
      </p:pic>
      <p:pic>
        <p:nvPicPr>
          <p:cNvPr id="10" name="Graphic 9" descr="Klok met effen opvulling">
            <a:extLst>
              <a:ext uri="{FF2B5EF4-FFF2-40B4-BE49-F238E27FC236}">
                <a16:creationId xmlns:a16="http://schemas.microsoft.com/office/drawing/2014/main" id="{0F56F2CF-7927-102B-3847-69344120BA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01319" y="3663988"/>
            <a:ext cx="1423174" cy="1423174"/>
          </a:xfrm>
          <a:prstGeom prst="rect">
            <a:avLst/>
          </a:prstGeom>
        </p:spPr>
      </p:pic>
      <p:sp>
        <p:nvSpPr>
          <p:cNvPr id="7" name="Tijdelijke aanduiding voor dianummer 3">
            <a:extLst>
              <a:ext uri="{FF2B5EF4-FFF2-40B4-BE49-F238E27FC236}">
                <a16:creationId xmlns:a16="http://schemas.microsoft.com/office/drawing/2014/main" id="{3BD60180-F4DC-5460-DA5D-5B73E06E1FBE}"/>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62553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b="1" kern="1200" err="1">
                <a:solidFill>
                  <a:srgbClr val="FFFFFF"/>
                </a:solidFill>
                <a:latin typeface="+mj-lt"/>
                <a:ea typeface="+mj-ea"/>
                <a:cs typeface="+mj-cs"/>
              </a:rPr>
              <a:t>Zomerakkoord</a:t>
            </a:r>
            <a:endParaRPr lang="en-US" sz="4800" b="1" kern="120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Weegschalen van gerechtigheid met effen opvulling">
            <a:extLst>
              <a:ext uri="{FF2B5EF4-FFF2-40B4-BE49-F238E27FC236}">
                <a16:creationId xmlns:a16="http://schemas.microsoft.com/office/drawing/2014/main" id="{3712C9FD-E438-9676-3BE1-7F7BF29FEB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
        <p:nvSpPr>
          <p:cNvPr id="4" name="Tijdelijke aanduiding voor dianummer 3">
            <a:extLst>
              <a:ext uri="{FF2B5EF4-FFF2-40B4-BE49-F238E27FC236}">
                <a16:creationId xmlns:a16="http://schemas.microsoft.com/office/drawing/2014/main" id="{50404EE4-529F-5270-D91B-D6C7BD42906C}"/>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47225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947928" y="2533150"/>
            <a:ext cx="10897849" cy="2268922"/>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p:txBody>
          <a:bodyPr/>
          <a:lstStyle/>
          <a:p>
            <a:r>
              <a:rPr lang="nl-BE" sz="3200" b="1">
                <a:solidFill>
                  <a:srgbClr val="496F90"/>
                </a:solidFill>
                <a:latin typeface="Verdana" panose="020B0604030504040204" pitchFamily="34" charset="0"/>
                <a:ea typeface="Verdana" panose="020B0604030504040204" pitchFamily="34" charset="0"/>
              </a:rPr>
              <a:t>Zomerakkoord tijdslijn</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nvPr>
        </p:nvGraphicFramePr>
        <p:xfrm>
          <a:off x="346223" y="2007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olle zandloper met effen opvulling">
            <a:extLst>
              <a:ext uri="{FF2B5EF4-FFF2-40B4-BE49-F238E27FC236}">
                <a16:creationId xmlns:a16="http://schemas.microsoft.com/office/drawing/2014/main" id="{BFC09C94-51B0-23D9-5706-4F37F59E7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1895" y="386555"/>
            <a:ext cx="1371601" cy="1371601"/>
          </a:xfrm>
          <a:prstGeom prst="rect">
            <a:avLst/>
          </a:prstGeom>
        </p:spPr>
      </p:pic>
      <mc:AlternateContent xmlns:mc="http://schemas.openxmlformats.org/markup-compatibility/2006">
        <mc:Choice xmlns:am3d="http://schemas.microsoft.com/office/drawing/2017/model3d" Requires="am3d">
          <p:graphicFrame>
            <p:nvGraphicFramePr>
              <p:cNvPr id="3" name="3D-model 2" descr="Green checkmark">
                <a:extLst>
                  <a:ext uri="{FF2B5EF4-FFF2-40B4-BE49-F238E27FC236}">
                    <a16:creationId xmlns:a16="http://schemas.microsoft.com/office/drawing/2014/main" id="{A1AEF99A-7F8C-CC96-F6D5-1FA43F1BB294}"/>
                  </a:ext>
                </a:extLst>
              </p:cNvPr>
              <p:cNvGraphicFramePr>
                <a:graphicFrameLocks noChangeAspect="1"/>
              </p:cNvGraphicFramePr>
              <p:nvPr/>
            </p:nvGraphicFramePr>
            <p:xfrm>
              <a:off x="1166625" y="5644534"/>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model 2" descr="Green checkmark">
                <a:extLst>
                  <a:ext uri="{FF2B5EF4-FFF2-40B4-BE49-F238E27FC236}">
                    <a16:creationId xmlns:a16="http://schemas.microsoft.com/office/drawing/2014/main" id="{A1AEF99A-7F8C-CC96-F6D5-1FA43F1BB294}"/>
                  </a:ext>
                </a:extLst>
              </p:cNvPr>
              <p:cNvPicPr>
                <a:picLocks noGrp="1" noRot="1" noChangeAspect="1" noMove="1" noResize="1" noEditPoints="1" noAdjustHandles="1" noChangeArrowheads="1" noChangeShapeType="1" noCrop="1"/>
              </p:cNvPicPr>
              <p:nvPr/>
            </p:nvPicPr>
            <p:blipFill>
              <a:blip r:embed="rId11"/>
              <a:stretch>
                <a:fillRect/>
              </a:stretch>
            </p:blipFill>
            <p:spPr>
              <a:xfrm>
                <a:off x="1166625" y="5644534"/>
                <a:ext cx="862617" cy="666975"/>
              </a:xfrm>
              <a:prstGeom prst="rect">
                <a:avLst/>
              </a:prstGeom>
            </p:spPr>
          </p:pic>
        </mc:Fallback>
      </mc:AlternateContent>
      <p:sp>
        <p:nvSpPr>
          <p:cNvPr id="44" name="Tijdelijke aanduiding voor dianummer 3">
            <a:extLst>
              <a:ext uri="{FF2B5EF4-FFF2-40B4-BE49-F238E27FC236}">
                <a16:creationId xmlns:a16="http://schemas.microsoft.com/office/drawing/2014/main" id="{C8D715DF-0EAA-D759-D08F-DB5B88095B05}"/>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847046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1080988" y="463043"/>
            <a:ext cx="10030023" cy="991080"/>
          </a:xfrm>
        </p:spPr>
        <p:txBody>
          <a:bodyPr anchor="ctr">
            <a:normAutofit/>
          </a:bodyPr>
          <a:lstStyle/>
          <a:p>
            <a:r>
              <a:rPr lang="nl-BE" b="1">
                <a:solidFill>
                  <a:srgbClr val="496F90"/>
                </a:solidFill>
                <a:latin typeface="Verdana" panose="020B0604030504040204" pitchFamily="34" charset="0"/>
                <a:ea typeface="Verdana" panose="020B0604030504040204" pitchFamily="34" charset="0"/>
              </a:rPr>
              <a:t>3. Zomerakkoord</a:t>
            </a:r>
            <a:endParaRPr lang="nl-BE" sz="4000" b="1">
              <a:solidFill>
                <a:srgbClr val="FFFFFF"/>
              </a:solidFill>
              <a:latin typeface="Verdana" panose="020B0604030504040204" pitchFamily="34" charset="0"/>
              <a:ea typeface="Verdana" panose="020B0604030504040204" pitchFamily="34" charset="0"/>
            </a:endParaRPr>
          </a:p>
        </p:txBody>
      </p:sp>
      <p:graphicFrame>
        <p:nvGraphicFramePr>
          <p:cNvPr id="8" name="Tijdelijke aanduiding voor inhoud 5">
            <a:extLst>
              <a:ext uri="{FF2B5EF4-FFF2-40B4-BE49-F238E27FC236}">
                <a16:creationId xmlns:a16="http://schemas.microsoft.com/office/drawing/2014/main" id="{20840174-5B44-92A0-169A-8779389CC561}"/>
              </a:ext>
            </a:extLst>
          </p:cNvPr>
          <p:cNvGraphicFramePr>
            <a:graphicFrameLocks noGrp="1"/>
          </p:cNvGraphicFramePr>
          <p:nvPr>
            <p:ph idx="1"/>
            <p:extLst>
              <p:ext uri="{D42A27DB-BD31-4B8C-83A1-F6EECF244321}">
                <p14:modId xmlns:p14="http://schemas.microsoft.com/office/powerpoint/2010/main" val="2925060071"/>
              </p:ext>
            </p:extLst>
          </p:nvPr>
        </p:nvGraphicFramePr>
        <p:xfrm>
          <a:off x="300879" y="2222817"/>
          <a:ext cx="11479164" cy="412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Euro">
            <a:extLst>
              <a:ext uri="{FF2B5EF4-FFF2-40B4-BE49-F238E27FC236}">
                <a16:creationId xmlns:a16="http://schemas.microsoft.com/office/drawing/2014/main" id="{052DF33C-CBE3-B3C7-B9A5-D29B23EE52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60315" y="1553192"/>
            <a:ext cx="1881561" cy="1881561"/>
          </a:xfrm>
          <a:prstGeom prst="rect">
            <a:avLst/>
          </a:prstGeom>
        </p:spPr>
      </p:pic>
      <p:pic>
        <p:nvPicPr>
          <p:cNvPr id="11" name="Graphic 10" descr="Euro">
            <a:extLst>
              <a:ext uri="{FF2B5EF4-FFF2-40B4-BE49-F238E27FC236}">
                <a16:creationId xmlns:a16="http://schemas.microsoft.com/office/drawing/2014/main" id="{C22D7288-EE48-C672-85FE-832F8ABB8C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99737" y="2304679"/>
            <a:ext cx="1881561" cy="1881561"/>
          </a:xfrm>
          <a:prstGeom prst="rect">
            <a:avLst/>
          </a:prstGeom>
        </p:spPr>
      </p:pic>
      <p:pic>
        <p:nvPicPr>
          <p:cNvPr id="22" name="Graphic 21" descr="Euro">
            <a:extLst>
              <a:ext uri="{FF2B5EF4-FFF2-40B4-BE49-F238E27FC236}">
                <a16:creationId xmlns:a16="http://schemas.microsoft.com/office/drawing/2014/main" id="{FF6B6F17-0039-4C89-637E-730F9DDBDB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58956" y="4186240"/>
            <a:ext cx="1881561" cy="1881561"/>
          </a:xfrm>
          <a:prstGeom prst="rect">
            <a:avLst/>
          </a:prstGeom>
        </p:spPr>
      </p:pic>
      <p:pic>
        <p:nvPicPr>
          <p:cNvPr id="24" name="Graphic 23" descr="Euro">
            <a:extLst>
              <a:ext uri="{FF2B5EF4-FFF2-40B4-BE49-F238E27FC236}">
                <a16:creationId xmlns:a16="http://schemas.microsoft.com/office/drawing/2014/main" id="{B456B35A-820F-FF17-33A5-29CD52B1E0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1099" y="4285308"/>
            <a:ext cx="1881561" cy="1881561"/>
          </a:xfrm>
          <a:prstGeom prst="rect">
            <a:avLst/>
          </a:prstGeom>
        </p:spPr>
      </p:pic>
      <p:sp>
        <p:nvSpPr>
          <p:cNvPr id="41" name="Tijdelijke aanduiding voor dianummer 3">
            <a:extLst>
              <a:ext uri="{FF2B5EF4-FFF2-40B4-BE49-F238E27FC236}">
                <a16:creationId xmlns:a16="http://schemas.microsoft.com/office/drawing/2014/main" id="{56A63310-86DD-B830-B3BC-82E1D0C3862A}"/>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81601449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Zomerakkoord : 9 maatregelen</a:t>
            </a:r>
          </a:p>
        </p:txBody>
      </p:sp>
      <p:graphicFrame>
        <p:nvGraphicFramePr>
          <p:cNvPr id="7" name="Tijdelijke aanduiding voor inhoud 2">
            <a:extLst>
              <a:ext uri="{FF2B5EF4-FFF2-40B4-BE49-F238E27FC236}">
                <a16:creationId xmlns:a16="http://schemas.microsoft.com/office/drawing/2014/main" id="{75C062C7-3D4C-FBF2-F4E3-109CDD8F3845}"/>
              </a:ext>
            </a:extLst>
          </p:cNvPr>
          <p:cNvGraphicFramePr>
            <a:graphicFrameLocks noGrp="1"/>
          </p:cNvGraphicFramePr>
          <p:nvPr>
            <p:ph idx="1"/>
            <p:extLst>
              <p:ext uri="{D42A27DB-BD31-4B8C-83A1-F6EECF244321}">
                <p14:modId xmlns:p14="http://schemas.microsoft.com/office/powerpoint/2010/main" val="1033333850"/>
              </p:ext>
            </p:extLst>
          </p:nvPr>
        </p:nvGraphicFramePr>
        <p:xfrm>
          <a:off x="838200" y="1872236"/>
          <a:ext cx="9920878" cy="418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0" name="Tijdelijke aanduiding voor dianummer 3">
            <a:extLst>
              <a:ext uri="{FF2B5EF4-FFF2-40B4-BE49-F238E27FC236}">
                <a16:creationId xmlns:a16="http://schemas.microsoft.com/office/drawing/2014/main" id="{6C4E1BED-7C7E-F44D-FAC8-3FD15759358D}"/>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676288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308811" y="1891020"/>
            <a:ext cx="3814834" cy="2396359"/>
          </a:xfrm>
        </p:spPr>
        <p:txBody>
          <a:bodyPr anchor="b">
            <a:normAutofit/>
          </a:bodyPr>
          <a:lstStyle/>
          <a:p>
            <a:pPr algn="r"/>
            <a:r>
              <a:rPr lang="nl-BE" sz="6000" b="1">
                <a:solidFill>
                  <a:srgbClr val="FFFFFF"/>
                </a:solidFill>
                <a:latin typeface="Verdana"/>
                <a:ea typeface="Verdana"/>
              </a:rPr>
              <a:t>Zomer-</a:t>
            </a:r>
            <a:br>
              <a:rPr lang="nl-BE" sz="6000" b="1">
                <a:latin typeface="Verdana" panose="020B0604030504040204" pitchFamily="34" charset="0"/>
                <a:ea typeface="Verdana" panose="020B0604030504040204" pitchFamily="34" charset="0"/>
              </a:rPr>
            </a:br>
            <a:r>
              <a:rPr lang="nl-BE" sz="6000" b="1">
                <a:solidFill>
                  <a:srgbClr val="FFFFFF"/>
                </a:solidFill>
                <a:latin typeface="Verdana"/>
                <a:ea typeface="Verdana"/>
              </a:rPr>
              <a:t>akkoord</a:t>
            </a:r>
          </a:p>
        </p:txBody>
      </p:sp>
      <p:graphicFrame>
        <p:nvGraphicFramePr>
          <p:cNvPr id="6" name="Tijdelijke aanduiding voor inhoud 2">
            <a:extLst>
              <a:ext uri="{FF2B5EF4-FFF2-40B4-BE49-F238E27FC236}">
                <a16:creationId xmlns:a16="http://schemas.microsoft.com/office/drawing/2014/main" id="{CE3BC011-DBEC-E305-4342-5B78AB5B8A45}"/>
              </a:ext>
            </a:extLst>
          </p:cNvPr>
          <p:cNvGraphicFramePr>
            <a:graphicFrameLocks noGrp="1"/>
          </p:cNvGraphicFramePr>
          <p:nvPr>
            <p:ph idx="1"/>
            <p:extLst>
              <p:ext uri="{D42A27DB-BD31-4B8C-83A1-F6EECF244321}">
                <p14:modId xmlns:p14="http://schemas.microsoft.com/office/powerpoint/2010/main" val="40293985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sp>
        <p:nvSpPr>
          <p:cNvPr id="27" name="Tijdelijke aanduiding voor dianummer 3">
            <a:extLst>
              <a:ext uri="{FF2B5EF4-FFF2-40B4-BE49-F238E27FC236}">
                <a16:creationId xmlns:a16="http://schemas.microsoft.com/office/drawing/2014/main" id="{A6CEA48B-D377-B6BA-7FFE-19C34EA3CAA5}"/>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5244819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A86458-3F35-F5F8-9855-D2A598159C6C}"/>
              </a:ext>
            </a:extLst>
          </p:cNvPr>
          <p:cNvSpPr>
            <a:spLocks noGrp="1"/>
          </p:cNvSpPr>
          <p:nvPr>
            <p:ph type="title"/>
          </p:nvPr>
        </p:nvSpPr>
        <p:spPr>
          <a:xfrm>
            <a:off x="1066440" y="537959"/>
            <a:ext cx="10542707" cy="479900"/>
          </a:xfrm>
        </p:spPr>
        <p:txBody>
          <a:bodyPr/>
          <a:lstStyle/>
          <a:p>
            <a:r>
              <a:rPr lang="nl-BE" sz="3200" err="1">
                <a:solidFill>
                  <a:schemeClr val="tx1"/>
                </a:solidFill>
                <a:latin typeface="Verdana"/>
                <a:ea typeface="Verdana"/>
              </a:rPr>
              <a:t>Situation</a:t>
            </a:r>
            <a:r>
              <a:rPr lang="nl-BE" sz="3200" dirty="0">
                <a:solidFill>
                  <a:schemeClr val="tx1"/>
                </a:solidFill>
                <a:latin typeface="Verdana"/>
                <a:ea typeface="Verdana"/>
              </a:rPr>
              <a:t> du </a:t>
            </a:r>
            <a:r>
              <a:rPr lang="nl-BE" sz="3200" err="1">
                <a:solidFill>
                  <a:schemeClr val="tx1"/>
                </a:solidFill>
                <a:latin typeface="Verdana"/>
                <a:ea typeface="Verdana"/>
              </a:rPr>
              <a:t>pays</a:t>
            </a:r>
            <a:r>
              <a:rPr lang="nl-BE" sz="3200" dirty="0">
                <a:solidFill>
                  <a:schemeClr val="tx1"/>
                </a:solidFill>
                <a:latin typeface="Verdana"/>
                <a:ea typeface="Verdana"/>
              </a:rPr>
              <a:t> I</a:t>
            </a:r>
          </a:p>
        </p:txBody>
      </p:sp>
      <p:pic>
        <p:nvPicPr>
          <p:cNvPr id="1026" name="Image 7">
            <a:extLst>
              <a:ext uri="{FF2B5EF4-FFF2-40B4-BE49-F238E27FC236}">
                <a16:creationId xmlns:a16="http://schemas.microsoft.com/office/drawing/2014/main" id="{435669BF-9ABD-BAAC-6BB6-0C151085B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087" y="1168669"/>
            <a:ext cx="6865826" cy="5591795"/>
          </a:xfrm>
          <a:prstGeom prst="snip2DiagRect">
            <a:avLst>
              <a:gd name="adj1" fmla="val 397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jdelijke aanduiding voor dianummer 3">
            <a:extLst>
              <a:ext uri="{FF2B5EF4-FFF2-40B4-BE49-F238E27FC236}">
                <a16:creationId xmlns:a16="http://schemas.microsoft.com/office/drawing/2014/main" id="{79DD8F65-33A8-B422-59F3-C8ACA4EB702E}"/>
              </a:ext>
            </a:extLst>
          </p:cNvPr>
          <p:cNvSpPr>
            <a:spLocks noGrp="1"/>
          </p:cNvSpPr>
          <p:nvPr/>
        </p:nvSpPr>
        <p:spPr>
          <a:xfrm>
            <a:off x="11375882" y="49204"/>
            <a:ext cx="742951" cy="479425"/>
          </a:xfrm>
          <a:prstGeom prst="rect">
            <a:avLst/>
          </a:prstGeom>
          <a:solidFill>
            <a:schemeClr val="tx1"/>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742056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Zomerakkoord : 9 maatregelen</a:t>
            </a:r>
          </a:p>
        </p:txBody>
      </p:sp>
      <p:sp>
        <p:nvSpPr>
          <p:cNvPr id="3" name="Tijdelijke aanduiding voor inhoud 2">
            <a:extLst>
              <a:ext uri="{FF2B5EF4-FFF2-40B4-BE49-F238E27FC236}">
                <a16:creationId xmlns:a16="http://schemas.microsoft.com/office/drawing/2014/main" id="{2E3767CD-B364-9DD6-2828-A8A3484EE835}"/>
              </a:ext>
            </a:extLst>
          </p:cNvPr>
          <p:cNvSpPr>
            <a:spLocks noGrp="1"/>
          </p:cNvSpPr>
          <p:nvPr>
            <p:ph idx="1"/>
          </p:nvPr>
        </p:nvSpPr>
        <p:spPr>
          <a:xfrm>
            <a:off x="838200" y="1872236"/>
            <a:ext cx="9920878" cy="4184436"/>
          </a:xfrm>
        </p:spPr>
        <p:txBody>
          <a:bodyPr vert="horz" lIns="91440" tIns="45720" rIns="91440" bIns="45720" rtlCol="0" anchor="t">
            <a:normAutofit/>
          </a:bodyPr>
          <a:lstStyle/>
          <a:p>
            <a:pPr defTabSz="1244600">
              <a:lnSpc>
                <a:spcPct val="100000"/>
              </a:lnSpc>
              <a:spcBef>
                <a:spcPct val="0"/>
              </a:spcBef>
              <a:spcAft>
                <a:spcPct val="35000"/>
              </a:spcAft>
              <a:buFont typeface="Wingdings" panose="05000000000000000000" pitchFamily="2" charset="2"/>
              <a:buChar char="q"/>
            </a:pPr>
            <a:r>
              <a:rPr lang="nl-BE" sz="3600" b="1">
                <a:solidFill>
                  <a:srgbClr val="156082"/>
                </a:solidFill>
              </a:rPr>
              <a:t> Afschaffing Belastingvermeerdering onvoldoende voorafbetaling</a:t>
            </a:r>
          </a:p>
          <a:p>
            <a:pPr defTabSz="1244600">
              <a:lnSpc>
                <a:spcPct val="100000"/>
              </a:lnSpc>
              <a:spcBef>
                <a:spcPct val="0"/>
              </a:spcBef>
              <a:spcAft>
                <a:spcPct val="35000"/>
              </a:spcAft>
              <a:buFont typeface="Wingdings" panose="05000000000000000000" pitchFamily="2" charset="2"/>
              <a:buChar char="q"/>
            </a:pPr>
            <a:r>
              <a:rPr lang="nl-BE" sz="3600" b="1">
                <a:solidFill>
                  <a:srgbClr val="156082"/>
                </a:solidFill>
              </a:rPr>
              <a:t> Huwelijksquotiënt</a:t>
            </a:r>
          </a:p>
          <a:p>
            <a:pPr lvl="1" defTabSz="1244600">
              <a:lnSpc>
                <a:spcPct val="100000"/>
              </a:lnSpc>
              <a:spcBef>
                <a:spcPct val="0"/>
              </a:spcBef>
              <a:spcAft>
                <a:spcPct val="35000"/>
              </a:spcAft>
              <a:buFont typeface="Wingdings" panose="05000000000000000000" pitchFamily="2" charset="2"/>
              <a:buChar char="q"/>
            </a:pPr>
            <a:r>
              <a:rPr lang="nl-BE" sz="3200" b="1">
                <a:solidFill>
                  <a:srgbClr val="156082"/>
                </a:solidFill>
              </a:rPr>
              <a:t>Niet-gepensioneerden: halvering tegen 2029</a:t>
            </a:r>
          </a:p>
          <a:p>
            <a:pPr lvl="1" defTabSz="1244600">
              <a:lnSpc>
                <a:spcPct val="100000"/>
              </a:lnSpc>
              <a:spcBef>
                <a:spcPct val="0"/>
              </a:spcBef>
              <a:spcAft>
                <a:spcPct val="35000"/>
              </a:spcAft>
              <a:buFont typeface="Wingdings" panose="05000000000000000000" pitchFamily="2" charset="2"/>
              <a:buChar char="q"/>
            </a:pPr>
            <a:r>
              <a:rPr lang="nl-BE" sz="3200" b="1">
                <a:solidFill>
                  <a:srgbClr val="156082"/>
                </a:solidFill>
              </a:rPr>
              <a:t>Gepensioneerden: uitdoven over periode van 20 jaar</a:t>
            </a: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a:p>
            <a:pPr defTabSz="1244600">
              <a:lnSpc>
                <a:spcPct val="100000"/>
              </a:lnSpc>
              <a:spcBef>
                <a:spcPct val="0"/>
              </a:spcBef>
              <a:spcAft>
                <a:spcPct val="35000"/>
              </a:spcAft>
              <a:buFont typeface="Wingdings" panose="05000000000000000000" pitchFamily="2" charset="2"/>
              <a:buChar char="q"/>
            </a:pPr>
            <a:endParaRPr lang="nl-BE" b="1">
              <a:solidFill>
                <a:srgbClr val="3C88A3"/>
              </a:solidFill>
            </a:endParaRPr>
          </a:p>
        </p:txBody>
      </p:sp>
      <p:pic>
        <p:nvPicPr>
          <p:cNvPr id="6" name="Graphic 5" descr="Trouwringen met effen opvulling">
            <a:extLst>
              <a:ext uri="{FF2B5EF4-FFF2-40B4-BE49-F238E27FC236}">
                <a16:creationId xmlns:a16="http://schemas.microsoft.com/office/drawing/2014/main" id="{25B4D1B6-C51F-E48A-326C-41DBFF79C8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3190" y="2672915"/>
            <a:ext cx="1512170" cy="1512170"/>
          </a:xfrm>
          <a:prstGeom prst="rect">
            <a:avLst/>
          </a:prstGeom>
        </p:spPr>
      </p:pic>
      <p:pic>
        <p:nvPicPr>
          <p:cNvPr id="8" name="Graphic 7" descr="Vrouw met wandelstok met effen opvulling">
            <a:extLst>
              <a:ext uri="{FF2B5EF4-FFF2-40B4-BE49-F238E27FC236}">
                <a16:creationId xmlns:a16="http://schemas.microsoft.com/office/drawing/2014/main" id="{C858A966-0F28-4257-0A82-F78AE84F8A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27376" y="5231003"/>
            <a:ext cx="1383792" cy="1383792"/>
          </a:xfrm>
          <a:prstGeom prst="rect">
            <a:avLst/>
          </a:prstGeom>
        </p:spPr>
      </p:pic>
      <p:sp>
        <p:nvSpPr>
          <p:cNvPr id="5" name="Tijdelijke aanduiding voor dianummer 3">
            <a:extLst>
              <a:ext uri="{FF2B5EF4-FFF2-40B4-BE49-F238E27FC236}">
                <a16:creationId xmlns:a16="http://schemas.microsoft.com/office/drawing/2014/main" id="{0E185245-703F-C47F-4DCB-21F148FF559F}"/>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808084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365125"/>
            <a:ext cx="12189542" cy="1325563"/>
          </a:xfrm>
        </p:spPr>
        <p:txBody>
          <a:bodyPr/>
          <a:lstStyle/>
          <a:p>
            <a:r>
              <a:rPr lang="nl-BE" b="1">
                <a:solidFill>
                  <a:srgbClr val="496F90"/>
                </a:solidFill>
                <a:latin typeface="Verdana" panose="020B0604030504040204" pitchFamily="34" charset="0"/>
                <a:ea typeface="Verdana" panose="020B0604030504040204" pitchFamily="34" charset="0"/>
              </a:rPr>
              <a:t>Zomerakkoord : 9 maatregelen</a:t>
            </a:r>
          </a:p>
        </p:txBody>
      </p:sp>
      <p:graphicFrame>
        <p:nvGraphicFramePr>
          <p:cNvPr id="5" name="Tijdelijke aanduiding voor inhoud 2">
            <a:extLst>
              <a:ext uri="{FF2B5EF4-FFF2-40B4-BE49-F238E27FC236}">
                <a16:creationId xmlns:a16="http://schemas.microsoft.com/office/drawing/2014/main" id="{0E7927BA-9FB6-F1A8-679D-F082402E670C}"/>
              </a:ext>
            </a:extLst>
          </p:cNvPr>
          <p:cNvGraphicFramePr>
            <a:graphicFrameLocks noGrp="1"/>
          </p:cNvGraphicFramePr>
          <p:nvPr>
            <p:ph idx="1"/>
            <p:extLst>
              <p:ext uri="{D42A27DB-BD31-4B8C-83A1-F6EECF244321}">
                <p14:modId xmlns:p14="http://schemas.microsoft.com/office/powerpoint/2010/main" val="1557901024"/>
              </p:ext>
            </p:extLst>
          </p:nvPr>
        </p:nvGraphicFramePr>
        <p:xfrm>
          <a:off x="838200" y="1872236"/>
          <a:ext cx="9920878" cy="4184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 name="Tijdelijke aanduiding voor dianummer 3">
            <a:extLst>
              <a:ext uri="{FF2B5EF4-FFF2-40B4-BE49-F238E27FC236}">
                <a16:creationId xmlns:a16="http://schemas.microsoft.com/office/drawing/2014/main" id="{404BCA26-1DB3-1191-53DA-E2472A8AE803}"/>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961139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1512520" y="1699263"/>
            <a:ext cx="6630276" cy="3098061"/>
          </a:xfrm>
        </p:spPr>
        <p:txBody>
          <a:bodyPr vert="horz" lIns="91440" tIns="45720" rIns="91440" bIns="45720" rtlCol="0" anchor="b">
            <a:normAutofit/>
          </a:bodyPr>
          <a:lstStyle/>
          <a:p>
            <a:r>
              <a:rPr lang="en-US" sz="5400" b="1" kern="1200">
                <a:solidFill>
                  <a:srgbClr val="FFFFFF"/>
                </a:solidFill>
                <a:latin typeface="+mj-lt"/>
                <a:ea typeface="+mj-ea"/>
                <a:cs typeface="+mj-cs"/>
              </a:rPr>
              <a:t>Taxe </a:t>
            </a:r>
            <a:br>
              <a:rPr lang="en-US" sz="5400" b="1" kern="1200"/>
            </a:br>
            <a:r>
              <a:rPr lang="en-US" sz="5400" b="1" kern="1200">
                <a:solidFill>
                  <a:srgbClr val="FFFFFF"/>
                </a:solidFill>
                <a:latin typeface="+mj-lt"/>
                <a:ea typeface="+mj-ea"/>
                <a:cs typeface="+mj-cs"/>
              </a:rPr>
              <a:t>sur les </a:t>
            </a:r>
            <a:br>
              <a:rPr lang="en-US" sz="5400" b="1" kern="1200"/>
            </a:br>
            <a:r>
              <a:rPr lang="en-US" sz="5400" b="1">
                <a:solidFill>
                  <a:srgbClr val="FFFFFF"/>
                </a:solidFill>
              </a:rPr>
              <a:t>plus-values</a:t>
            </a:r>
            <a:endParaRPr lang="en-US" sz="5400" b="1" kern="1200">
              <a:solidFill>
                <a:srgbClr val="FFFFFF"/>
              </a:solidFill>
              <a:latin typeface="+mj-lt"/>
              <a:ea typeface="+mj-ea"/>
              <a:cs typeface="+mj-cs"/>
            </a:endParaRP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descr="Weegschalen van gerechtigheid met effen opvulling">
            <a:extLst>
              <a:ext uri="{FF2B5EF4-FFF2-40B4-BE49-F238E27FC236}">
                <a16:creationId xmlns:a16="http://schemas.microsoft.com/office/drawing/2014/main" id="{3712C9FD-E438-9676-3BE1-7F7BF29FEB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
        <p:nvSpPr>
          <p:cNvPr id="4" name="Tijdelijke aanduiding voor dianummer 3">
            <a:extLst>
              <a:ext uri="{FF2B5EF4-FFF2-40B4-BE49-F238E27FC236}">
                <a16:creationId xmlns:a16="http://schemas.microsoft.com/office/drawing/2014/main" id="{F01A3428-6FE0-8753-958D-9D0D4FD47740}"/>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009365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947928" y="2533150"/>
            <a:ext cx="10897849" cy="2268922"/>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p:txBody>
          <a:bodyPr/>
          <a:lstStyle/>
          <a:p>
            <a:r>
              <a:rPr lang="nl-BE" sz="3200" b="1">
                <a:solidFill>
                  <a:srgbClr val="496F90"/>
                </a:solidFill>
                <a:latin typeface="Verdana" panose="020B0604030504040204" pitchFamily="34" charset="0"/>
                <a:ea typeface="Verdana" panose="020B0604030504040204" pitchFamily="34" charset="0"/>
              </a:rPr>
              <a:t>Taxe </a:t>
            </a:r>
            <a:r>
              <a:rPr lang="nl-BE" sz="3200" b="1" err="1">
                <a:solidFill>
                  <a:srgbClr val="496F90"/>
                </a:solidFill>
                <a:latin typeface="Verdana" panose="020B0604030504040204" pitchFamily="34" charset="0"/>
                <a:ea typeface="Verdana" panose="020B0604030504040204" pitchFamily="34" charset="0"/>
              </a:rPr>
              <a:t>sur</a:t>
            </a:r>
            <a:r>
              <a:rPr lang="nl-BE" sz="3200" b="1">
                <a:solidFill>
                  <a:srgbClr val="496F90"/>
                </a:solidFill>
                <a:latin typeface="Verdana" panose="020B0604030504040204" pitchFamily="34" charset="0"/>
                <a:ea typeface="Verdana" panose="020B0604030504040204" pitchFamily="34" charset="0"/>
              </a:rPr>
              <a:t> les plus </a:t>
            </a:r>
            <a:r>
              <a:rPr lang="nl-BE" sz="3200" b="1" err="1">
                <a:solidFill>
                  <a:srgbClr val="496F90"/>
                </a:solidFill>
                <a:latin typeface="Verdana" panose="020B0604030504040204" pitchFamily="34" charset="0"/>
                <a:ea typeface="Verdana" panose="020B0604030504040204" pitchFamily="34" charset="0"/>
              </a:rPr>
              <a:t>values</a:t>
            </a:r>
            <a:r>
              <a:rPr lang="nl-BE" sz="3200" b="1">
                <a:solidFill>
                  <a:srgbClr val="496F90"/>
                </a:solidFill>
                <a:latin typeface="Verdana" panose="020B0604030504040204" pitchFamily="34" charset="0"/>
                <a:ea typeface="Verdana" panose="020B0604030504040204" pitchFamily="34" charset="0"/>
              </a:rPr>
              <a:t> chronologie</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extLst>
              <p:ext uri="{D42A27DB-BD31-4B8C-83A1-F6EECF244321}">
                <p14:modId xmlns:p14="http://schemas.microsoft.com/office/powerpoint/2010/main" val="3155067400"/>
              </p:ext>
            </p:extLst>
          </p:nvPr>
        </p:nvGraphicFramePr>
        <p:xfrm>
          <a:off x="346223" y="20074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Volle zandloper met effen opvulling">
            <a:extLst>
              <a:ext uri="{FF2B5EF4-FFF2-40B4-BE49-F238E27FC236}">
                <a16:creationId xmlns:a16="http://schemas.microsoft.com/office/drawing/2014/main" id="{BFC09C94-51B0-23D9-5706-4F37F59E7B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9175" y="290658"/>
            <a:ext cx="1371601" cy="1371601"/>
          </a:xfrm>
          <a:prstGeom prst="rect">
            <a:avLst/>
          </a:prstGeom>
        </p:spPr>
      </p:pic>
      <mc:AlternateContent xmlns:mc="http://schemas.openxmlformats.org/markup-compatibility/2006">
        <mc:Choice xmlns:am3d="http://schemas.microsoft.com/office/drawing/2017/model3d" Requires="am3d">
          <p:graphicFrame>
            <p:nvGraphicFramePr>
              <p:cNvPr id="3" name="3D-model 2" descr="Green checkmark">
                <a:extLst>
                  <a:ext uri="{FF2B5EF4-FFF2-40B4-BE49-F238E27FC236}">
                    <a16:creationId xmlns:a16="http://schemas.microsoft.com/office/drawing/2014/main" id="{A1AEF99A-7F8C-CC96-F6D5-1FA43F1BB294}"/>
                  </a:ext>
                </a:extLst>
              </p:cNvPr>
              <p:cNvGraphicFramePr>
                <a:graphicFrameLocks noChangeAspect="1"/>
              </p:cNvGraphicFramePr>
              <p:nvPr/>
            </p:nvGraphicFramePr>
            <p:xfrm>
              <a:off x="1166625" y="5644534"/>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model 2" descr="Green checkmark">
                <a:extLst>
                  <a:ext uri="{FF2B5EF4-FFF2-40B4-BE49-F238E27FC236}">
                    <a16:creationId xmlns:a16="http://schemas.microsoft.com/office/drawing/2014/main" id="{A1AEF99A-7F8C-CC96-F6D5-1FA43F1BB294}"/>
                  </a:ext>
                </a:extLst>
              </p:cNvPr>
              <p:cNvPicPr>
                <a:picLocks noGrp="1" noRot="1" noChangeAspect="1" noMove="1" noResize="1" noEditPoints="1" noAdjustHandles="1" noChangeArrowheads="1" noChangeShapeType="1" noCrop="1"/>
              </p:cNvPicPr>
              <p:nvPr/>
            </p:nvPicPr>
            <p:blipFill>
              <a:blip r:embed="rId11"/>
              <a:stretch>
                <a:fillRect/>
              </a:stretch>
            </p:blipFill>
            <p:spPr>
              <a:xfrm>
                <a:off x="1166625" y="5644534"/>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6" name="3D-model 5" descr="Green checkmark">
                <a:extLst>
                  <a:ext uri="{FF2B5EF4-FFF2-40B4-BE49-F238E27FC236}">
                    <a16:creationId xmlns:a16="http://schemas.microsoft.com/office/drawing/2014/main" id="{20413595-8242-7D36-F52F-713B6B32A768}"/>
                  </a:ext>
                </a:extLst>
              </p:cNvPr>
              <p:cNvGraphicFramePr>
                <a:graphicFrameLocks noChangeAspect="1"/>
              </p:cNvGraphicFramePr>
              <p:nvPr/>
            </p:nvGraphicFramePr>
            <p:xfrm>
              <a:off x="3056385" y="5644533"/>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model 5" descr="Green checkmark">
                <a:extLst>
                  <a:ext uri="{FF2B5EF4-FFF2-40B4-BE49-F238E27FC236}">
                    <a16:creationId xmlns:a16="http://schemas.microsoft.com/office/drawing/2014/main" id="{20413595-8242-7D36-F52F-713B6B32A768}"/>
                  </a:ext>
                </a:extLst>
              </p:cNvPr>
              <p:cNvPicPr>
                <a:picLocks noGrp="1" noRot="1" noChangeAspect="1" noMove="1" noResize="1" noEditPoints="1" noAdjustHandles="1" noChangeArrowheads="1" noChangeShapeType="1" noCrop="1"/>
              </p:cNvPicPr>
              <p:nvPr/>
            </p:nvPicPr>
            <p:blipFill>
              <a:blip r:embed="rId11"/>
              <a:stretch>
                <a:fillRect/>
              </a:stretch>
            </p:blipFill>
            <p:spPr>
              <a:xfrm>
                <a:off x="3056385" y="5644533"/>
                <a:ext cx="862617" cy="66697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model 7" descr="Green checkmark">
                <a:extLst>
                  <a:ext uri="{FF2B5EF4-FFF2-40B4-BE49-F238E27FC236}">
                    <a16:creationId xmlns:a16="http://schemas.microsoft.com/office/drawing/2014/main" id="{F0582FC2-1CED-6971-B4AC-26A1902FD981}"/>
                  </a:ext>
                </a:extLst>
              </p:cNvPr>
              <p:cNvGraphicFramePr>
                <a:graphicFrameLocks noChangeAspect="1"/>
              </p:cNvGraphicFramePr>
              <p:nvPr/>
            </p:nvGraphicFramePr>
            <p:xfrm>
              <a:off x="5233383" y="5599705"/>
              <a:ext cx="862617" cy="666975"/>
            </p:xfrm>
            <a:graphic>
              <a:graphicData uri="http://schemas.microsoft.com/office/drawing/2017/model3d">
                <am3d:model3d r:embed="rId10">
                  <am3d:spPr>
                    <a:xfrm>
                      <a:off x="0" y="0"/>
                      <a:ext cx="862617" cy="666975"/>
                    </a:xfrm>
                    <a:prstGeom prst="rect">
                      <a:avLst/>
                    </a:prstGeom>
                  </am3d:spPr>
                  <am3d:camera>
                    <am3d:pos x="0" y="0" z="65636637"/>
                    <am3d:up dx="0" dy="36000000" dz="0"/>
                    <am3d:lookAt x="0" y="0" z="0"/>
                    <am3d:perspective fov="2700000"/>
                  </am3d:camera>
                  <am3d:trans>
                    <am3d:meterPerModelUnit n="206523" d="1000000"/>
                    <am3d:preTrans dx="0" dy="-14800077" dz="0"/>
                    <am3d:scale>
                      <am3d:sx n="1000000" d="1000000"/>
                      <am3d:sy n="1000000" d="1000000"/>
                      <am3d:sz n="1000000" d="1000000"/>
                    </am3d:scale>
                    <am3d:rot ax="-679667" ay="1913549" az="-362486"/>
                    <am3d:postTrans dx="0" dy="0" dz="0"/>
                  </am3d:trans>
                  <am3d:raster rName="Office3DRenderer" rVer="16.0.8326">
                    <am3d:blip r:embed="rId11"/>
                  </am3d:raster>
                  <am3d:objViewport viewportSz="108606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model 7" descr="Green checkmark">
                <a:extLst>
                  <a:ext uri="{FF2B5EF4-FFF2-40B4-BE49-F238E27FC236}">
                    <a16:creationId xmlns:a16="http://schemas.microsoft.com/office/drawing/2014/main" id="{F0582FC2-1CED-6971-B4AC-26A1902FD981}"/>
                  </a:ext>
                </a:extLst>
              </p:cNvPr>
              <p:cNvPicPr>
                <a:picLocks noGrp="1" noRot="1" noChangeAspect="1" noMove="1" noResize="1" noEditPoints="1" noAdjustHandles="1" noChangeArrowheads="1" noChangeShapeType="1" noCrop="1"/>
              </p:cNvPicPr>
              <p:nvPr/>
            </p:nvPicPr>
            <p:blipFill>
              <a:blip r:embed="rId11"/>
              <a:stretch>
                <a:fillRect/>
              </a:stretch>
            </p:blipFill>
            <p:spPr>
              <a:xfrm>
                <a:off x="5233383" y="5599705"/>
                <a:ext cx="862617" cy="666975"/>
              </a:xfrm>
              <a:prstGeom prst="rect">
                <a:avLst/>
              </a:prstGeom>
            </p:spPr>
          </p:pic>
        </mc:Fallback>
      </mc:AlternateContent>
      <p:sp>
        <p:nvSpPr>
          <p:cNvPr id="34" name="Tijdelijke aanduiding voor dianummer 3">
            <a:extLst>
              <a:ext uri="{FF2B5EF4-FFF2-40B4-BE49-F238E27FC236}">
                <a16:creationId xmlns:a16="http://schemas.microsoft.com/office/drawing/2014/main" id="{27D36927-153A-9FC0-05D8-9DCB4F943E41}"/>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82727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1080988" y="463043"/>
            <a:ext cx="10030023" cy="991080"/>
          </a:xfrm>
        </p:spPr>
        <p:txBody>
          <a:bodyPr anchor="ctr">
            <a:normAutofit/>
          </a:bodyPr>
          <a:lstStyle/>
          <a:p>
            <a:r>
              <a:rPr lang="nl-BE" b="1">
                <a:solidFill>
                  <a:srgbClr val="496F90"/>
                </a:solidFill>
                <a:latin typeface="Verdana"/>
                <a:ea typeface="Verdana"/>
              </a:rPr>
              <a:t>4. Taxe </a:t>
            </a:r>
            <a:r>
              <a:rPr lang="nl-BE" b="1" err="1">
                <a:solidFill>
                  <a:srgbClr val="496F90"/>
                </a:solidFill>
                <a:latin typeface="Verdana"/>
                <a:ea typeface="Verdana"/>
              </a:rPr>
              <a:t>sur</a:t>
            </a:r>
            <a:r>
              <a:rPr lang="nl-BE" b="1">
                <a:solidFill>
                  <a:srgbClr val="496F90"/>
                </a:solidFill>
                <a:latin typeface="Verdana"/>
                <a:ea typeface="Verdana"/>
              </a:rPr>
              <a:t> les plus-</a:t>
            </a:r>
            <a:r>
              <a:rPr lang="nl-BE" b="1" err="1">
                <a:solidFill>
                  <a:srgbClr val="496F90"/>
                </a:solidFill>
                <a:latin typeface="Verdana"/>
                <a:ea typeface="Verdana"/>
              </a:rPr>
              <a:t>values</a:t>
            </a:r>
            <a:endParaRPr lang="nl-BE" sz="4000" b="1" err="1">
              <a:solidFill>
                <a:srgbClr val="FFFFFF"/>
              </a:solidFill>
              <a:latin typeface="Verdana" panose="020B0604030504040204" pitchFamily="34" charset="0"/>
              <a:ea typeface="Verdana" panose="020B0604030504040204" pitchFamily="34" charset="0"/>
            </a:endParaRPr>
          </a:p>
        </p:txBody>
      </p:sp>
      <p:graphicFrame>
        <p:nvGraphicFramePr>
          <p:cNvPr id="8" name="Tijdelijke aanduiding voor inhoud 5">
            <a:extLst>
              <a:ext uri="{FF2B5EF4-FFF2-40B4-BE49-F238E27FC236}">
                <a16:creationId xmlns:a16="http://schemas.microsoft.com/office/drawing/2014/main" id="{20840174-5B44-92A0-169A-8779389CC561}"/>
              </a:ext>
            </a:extLst>
          </p:cNvPr>
          <p:cNvGraphicFramePr>
            <a:graphicFrameLocks noGrp="1"/>
          </p:cNvGraphicFramePr>
          <p:nvPr>
            <p:ph idx="1"/>
            <p:extLst>
              <p:ext uri="{D42A27DB-BD31-4B8C-83A1-F6EECF244321}">
                <p14:modId xmlns:p14="http://schemas.microsoft.com/office/powerpoint/2010/main" val="3987879636"/>
              </p:ext>
            </p:extLst>
          </p:nvPr>
        </p:nvGraphicFramePr>
        <p:xfrm>
          <a:off x="356417" y="2333129"/>
          <a:ext cx="11479164" cy="412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Euro">
            <a:extLst>
              <a:ext uri="{FF2B5EF4-FFF2-40B4-BE49-F238E27FC236}">
                <a16:creationId xmlns:a16="http://schemas.microsoft.com/office/drawing/2014/main" id="{052DF33C-CBE3-B3C7-B9A5-D29B23EE52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4380" y="2374816"/>
            <a:ext cx="1881561" cy="1881561"/>
          </a:xfrm>
          <a:prstGeom prst="rect">
            <a:avLst/>
          </a:prstGeom>
        </p:spPr>
      </p:pic>
      <p:pic>
        <p:nvPicPr>
          <p:cNvPr id="11" name="Graphic 10" descr="Euro">
            <a:extLst>
              <a:ext uri="{FF2B5EF4-FFF2-40B4-BE49-F238E27FC236}">
                <a16:creationId xmlns:a16="http://schemas.microsoft.com/office/drawing/2014/main" id="{C22D7288-EE48-C672-85FE-832F8ABB8C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7158" y="3110925"/>
            <a:ext cx="1881561" cy="1881561"/>
          </a:xfrm>
          <a:prstGeom prst="rect">
            <a:avLst/>
          </a:prstGeom>
        </p:spPr>
      </p:pic>
      <p:pic>
        <p:nvPicPr>
          <p:cNvPr id="22" name="Graphic 21" descr="Euro">
            <a:extLst>
              <a:ext uri="{FF2B5EF4-FFF2-40B4-BE49-F238E27FC236}">
                <a16:creationId xmlns:a16="http://schemas.microsoft.com/office/drawing/2014/main" id="{FF6B6F17-0039-4C89-637E-730F9DDBDB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4882" y="4776176"/>
            <a:ext cx="1881561" cy="1881561"/>
          </a:xfrm>
          <a:prstGeom prst="rect">
            <a:avLst/>
          </a:prstGeom>
        </p:spPr>
      </p:pic>
      <p:pic>
        <p:nvPicPr>
          <p:cNvPr id="24" name="Graphic 23" descr="Euro">
            <a:extLst>
              <a:ext uri="{FF2B5EF4-FFF2-40B4-BE49-F238E27FC236}">
                <a16:creationId xmlns:a16="http://schemas.microsoft.com/office/drawing/2014/main" id="{B456B35A-820F-FF17-33A5-29CD52B1E0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16338" y="4194603"/>
            <a:ext cx="1881561" cy="1881561"/>
          </a:xfrm>
          <a:prstGeom prst="rect">
            <a:avLst/>
          </a:prstGeom>
        </p:spPr>
      </p:pic>
      <p:sp>
        <p:nvSpPr>
          <p:cNvPr id="29" name="Tijdelijke aanduiding voor dianummer 3">
            <a:extLst>
              <a:ext uri="{FF2B5EF4-FFF2-40B4-BE49-F238E27FC236}">
                <a16:creationId xmlns:a16="http://schemas.microsoft.com/office/drawing/2014/main" id="{F38C6D80-7207-76CC-D4D7-0DDC3C79611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482767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1073988" y="681744"/>
            <a:ext cx="10044023" cy="877729"/>
          </a:xfrm>
        </p:spPr>
        <p:txBody>
          <a:bodyPr anchor="ctr">
            <a:normAutofit/>
          </a:bodyPr>
          <a:lstStyle/>
          <a:p>
            <a:r>
              <a:rPr lang="nl-BE" sz="4000" b="1">
                <a:solidFill>
                  <a:srgbClr val="FFFFFF"/>
                </a:solidFill>
                <a:latin typeface="Verdana"/>
                <a:ea typeface="Verdana"/>
              </a:rPr>
              <a:t>Taxe </a:t>
            </a:r>
            <a:r>
              <a:rPr lang="nl-BE" sz="4000" b="1" err="1">
                <a:solidFill>
                  <a:srgbClr val="FFFFFF"/>
                </a:solidFill>
                <a:latin typeface="Verdana"/>
                <a:ea typeface="Verdana"/>
              </a:rPr>
              <a:t>sur</a:t>
            </a:r>
            <a:r>
              <a:rPr lang="nl-BE" sz="4000" b="1">
                <a:solidFill>
                  <a:srgbClr val="FFFFFF"/>
                </a:solidFill>
                <a:latin typeface="Verdana"/>
                <a:ea typeface="Verdana"/>
              </a:rPr>
              <a:t> les plus-</a:t>
            </a:r>
            <a:r>
              <a:rPr lang="nl-BE" sz="4000" b="1" err="1">
                <a:solidFill>
                  <a:srgbClr val="FFFFFF"/>
                </a:solidFill>
                <a:latin typeface="Verdana"/>
                <a:ea typeface="Verdana"/>
              </a:rPr>
              <a:t>values</a:t>
            </a:r>
            <a:r>
              <a:rPr lang="nl-BE" sz="4000" b="1">
                <a:solidFill>
                  <a:srgbClr val="FFFFFF"/>
                </a:solidFill>
                <a:latin typeface="Verdana"/>
                <a:ea typeface="Verdana"/>
              </a:rPr>
              <a:t> </a:t>
            </a:r>
          </a:p>
        </p:txBody>
      </p:sp>
      <p:graphicFrame>
        <p:nvGraphicFramePr>
          <p:cNvPr id="6" name="Tijdelijke aanduiding voor inhoud 2">
            <a:extLst>
              <a:ext uri="{FF2B5EF4-FFF2-40B4-BE49-F238E27FC236}">
                <a16:creationId xmlns:a16="http://schemas.microsoft.com/office/drawing/2014/main" id="{ECCE51B0-EEEB-C3B8-759C-9A036B23AE24}"/>
              </a:ext>
            </a:extLst>
          </p:cNvPr>
          <p:cNvGraphicFramePr>
            <a:graphicFrameLocks noGrp="1"/>
          </p:cNvGraphicFramePr>
          <p:nvPr>
            <p:ph idx="1"/>
            <p:extLst>
              <p:ext uri="{D42A27DB-BD31-4B8C-83A1-F6EECF244321}">
                <p14:modId xmlns:p14="http://schemas.microsoft.com/office/powerpoint/2010/main" val="4232414457"/>
              </p:ext>
            </p:extLst>
          </p:nvPr>
        </p:nvGraphicFramePr>
        <p:xfrm>
          <a:off x="851320" y="2169208"/>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9" name="Graphic 8" descr="Toneel met effen opvulling">
            <a:extLst>
              <a:ext uri="{FF2B5EF4-FFF2-40B4-BE49-F238E27FC236}">
                <a16:creationId xmlns:a16="http://schemas.microsoft.com/office/drawing/2014/main" id="{B7ABD8C0-7D63-27EA-847E-DE786FDD59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5466" y="317981"/>
            <a:ext cx="1605254" cy="1605254"/>
          </a:xfrm>
          <a:prstGeom prst="rect">
            <a:avLst/>
          </a:prstGeom>
        </p:spPr>
      </p:pic>
      <p:sp>
        <p:nvSpPr>
          <p:cNvPr id="32" name="Tijdelijke aanduiding voor dianummer 3">
            <a:extLst>
              <a:ext uri="{FF2B5EF4-FFF2-40B4-BE49-F238E27FC236}">
                <a16:creationId xmlns:a16="http://schemas.microsoft.com/office/drawing/2014/main" id="{B1AFDE87-B4F2-EA7F-7699-DC9EA3087A2B}"/>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9296057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1073988" y="681744"/>
            <a:ext cx="10044023" cy="877729"/>
          </a:xfrm>
        </p:spPr>
        <p:txBody>
          <a:bodyPr anchor="ctr">
            <a:normAutofit/>
          </a:bodyPr>
          <a:lstStyle/>
          <a:p>
            <a:r>
              <a:rPr lang="nl-BE" sz="4000" b="1">
                <a:solidFill>
                  <a:srgbClr val="FFFFFF"/>
                </a:solidFill>
                <a:latin typeface="Verdana"/>
                <a:ea typeface="Verdana"/>
              </a:rPr>
              <a:t>Taxe </a:t>
            </a:r>
            <a:r>
              <a:rPr lang="nl-BE" sz="4000" b="1" err="1">
                <a:solidFill>
                  <a:srgbClr val="FFFFFF"/>
                </a:solidFill>
                <a:latin typeface="Verdana"/>
                <a:ea typeface="Verdana"/>
              </a:rPr>
              <a:t>sur</a:t>
            </a:r>
            <a:r>
              <a:rPr lang="nl-BE" sz="4000" b="1">
                <a:solidFill>
                  <a:srgbClr val="FFFFFF"/>
                </a:solidFill>
                <a:latin typeface="Verdana"/>
                <a:ea typeface="Verdana"/>
              </a:rPr>
              <a:t> les plus-</a:t>
            </a:r>
            <a:r>
              <a:rPr lang="nl-BE" sz="4000" b="1" err="1">
                <a:solidFill>
                  <a:srgbClr val="FFFFFF"/>
                </a:solidFill>
                <a:latin typeface="Verdana"/>
                <a:ea typeface="Verdana"/>
              </a:rPr>
              <a:t>values</a:t>
            </a:r>
            <a:r>
              <a:rPr lang="nl-BE" sz="4000" b="1">
                <a:solidFill>
                  <a:srgbClr val="FFFFFF"/>
                </a:solidFill>
                <a:latin typeface="Verdana"/>
                <a:ea typeface="Verdana"/>
              </a:rPr>
              <a:t> </a:t>
            </a:r>
          </a:p>
        </p:txBody>
      </p:sp>
      <p:graphicFrame>
        <p:nvGraphicFramePr>
          <p:cNvPr id="6" name="Tijdelijke aanduiding voor inhoud 2">
            <a:extLst>
              <a:ext uri="{FF2B5EF4-FFF2-40B4-BE49-F238E27FC236}">
                <a16:creationId xmlns:a16="http://schemas.microsoft.com/office/drawing/2014/main" id="{ECCE51B0-EEEB-C3B8-759C-9A036B23AE24}"/>
              </a:ext>
            </a:extLst>
          </p:cNvPr>
          <p:cNvGraphicFramePr>
            <a:graphicFrameLocks noGrp="1"/>
          </p:cNvGraphicFramePr>
          <p:nvPr>
            <p:ph idx="1"/>
            <p:extLst>
              <p:ext uri="{D42A27DB-BD31-4B8C-83A1-F6EECF244321}">
                <p14:modId xmlns:p14="http://schemas.microsoft.com/office/powerpoint/2010/main" val="180108446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9" name="Graphic 8" descr="Toneel met effen opvulling">
            <a:extLst>
              <a:ext uri="{FF2B5EF4-FFF2-40B4-BE49-F238E27FC236}">
                <a16:creationId xmlns:a16="http://schemas.microsoft.com/office/drawing/2014/main" id="{B7ABD8C0-7D63-27EA-847E-DE786FDD59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94650" y="552616"/>
            <a:ext cx="1605254" cy="1605254"/>
          </a:xfrm>
          <a:prstGeom prst="rect">
            <a:avLst/>
          </a:prstGeom>
        </p:spPr>
      </p:pic>
      <p:sp>
        <p:nvSpPr>
          <p:cNvPr id="23" name="Tijdelijke aanduiding voor dianummer 3">
            <a:extLst>
              <a:ext uri="{FF2B5EF4-FFF2-40B4-BE49-F238E27FC236}">
                <a16:creationId xmlns:a16="http://schemas.microsoft.com/office/drawing/2014/main" id="{127A963D-C9FE-1305-17D3-9898F2042CEF}"/>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264440788"/>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586478" y="1683756"/>
            <a:ext cx="3115265" cy="2396359"/>
          </a:xfrm>
        </p:spPr>
        <p:txBody>
          <a:bodyPr anchor="b">
            <a:normAutofit/>
          </a:bodyPr>
          <a:lstStyle/>
          <a:p>
            <a:pPr algn="r"/>
            <a:r>
              <a:rPr lang="nl-BE" sz="4000" b="1">
                <a:solidFill>
                  <a:srgbClr val="FFFFFF"/>
                </a:solidFill>
                <a:latin typeface="Verdana"/>
                <a:ea typeface="Verdana"/>
              </a:rPr>
              <a:t>Taxe </a:t>
            </a:r>
            <a:r>
              <a:rPr lang="nl-BE" sz="4000" b="1" err="1">
                <a:solidFill>
                  <a:srgbClr val="FFFFFF"/>
                </a:solidFill>
                <a:latin typeface="Verdana"/>
                <a:ea typeface="Verdana"/>
              </a:rPr>
              <a:t>sur</a:t>
            </a:r>
            <a:r>
              <a:rPr lang="nl-BE" sz="4000" b="1">
                <a:solidFill>
                  <a:srgbClr val="FFFFFF"/>
                </a:solidFill>
                <a:latin typeface="Verdana"/>
                <a:ea typeface="Verdana"/>
              </a:rPr>
              <a:t> la plus-</a:t>
            </a:r>
            <a:r>
              <a:rPr lang="nl-BE" sz="4000" b="1" err="1">
                <a:solidFill>
                  <a:srgbClr val="FFFFFF"/>
                </a:solidFill>
                <a:latin typeface="Verdana"/>
                <a:ea typeface="Verdana"/>
              </a:rPr>
              <a:t>value</a:t>
            </a:r>
            <a:r>
              <a:rPr lang="nl-BE" sz="4000" b="1">
                <a:solidFill>
                  <a:srgbClr val="FFFFFF"/>
                </a:solidFill>
                <a:latin typeface="Verdana"/>
                <a:ea typeface="Verdana"/>
              </a:rPr>
              <a:t> </a:t>
            </a:r>
          </a:p>
        </p:txBody>
      </p:sp>
      <p:graphicFrame>
        <p:nvGraphicFramePr>
          <p:cNvPr id="6" name="Tijdelijke aanduiding voor inhoud 2">
            <a:extLst>
              <a:ext uri="{FF2B5EF4-FFF2-40B4-BE49-F238E27FC236}">
                <a16:creationId xmlns:a16="http://schemas.microsoft.com/office/drawing/2014/main" id="{9F2A431A-B7A9-7171-E65B-9C01325BDFDF}"/>
              </a:ext>
            </a:extLst>
          </p:cNvPr>
          <p:cNvGraphicFramePr>
            <a:graphicFrameLocks noGrp="1"/>
          </p:cNvGraphicFramePr>
          <p:nvPr>
            <p:ph idx="1"/>
            <p:extLst>
              <p:ext uri="{D42A27DB-BD31-4B8C-83A1-F6EECF244321}">
                <p14:modId xmlns:p14="http://schemas.microsoft.com/office/powerpoint/2010/main" val="11247165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7" name="Graphic 6" descr="Spaarvarken met effen opvulling">
            <a:extLst>
              <a:ext uri="{FF2B5EF4-FFF2-40B4-BE49-F238E27FC236}">
                <a16:creationId xmlns:a16="http://schemas.microsoft.com/office/drawing/2014/main" id="{B516695C-2064-0B76-F810-8440D95030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13100" y="4613304"/>
            <a:ext cx="1591056" cy="1591056"/>
          </a:xfrm>
          <a:prstGeom prst="rect">
            <a:avLst/>
          </a:prstGeom>
        </p:spPr>
      </p:pic>
      <p:sp>
        <p:nvSpPr>
          <p:cNvPr id="22" name="Tijdelijke aanduiding voor dianummer 3">
            <a:extLst>
              <a:ext uri="{FF2B5EF4-FFF2-40B4-BE49-F238E27FC236}">
                <a16:creationId xmlns:a16="http://schemas.microsoft.com/office/drawing/2014/main" id="{D6D7FF0D-DC0E-88F1-A47E-382E363E447B}"/>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55118137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993648" y="168891"/>
            <a:ext cx="10515600" cy="1325563"/>
          </a:xfrm>
        </p:spPr>
        <p:txBody>
          <a:bodyPr>
            <a:normAutofit/>
          </a:bodyPr>
          <a:lstStyle/>
          <a:p>
            <a:r>
              <a:rPr lang="nl-BE" b="1">
                <a:solidFill>
                  <a:srgbClr val="496F90"/>
                </a:solidFill>
                <a:latin typeface="Verdana" panose="020B0604030504040204" pitchFamily="34" charset="0"/>
                <a:ea typeface="Verdana" panose="020B0604030504040204" pitchFamily="34" charset="0"/>
              </a:rPr>
              <a:t>Conclusie</a:t>
            </a:r>
          </a:p>
        </p:txBody>
      </p:sp>
      <p:graphicFrame>
        <p:nvGraphicFramePr>
          <p:cNvPr id="5" name="Tijdelijke aanduiding voor inhoud 2">
            <a:extLst>
              <a:ext uri="{FF2B5EF4-FFF2-40B4-BE49-F238E27FC236}">
                <a16:creationId xmlns:a16="http://schemas.microsoft.com/office/drawing/2014/main" id="{6AE28CFC-B967-FB0F-6998-DEC2246CE140}"/>
              </a:ext>
            </a:extLst>
          </p:cNvPr>
          <p:cNvGraphicFramePr>
            <a:graphicFrameLocks noGrp="1"/>
          </p:cNvGraphicFramePr>
          <p:nvPr>
            <p:ph idx="1"/>
            <p:extLst>
              <p:ext uri="{D42A27DB-BD31-4B8C-83A1-F6EECF244321}">
                <p14:modId xmlns:p14="http://schemas.microsoft.com/office/powerpoint/2010/main" val="8834024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Bakstenen muur bouwen met effen opvulling">
            <a:extLst>
              <a:ext uri="{FF2B5EF4-FFF2-40B4-BE49-F238E27FC236}">
                <a16:creationId xmlns:a16="http://schemas.microsoft.com/office/drawing/2014/main" id="{F162B617-7EC5-9A7E-3559-D80FFC4CC6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5627" y="2119867"/>
            <a:ext cx="1411813" cy="1411813"/>
          </a:xfrm>
          <a:prstGeom prst="rect">
            <a:avLst/>
          </a:prstGeom>
        </p:spPr>
      </p:pic>
      <p:pic>
        <p:nvPicPr>
          <p:cNvPr id="4" name="Graphic 3" descr="Munten met effen opvulling">
            <a:extLst>
              <a:ext uri="{FF2B5EF4-FFF2-40B4-BE49-F238E27FC236}">
                <a16:creationId xmlns:a16="http://schemas.microsoft.com/office/drawing/2014/main" id="{EA6347C2-24C4-0BA9-E5C7-6F7ECA73FF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6796" y="4539701"/>
            <a:ext cx="1163107" cy="1163107"/>
          </a:xfrm>
          <a:prstGeom prst="rect">
            <a:avLst/>
          </a:prstGeom>
        </p:spPr>
      </p:pic>
      <p:pic>
        <p:nvPicPr>
          <p:cNvPr id="7" name="Graphic 6" descr="Vredesgebaar met effen opvulling">
            <a:extLst>
              <a:ext uri="{FF2B5EF4-FFF2-40B4-BE49-F238E27FC236}">
                <a16:creationId xmlns:a16="http://schemas.microsoft.com/office/drawing/2014/main" id="{17FF2458-8417-E6FB-88D3-5E4DD4E370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40701" y="2169224"/>
            <a:ext cx="1362456" cy="1362456"/>
          </a:xfrm>
          <a:prstGeom prst="rect">
            <a:avLst/>
          </a:prstGeom>
        </p:spPr>
      </p:pic>
      <p:pic>
        <p:nvPicPr>
          <p:cNvPr id="10" name="Graphic 9" descr="Ontkiemen van zaad met effen opvulling">
            <a:extLst>
              <a:ext uri="{FF2B5EF4-FFF2-40B4-BE49-F238E27FC236}">
                <a16:creationId xmlns:a16="http://schemas.microsoft.com/office/drawing/2014/main" id="{729FE424-C2F2-7F18-4DE2-CF08863D8FC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40701" y="4377245"/>
            <a:ext cx="1468547" cy="1468547"/>
          </a:xfrm>
          <a:prstGeom prst="rect">
            <a:avLst/>
          </a:prstGeom>
        </p:spPr>
      </p:pic>
      <p:sp>
        <p:nvSpPr>
          <p:cNvPr id="34" name="Tijdelijke aanduiding voor dianummer 3">
            <a:extLst>
              <a:ext uri="{FF2B5EF4-FFF2-40B4-BE49-F238E27FC236}">
                <a16:creationId xmlns:a16="http://schemas.microsoft.com/office/drawing/2014/main" id="{81EE17E9-F79E-BCD6-0C07-74A578DDF241}"/>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331782624"/>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DF20C5D5-D5DC-51AF-36D4-2F0AC6251B3D}"/>
              </a:ext>
            </a:extLst>
          </p:cNvPr>
          <p:cNvSpPr/>
          <p:nvPr/>
        </p:nvSpPr>
        <p:spPr>
          <a:xfrm>
            <a:off x="304103" y="2067960"/>
            <a:ext cx="11644057" cy="1877091"/>
          </a:xfrm>
          <a:prstGeom prst="rightArrow">
            <a:avLst/>
          </a:prstGeom>
          <a:solidFill>
            <a:schemeClr val="bg1"/>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674D4F3C-0D52-DCEF-E04A-8504E2CD7A52}"/>
              </a:ext>
            </a:extLst>
          </p:cNvPr>
          <p:cNvSpPr>
            <a:spLocks noGrp="1"/>
          </p:cNvSpPr>
          <p:nvPr>
            <p:ph type="title"/>
          </p:nvPr>
        </p:nvSpPr>
        <p:spPr>
          <a:xfrm>
            <a:off x="569976" y="197171"/>
            <a:ext cx="10515600" cy="1325563"/>
          </a:xfrm>
        </p:spPr>
        <p:txBody>
          <a:bodyPr/>
          <a:lstStyle/>
          <a:p>
            <a:r>
              <a:rPr lang="nl-BE" sz="3200" b="1">
                <a:solidFill>
                  <a:srgbClr val="496F90"/>
                </a:solidFill>
                <a:latin typeface="Verdana" panose="020B0604030504040204" pitchFamily="34" charset="0"/>
                <a:ea typeface="Verdana" panose="020B0604030504040204" pitchFamily="34" charset="0"/>
              </a:rPr>
              <a:t>Een blik vooruit </a:t>
            </a:r>
          </a:p>
        </p:txBody>
      </p:sp>
      <p:graphicFrame>
        <p:nvGraphicFramePr>
          <p:cNvPr id="5" name="Tijdelijke aanduiding voor inhoud 2">
            <a:extLst>
              <a:ext uri="{FF2B5EF4-FFF2-40B4-BE49-F238E27FC236}">
                <a16:creationId xmlns:a16="http://schemas.microsoft.com/office/drawing/2014/main" id="{ADDFECFD-0CF1-4724-AFFC-59254276C109}"/>
              </a:ext>
            </a:extLst>
          </p:cNvPr>
          <p:cNvGraphicFramePr>
            <a:graphicFrameLocks noGrp="1"/>
          </p:cNvGraphicFramePr>
          <p:nvPr>
            <p:ph idx="1"/>
            <p:extLst>
              <p:ext uri="{D42A27DB-BD31-4B8C-83A1-F6EECF244321}">
                <p14:modId xmlns:p14="http://schemas.microsoft.com/office/powerpoint/2010/main" val="3517236830"/>
              </p:ext>
            </p:extLst>
          </p:nvPr>
        </p:nvGraphicFramePr>
        <p:xfrm>
          <a:off x="749612" y="170447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Telescoop met effen opvulling">
            <a:extLst>
              <a:ext uri="{FF2B5EF4-FFF2-40B4-BE49-F238E27FC236}">
                <a16:creationId xmlns:a16="http://schemas.microsoft.com/office/drawing/2014/main" id="{4BEFC46D-2388-46A4-9428-0D6F91EF9E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45426" y="231067"/>
            <a:ext cx="1564699" cy="1564699"/>
          </a:xfrm>
          <a:prstGeom prst="rect">
            <a:avLst/>
          </a:prstGeom>
        </p:spPr>
      </p:pic>
      <p:sp>
        <p:nvSpPr>
          <p:cNvPr id="16" name="Tekstvak 15">
            <a:extLst>
              <a:ext uri="{FF2B5EF4-FFF2-40B4-BE49-F238E27FC236}">
                <a16:creationId xmlns:a16="http://schemas.microsoft.com/office/drawing/2014/main" id="{4E9EA897-F740-6F19-4733-25C60821D779}"/>
              </a:ext>
            </a:extLst>
          </p:cNvPr>
          <p:cNvSpPr txBox="1"/>
          <p:nvPr/>
        </p:nvSpPr>
        <p:spPr>
          <a:xfrm>
            <a:off x="66751" y="5225211"/>
            <a:ext cx="3889248" cy="1477328"/>
          </a:xfrm>
          <a:prstGeom prst="rect">
            <a:avLst/>
          </a:prstGeom>
          <a:no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BE" sz="2400" b="1" cap="all">
                <a:solidFill>
                  <a:srgbClr val="3C88A3"/>
                </a:solidFill>
                <a:latin typeface="Aptos" panose="02110004020202020204"/>
              </a:rPr>
              <a:t>De Wet Diverse Bepalingen  Begrotingscontrole</a:t>
            </a:r>
          </a:p>
          <a:p>
            <a:endParaRPr lang="nl-BE"/>
          </a:p>
        </p:txBody>
      </p:sp>
      <p:sp>
        <p:nvSpPr>
          <p:cNvPr id="18" name="Tekstvak 17">
            <a:extLst>
              <a:ext uri="{FF2B5EF4-FFF2-40B4-BE49-F238E27FC236}">
                <a16:creationId xmlns:a16="http://schemas.microsoft.com/office/drawing/2014/main" id="{06831AD6-4A05-2FAD-6840-5A855989B965}"/>
              </a:ext>
            </a:extLst>
          </p:cNvPr>
          <p:cNvSpPr txBox="1"/>
          <p:nvPr/>
        </p:nvSpPr>
        <p:spPr>
          <a:xfrm>
            <a:off x="4151376" y="5225211"/>
            <a:ext cx="3889248" cy="1477328"/>
          </a:xfrm>
          <a:prstGeom prst="rect">
            <a:avLst/>
          </a:prstGeom>
          <a:no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nl-BE" sz="2400" b="1" cap="all">
              <a:solidFill>
                <a:srgbClr val="3C88A3"/>
              </a:solidFill>
              <a:latin typeface="Aptos" panose="02110004020202020204"/>
            </a:endParaRPr>
          </a:p>
          <a:p>
            <a:pPr algn="ctr"/>
            <a:r>
              <a:rPr lang="nl-BE" sz="2400" b="1" cap="all">
                <a:solidFill>
                  <a:srgbClr val="3C88A3"/>
                </a:solidFill>
                <a:latin typeface="Aptos" panose="02110004020202020204"/>
              </a:rPr>
              <a:t>Hervorming van de personenbelasting</a:t>
            </a:r>
          </a:p>
          <a:p>
            <a:endParaRPr lang="nl-BE"/>
          </a:p>
        </p:txBody>
      </p:sp>
      <p:sp>
        <p:nvSpPr>
          <p:cNvPr id="19" name="Tekstvak 18">
            <a:extLst>
              <a:ext uri="{FF2B5EF4-FFF2-40B4-BE49-F238E27FC236}">
                <a16:creationId xmlns:a16="http://schemas.microsoft.com/office/drawing/2014/main" id="{3B691DA8-5881-0573-4B7E-C25B2D6EDA70}"/>
              </a:ext>
            </a:extLst>
          </p:cNvPr>
          <p:cNvSpPr txBox="1"/>
          <p:nvPr/>
        </p:nvSpPr>
        <p:spPr>
          <a:xfrm>
            <a:off x="8236001" y="5225211"/>
            <a:ext cx="3889248" cy="1477328"/>
          </a:xfrm>
          <a:prstGeom prst="rect">
            <a:avLst/>
          </a:prstGeom>
          <a:noFill/>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nl-BE" sz="2400" b="1" cap="all">
              <a:solidFill>
                <a:srgbClr val="3C88A3"/>
              </a:solidFill>
              <a:latin typeface="Aptos" panose="02110004020202020204"/>
            </a:endParaRPr>
          </a:p>
          <a:p>
            <a:pPr algn="ctr"/>
            <a:r>
              <a:rPr lang="nl-BE" sz="2400" b="1" cap="all">
                <a:solidFill>
                  <a:srgbClr val="3C88A3"/>
                </a:solidFill>
                <a:latin typeface="Aptos" panose="02110004020202020204"/>
              </a:rPr>
              <a:t>Begroting 2026</a:t>
            </a:r>
          </a:p>
          <a:p>
            <a:pPr algn="ctr"/>
            <a:r>
              <a:rPr lang="nl-BE" sz="2400" b="1" cap="all">
                <a:solidFill>
                  <a:srgbClr val="3C88A3"/>
                </a:solidFill>
                <a:latin typeface="Aptos" panose="02110004020202020204"/>
              </a:rPr>
              <a:t> meerwaardebelasting</a:t>
            </a:r>
          </a:p>
          <a:p>
            <a:endParaRPr lang="nl-BE"/>
          </a:p>
        </p:txBody>
      </p:sp>
      <p:sp>
        <p:nvSpPr>
          <p:cNvPr id="40" name="Tijdelijke aanduiding voor dianummer 3">
            <a:extLst>
              <a:ext uri="{FF2B5EF4-FFF2-40B4-BE49-F238E27FC236}">
                <a16:creationId xmlns:a16="http://schemas.microsoft.com/office/drawing/2014/main" id="{35A3207D-E9F9-9C23-6E20-EB0D2A8AFD70}"/>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91280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EFD92-C4A8-C04F-AA2D-B10B39733560}"/>
              </a:ext>
            </a:extLst>
          </p:cNvPr>
          <p:cNvSpPr>
            <a:spLocks noGrp="1"/>
          </p:cNvSpPr>
          <p:nvPr>
            <p:ph type="title"/>
          </p:nvPr>
        </p:nvSpPr>
        <p:spPr/>
        <p:txBody>
          <a:bodyPr rtlCol="0"/>
          <a:lstStyle>
            <a:defPPr>
              <a:defRPr lang="nl-NL"/>
            </a:defPPr>
          </a:lstStyle>
          <a:p>
            <a:pPr rtl="0"/>
            <a:r>
              <a:rPr lang="nl-NL" sz="3200">
                <a:solidFill>
                  <a:schemeClr val="tx1"/>
                </a:solidFill>
                <a:latin typeface="Verdana" panose="020B0604030504040204" pitchFamily="34" charset="0"/>
                <a:ea typeface="Verdana" panose="020B0604030504040204" pitchFamily="34" charset="0"/>
              </a:rPr>
              <a:t>Staat van het land I </a:t>
            </a:r>
          </a:p>
        </p:txBody>
      </p:sp>
      <p:sp>
        <p:nvSpPr>
          <p:cNvPr id="6" name="Tijdelijke aanduiding voor tekst 5">
            <a:extLst>
              <a:ext uri="{FF2B5EF4-FFF2-40B4-BE49-F238E27FC236}">
                <a16:creationId xmlns:a16="http://schemas.microsoft.com/office/drawing/2014/main" id="{0E7152F7-008A-CA47-A370-88F63720261B}"/>
              </a:ext>
            </a:extLst>
          </p:cNvPr>
          <p:cNvSpPr>
            <a:spLocks noGrp="1"/>
          </p:cNvSpPr>
          <p:nvPr>
            <p:ph type="body" sz="quarter" idx="14"/>
          </p:nvPr>
        </p:nvSpPr>
        <p:spPr>
          <a:xfrm>
            <a:off x="887965" y="1010634"/>
            <a:ext cx="8747647" cy="479900"/>
          </a:xfrm>
        </p:spPr>
        <p:txBody>
          <a:bodyPr rtlCol="0"/>
          <a:lstStyle>
            <a:defPPr>
              <a:defRPr lang="nl-NL"/>
            </a:defPPr>
          </a:lstStyle>
          <a:p>
            <a:pPr rtl="0"/>
            <a:r>
              <a:rPr lang="nl-NL" sz="2800">
                <a:solidFill>
                  <a:schemeClr val="tx2"/>
                </a:solidFill>
                <a:latin typeface="Verdana" panose="020B0604030504040204" pitchFamily="34" charset="0"/>
                <a:ea typeface="Verdana" panose="020B0604030504040204" pitchFamily="34" charset="0"/>
              </a:rPr>
              <a:t>Vergrijzingskost bij ongewijzigd beleid </a:t>
            </a:r>
          </a:p>
        </p:txBody>
      </p:sp>
      <p:sp>
        <p:nvSpPr>
          <p:cNvPr id="12" name="Tijdelijke aanduiding voor dianummer 3">
            <a:extLst>
              <a:ext uri="{FF2B5EF4-FFF2-40B4-BE49-F238E27FC236}">
                <a16:creationId xmlns:a16="http://schemas.microsoft.com/office/drawing/2014/main" id="{A541894E-AED5-19A6-BB4E-ED085E719649}"/>
              </a:ext>
            </a:extLst>
          </p:cNvPr>
          <p:cNvSpPr>
            <a:spLocks noGrp="1"/>
          </p:cNvSpPr>
          <p:nvPr/>
        </p:nvSpPr>
        <p:spPr>
          <a:xfrm>
            <a:off x="11375882" y="49204"/>
            <a:ext cx="742951" cy="479425"/>
          </a:xfrm>
          <a:prstGeom prst="rect">
            <a:avLst/>
          </a:prstGeom>
          <a:solidFill>
            <a:schemeClr val="tx1"/>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30B4B6-33C5-41FD-BF17-B117D7E8396E}" type="slidenum">
              <a:rPr lang="nl-NL" smtClean="0"/>
              <a:pPr/>
              <a:t>5</a:t>
            </a:fld>
            <a:endParaRPr lang="nl-NL"/>
          </a:p>
        </p:txBody>
      </p:sp>
      <p:pic>
        <p:nvPicPr>
          <p:cNvPr id="7" name="Afbeelding 6">
            <a:extLst>
              <a:ext uri="{FF2B5EF4-FFF2-40B4-BE49-F238E27FC236}">
                <a16:creationId xmlns:a16="http://schemas.microsoft.com/office/drawing/2014/main" id="{21DB507F-6E6E-190B-F1FD-F913EDD39384}"/>
              </a:ext>
            </a:extLst>
          </p:cNvPr>
          <p:cNvPicPr>
            <a:picLocks noChangeAspect="1"/>
          </p:cNvPicPr>
          <p:nvPr/>
        </p:nvPicPr>
        <p:blipFill>
          <a:blip r:embed="rId3"/>
          <a:stretch>
            <a:fillRect/>
          </a:stretch>
        </p:blipFill>
        <p:spPr>
          <a:xfrm>
            <a:off x="1026087" y="1709349"/>
            <a:ext cx="7607827" cy="4865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kstvak 3">
            <a:extLst>
              <a:ext uri="{FF2B5EF4-FFF2-40B4-BE49-F238E27FC236}">
                <a16:creationId xmlns:a16="http://schemas.microsoft.com/office/drawing/2014/main" id="{C1C676CC-0DBC-E007-37CB-B24EA487C874}"/>
              </a:ext>
            </a:extLst>
          </p:cNvPr>
          <p:cNvSpPr txBox="1"/>
          <p:nvPr/>
        </p:nvSpPr>
        <p:spPr>
          <a:xfrm>
            <a:off x="8772035" y="4364065"/>
            <a:ext cx="3488519" cy="1569660"/>
          </a:xfrm>
          <a:prstGeom prst="rect">
            <a:avLst/>
          </a:prstGeom>
          <a:noFill/>
        </p:spPr>
        <p:txBody>
          <a:bodyPr wrap="square">
            <a:spAutoFit/>
          </a:bodyPr>
          <a:lstStyle/>
          <a:p>
            <a:pPr algn="ctr"/>
            <a:r>
              <a:rPr lang="nl-BE" sz="3200" b="1">
                <a:latin typeface="Verdana" panose="020B0604030504040204" pitchFamily="34" charset="0"/>
                <a:ea typeface="Verdana" panose="020B0604030504040204" pitchFamily="34" charset="0"/>
              </a:rPr>
              <a:t>= </a:t>
            </a:r>
          </a:p>
          <a:p>
            <a:pPr algn="ctr"/>
            <a:r>
              <a:rPr lang="nl-BE" sz="3200" b="1">
                <a:latin typeface="Verdana" panose="020B0604030504040204" pitchFamily="34" charset="0"/>
                <a:ea typeface="Verdana" panose="020B0604030504040204" pitchFamily="34" charset="0"/>
              </a:rPr>
              <a:t>urgentie tot </a:t>
            </a:r>
          </a:p>
          <a:p>
            <a:pPr algn="ctr"/>
            <a:r>
              <a:rPr lang="nl-BE" sz="3200" b="1">
                <a:latin typeface="Verdana" panose="020B0604030504040204" pitchFamily="34" charset="0"/>
                <a:ea typeface="Verdana" panose="020B0604030504040204" pitchFamily="34" charset="0"/>
              </a:rPr>
              <a:t>hervormingen</a:t>
            </a:r>
            <a:endParaRPr lang="nl-BE" sz="3200"/>
          </a:p>
        </p:txBody>
      </p:sp>
      <mc:AlternateContent xmlns:mc="http://schemas.openxmlformats.org/markup-compatibility/2006">
        <mc:Choice xmlns:am3d="http://schemas.microsoft.com/office/drawing/2017/model3d" Requires="am3d">
          <p:graphicFrame>
            <p:nvGraphicFramePr>
              <p:cNvPr id="5" name="3D-model 4" descr="Warning">
                <a:extLst>
                  <a:ext uri="{FF2B5EF4-FFF2-40B4-BE49-F238E27FC236}">
                    <a16:creationId xmlns:a16="http://schemas.microsoft.com/office/drawing/2014/main" id="{7091DB68-1EDD-0946-CBDE-6A65CF0523D7}"/>
                  </a:ext>
                </a:extLst>
              </p:cNvPr>
              <p:cNvGraphicFramePr>
                <a:graphicFrameLocks noChangeAspect="1"/>
              </p:cNvGraphicFramePr>
              <p:nvPr>
                <p:extLst>
                  <p:ext uri="{D42A27DB-BD31-4B8C-83A1-F6EECF244321}">
                    <p14:modId xmlns:p14="http://schemas.microsoft.com/office/powerpoint/2010/main" val="1807433344"/>
                  </p:ext>
                </p:extLst>
              </p:nvPr>
            </p:nvGraphicFramePr>
            <p:xfrm>
              <a:off x="11027792" y="3806346"/>
              <a:ext cx="1045926" cy="941769"/>
            </p:xfrm>
            <a:graphic>
              <a:graphicData uri="http://schemas.microsoft.com/office/drawing/2017/model3d">
                <am3d:model3d r:embed="rId4">
                  <am3d:spPr>
                    <a:xfrm>
                      <a:off x="0" y="0"/>
                      <a:ext cx="1045926" cy="941769"/>
                    </a:xfrm>
                    <a:prstGeom prst="rect">
                      <a:avLst/>
                    </a:prstGeom>
                  </am3d:spPr>
                  <am3d:camera>
                    <am3d:pos x="0" y="0" z="63351631"/>
                    <am3d:up dx="0" dy="36000000" dz="0"/>
                    <am3d:lookAt x="0" y="0" z="0"/>
                    <am3d:perspective fov="2700000"/>
                  </am3d:camera>
                  <am3d:trans>
                    <am3d:meterPerModelUnit n="20271560" d="1000000"/>
                    <am3d:preTrans dx="0" dy="-16278167" dz="-464067"/>
                    <am3d:scale>
                      <am3d:sx n="1000000" d="1000000"/>
                      <am3d:sy n="1000000" d="1000000"/>
                      <am3d:sz n="1000000" d="1000000"/>
                    </am3d:scale>
                    <am3d:rot/>
                    <am3d:postTrans dx="0" dy="0" dz="0"/>
                  </am3d:trans>
                  <am3d:raster rName="Office3DRenderer" rVer="16.0.8326">
                    <am3d:blip r:embed="rId5"/>
                  </am3d:raster>
                  <am3d:objViewport viewportSz="14998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model 4" descr="Warning">
                <a:extLst>
                  <a:ext uri="{FF2B5EF4-FFF2-40B4-BE49-F238E27FC236}">
                    <a16:creationId xmlns:a16="http://schemas.microsoft.com/office/drawing/2014/main" id="{7091DB68-1EDD-0946-CBDE-6A65CF0523D7}"/>
                  </a:ext>
                </a:extLst>
              </p:cNvPr>
              <p:cNvPicPr>
                <a:picLocks noGrp="1" noRot="1" noChangeAspect="1" noMove="1" noResize="1" noEditPoints="1" noAdjustHandles="1" noChangeArrowheads="1" noChangeShapeType="1" noCrop="1"/>
              </p:cNvPicPr>
              <p:nvPr/>
            </p:nvPicPr>
            <p:blipFill>
              <a:blip r:embed="rId5"/>
              <a:stretch>
                <a:fillRect/>
              </a:stretch>
            </p:blipFill>
            <p:spPr>
              <a:xfrm>
                <a:off x="11027792" y="3806346"/>
                <a:ext cx="1045926" cy="94176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model 7" descr="Warning">
                <a:extLst>
                  <a:ext uri="{FF2B5EF4-FFF2-40B4-BE49-F238E27FC236}">
                    <a16:creationId xmlns:a16="http://schemas.microsoft.com/office/drawing/2014/main" id="{FD21512C-398E-A42B-0F57-846AFD40F3A4}"/>
                  </a:ext>
                </a:extLst>
              </p:cNvPr>
              <p:cNvGraphicFramePr>
                <a:graphicFrameLocks noChangeAspect="1"/>
              </p:cNvGraphicFramePr>
              <p:nvPr>
                <p:extLst>
                  <p:ext uri="{D42A27DB-BD31-4B8C-83A1-F6EECF244321}">
                    <p14:modId xmlns:p14="http://schemas.microsoft.com/office/powerpoint/2010/main" val="3800014138"/>
                  </p:ext>
                </p:extLst>
              </p:nvPr>
            </p:nvGraphicFramePr>
            <p:xfrm>
              <a:off x="8945310" y="3806345"/>
              <a:ext cx="1045926" cy="941769"/>
            </p:xfrm>
            <a:graphic>
              <a:graphicData uri="http://schemas.microsoft.com/office/drawing/2017/model3d">
                <am3d:model3d r:embed="rId4">
                  <am3d:spPr>
                    <a:xfrm>
                      <a:off x="0" y="0"/>
                      <a:ext cx="1045926" cy="941769"/>
                    </a:xfrm>
                    <a:prstGeom prst="rect">
                      <a:avLst/>
                    </a:prstGeom>
                  </am3d:spPr>
                  <am3d:camera>
                    <am3d:pos x="0" y="0" z="63351631"/>
                    <am3d:up dx="0" dy="36000000" dz="0"/>
                    <am3d:lookAt x="0" y="0" z="0"/>
                    <am3d:perspective fov="2700000"/>
                  </am3d:camera>
                  <am3d:trans>
                    <am3d:meterPerModelUnit n="20271560" d="1000000"/>
                    <am3d:preTrans dx="0" dy="-16278167" dz="-464067"/>
                    <am3d:scale>
                      <am3d:sx n="1000000" d="1000000"/>
                      <am3d:sy n="1000000" d="1000000"/>
                      <am3d:sz n="1000000" d="1000000"/>
                    </am3d:scale>
                    <am3d:rot/>
                    <am3d:postTrans dx="0" dy="0" dz="0"/>
                  </am3d:trans>
                  <am3d:raster rName="Office3DRenderer" rVer="16.0.8326">
                    <am3d:blip r:embed="rId6"/>
                  </am3d:raster>
                  <am3d:objViewport viewportSz="14998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model 7" descr="Warning">
                <a:extLst>
                  <a:ext uri="{FF2B5EF4-FFF2-40B4-BE49-F238E27FC236}">
                    <a16:creationId xmlns:a16="http://schemas.microsoft.com/office/drawing/2014/main" id="{FD21512C-398E-A42B-0F57-846AFD40F3A4}"/>
                  </a:ext>
                </a:extLst>
              </p:cNvPr>
              <p:cNvPicPr>
                <a:picLocks noGrp="1" noRot="1" noChangeAspect="1" noMove="1" noResize="1" noEditPoints="1" noAdjustHandles="1" noChangeArrowheads="1" noChangeShapeType="1" noCrop="1"/>
              </p:cNvPicPr>
              <p:nvPr/>
            </p:nvPicPr>
            <p:blipFill>
              <a:blip r:embed="rId6"/>
              <a:stretch>
                <a:fillRect/>
              </a:stretch>
            </p:blipFill>
            <p:spPr>
              <a:xfrm>
                <a:off x="8945310" y="3806345"/>
                <a:ext cx="1045926" cy="941769"/>
              </a:xfrm>
              <a:prstGeom prst="rect">
                <a:avLst/>
              </a:prstGeom>
            </p:spPr>
          </p:pic>
        </mc:Fallback>
      </mc:AlternateContent>
      <p:sp>
        <p:nvSpPr>
          <p:cNvPr id="10" name="Tekstvak 9">
            <a:extLst>
              <a:ext uri="{FF2B5EF4-FFF2-40B4-BE49-F238E27FC236}">
                <a16:creationId xmlns:a16="http://schemas.microsoft.com/office/drawing/2014/main" id="{7D67E320-BE01-A89A-526A-1CF8DC8F5DC7}"/>
              </a:ext>
            </a:extLst>
          </p:cNvPr>
          <p:cNvSpPr txBox="1"/>
          <p:nvPr/>
        </p:nvSpPr>
        <p:spPr>
          <a:xfrm>
            <a:off x="8506563" y="903179"/>
            <a:ext cx="3488519" cy="584775"/>
          </a:xfrm>
          <a:prstGeom prst="rect">
            <a:avLst/>
          </a:prstGeom>
          <a:noFill/>
        </p:spPr>
        <p:txBody>
          <a:bodyPr wrap="square">
            <a:spAutoFit/>
          </a:bodyPr>
          <a:lstStyle/>
          <a:p>
            <a:pPr algn="ctr"/>
            <a:r>
              <a:rPr lang="nl-BE" sz="3200" b="1">
                <a:solidFill>
                  <a:srgbClr val="FF0000"/>
                </a:solidFill>
                <a:latin typeface="Verdana" panose="020B0604030504040204" pitchFamily="34" charset="0"/>
                <a:ea typeface="Verdana" panose="020B0604030504040204" pitchFamily="34" charset="0"/>
              </a:rPr>
              <a:t>= 30 % BBP</a:t>
            </a:r>
            <a:endParaRPr lang="nl-BE" sz="3200">
              <a:solidFill>
                <a:srgbClr val="FF0000"/>
              </a:solidFill>
            </a:endParaRPr>
          </a:p>
        </p:txBody>
      </p:sp>
      <p:sp>
        <p:nvSpPr>
          <p:cNvPr id="13" name="Ovaal 12">
            <a:extLst>
              <a:ext uri="{FF2B5EF4-FFF2-40B4-BE49-F238E27FC236}">
                <a16:creationId xmlns:a16="http://schemas.microsoft.com/office/drawing/2014/main" id="{EF96B1A8-1170-60EF-3537-D61E9D405D8A}"/>
              </a:ext>
            </a:extLst>
          </p:cNvPr>
          <p:cNvSpPr/>
          <p:nvPr/>
        </p:nvSpPr>
        <p:spPr>
          <a:xfrm>
            <a:off x="6292645" y="2592389"/>
            <a:ext cx="776749" cy="66982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 omlaag 14">
            <a:extLst>
              <a:ext uri="{FF2B5EF4-FFF2-40B4-BE49-F238E27FC236}">
                <a16:creationId xmlns:a16="http://schemas.microsoft.com/office/drawing/2014/main" id="{64E6F84B-4615-4335-32E6-31F608449520}"/>
              </a:ext>
            </a:extLst>
          </p:cNvPr>
          <p:cNvSpPr/>
          <p:nvPr/>
        </p:nvSpPr>
        <p:spPr>
          <a:xfrm rot="3463452">
            <a:off x="7874731" y="891657"/>
            <a:ext cx="501446" cy="2476736"/>
          </a:xfrm>
          <a:prstGeom prst="down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2592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4">
                                            <p:txEl>
                                              <p:pRg st="0" end="0"/>
                                            </p:txEl>
                                          </p:spTgt>
                                        </p:tgtEl>
                                      </p:cBhvr>
                                    </p:animEffect>
                                    <p:animScale>
                                      <p:cBhvr>
                                        <p:cTn id="14" dur="250" autoRev="1" fill="hold"/>
                                        <p:tgtEl>
                                          <p:spTgt spid="4">
                                            <p:txEl>
                                              <p:pRg st="0" end="0"/>
                                            </p:txEl>
                                          </p:spTgt>
                                        </p:tgtEl>
                                      </p:cBhvr>
                                      <p:by x="105000" y="105000"/>
                                    </p:animScale>
                                  </p:childTnLst>
                                </p:cTn>
                              </p:par>
                            </p:childTnLst>
                          </p:cTn>
                        </p:par>
                        <p:par>
                          <p:cTn id="15" fill="hold">
                            <p:stCondLst>
                              <p:cond delay="1000"/>
                            </p:stCondLst>
                            <p:childTnLst>
                              <p:par>
                                <p:cTn id="16" presetID="26" presetClass="emph" presetSubtype="0" fill="hold" nodeType="afterEffect">
                                  <p:stCondLst>
                                    <p:cond delay="0"/>
                                  </p:stCondLst>
                                  <p:childTnLst>
                                    <p:animEffect transition="out" filter="fade">
                                      <p:cBhvr>
                                        <p:cTn id="17" dur="500" tmFilter="0, 0; .2, .5; .8, .5; 1, 0"/>
                                        <p:tgtEl>
                                          <p:spTgt spid="4">
                                            <p:txEl>
                                              <p:pRg st="1" end="1"/>
                                            </p:txEl>
                                          </p:spTgt>
                                        </p:tgtEl>
                                      </p:cBhvr>
                                    </p:animEffect>
                                    <p:animScale>
                                      <p:cBhvr>
                                        <p:cTn id="18" dur="250" autoRev="1" fill="hold"/>
                                        <p:tgtEl>
                                          <p:spTgt spid="4">
                                            <p:txEl>
                                              <p:pRg st="1" end="1"/>
                                            </p:txEl>
                                          </p:spTgt>
                                        </p:tgtEl>
                                      </p:cBhvr>
                                      <p:by x="105000" y="105000"/>
                                    </p:animScale>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4">
                                            <p:txEl>
                                              <p:pRg st="2" end="2"/>
                                            </p:txEl>
                                          </p:spTgt>
                                        </p:tgtEl>
                                      </p:cBhvr>
                                    </p:animEffect>
                                    <p:animScale>
                                      <p:cBhvr>
                                        <p:cTn id="22" dur="250" autoRev="1" fill="hold"/>
                                        <p:tgtEl>
                                          <p:spTgt spid="4">
                                            <p:txEl>
                                              <p:pRg st="2" end="2"/>
                                            </p:txEl>
                                          </p:spTgt>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10">
                                            <p:txEl>
                                              <p:pRg st="0" end="0"/>
                                            </p:txEl>
                                          </p:spTgt>
                                        </p:tgtEl>
                                      </p:cBhvr>
                                    </p:animEffect>
                                    <p:animScale>
                                      <p:cBhvr>
                                        <p:cTn id="26"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F9357-CE9D-589E-ECF1-7352355FCF11}"/>
              </a:ext>
            </a:extLst>
          </p:cNvPr>
          <p:cNvSpPr>
            <a:spLocks noGrp="1"/>
          </p:cNvSpPr>
          <p:nvPr>
            <p:ph type="title"/>
          </p:nvPr>
        </p:nvSpPr>
        <p:spPr>
          <a:xfrm>
            <a:off x="838200" y="290293"/>
            <a:ext cx="10515600" cy="1325563"/>
          </a:xfrm>
        </p:spPr>
        <p:txBody>
          <a:bodyPr>
            <a:normAutofit/>
          </a:bodyPr>
          <a:lstStyle/>
          <a:p>
            <a:r>
              <a:rPr lang="nl-BE" sz="3200" b="1">
                <a:solidFill>
                  <a:srgbClr val="496F90"/>
                </a:solidFill>
                <a:latin typeface="Verdana" panose="020B0604030504040204" pitchFamily="34" charset="0"/>
                <a:ea typeface="Verdana" panose="020B0604030504040204" pitchFamily="34" charset="0"/>
              </a:rPr>
              <a:t>Nieuwe werf: Investeringswet</a:t>
            </a:r>
          </a:p>
        </p:txBody>
      </p:sp>
      <p:pic>
        <p:nvPicPr>
          <p:cNvPr id="10" name="Graphic 9" descr="Ontkiemen van zaad met effen opvulling">
            <a:extLst>
              <a:ext uri="{FF2B5EF4-FFF2-40B4-BE49-F238E27FC236}">
                <a16:creationId xmlns:a16="http://schemas.microsoft.com/office/drawing/2014/main" id="{729FE424-C2F2-7F18-4DE2-CF08863D8F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1744" y="147309"/>
            <a:ext cx="1468547" cy="1468547"/>
          </a:xfrm>
          <a:prstGeom prst="rect">
            <a:avLst/>
          </a:prstGeom>
        </p:spPr>
      </p:pic>
      <p:graphicFrame>
        <p:nvGraphicFramePr>
          <p:cNvPr id="12" name="Tijdelijke aanduiding voor inhoud 5">
            <a:extLst>
              <a:ext uri="{FF2B5EF4-FFF2-40B4-BE49-F238E27FC236}">
                <a16:creationId xmlns:a16="http://schemas.microsoft.com/office/drawing/2014/main" id="{D4966E8A-A50F-2CC0-C570-A6057DF6219B}"/>
              </a:ext>
            </a:extLst>
          </p:cNvPr>
          <p:cNvGraphicFramePr>
            <a:graphicFrameLocks noGrp="1"/>
          </p:cNvGraphicFramePr>
          <p:nvPr>
            <p:ph idx="1"/>
            <p:extLst>
              <p:ext uri="{D42A27DB-BD31-4B8C-83A1-F6EECF244321}">
                <p14:modId xmlns:p14="http://schemas.microsoft.com/office/powerpoint/2010/main" val="445069841"/>
              </p:ext>
            </p:extLst>
          </p:nvPr>
        </p:nvGraphicFramePr>
        <p:xfrm>
          <a:off x="838200" y="1938638"/>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Graphic 10" descr="Zorg met effen opvulling">
            <a:extLst>
              <a:ext uri="{FF2B5EF4-FFF2-40B4-BE49-F238E27FC236}">
                <a16:creationId xmlns:a16="http://schemas.microsoft.com/office/drawing/2014/main" id="{C41C62E7-2F91-F07A-C262-FD423F2A17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86017" y="2203704"/>
            <a:ext cx="914400" cy="914400"/>
          </a:xfrm>
          <a:prstGeom prst="rect">
            <a:avLst/>
          </a:prstGeom>
        </p:spPr>
      </p:pic>
      <p:pic>
        <p:nvPicPr>
          <p:cNvPr id="14" name="Graphic 13" descr="Scrollen met effen opvulling">
            <a:extLst>
              <a:ext uri="{FF2B5EF4-FFF2-40B4-BE49-F238E27FC236}">
                <a16:creationId xmlns:a16="http://schemas.microsoft.com/office/drawing/2014/main" id="{C0CF53F4-9610-68F1-C095-7028AF04D13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6017" y="3657107"/>
            <a:ext cx="914400" cy="914400"/>
          </a:xfrm>
          <a:prstGeom prst="rect">
            <a:avLst/>
          </a:prstGeom>
        </p:spPr>
      </p:pic>
      <p:pic>
        <p:nvPicPr>
          <p:cNvPr id="16" name="Graphic 15" descr="Krabbelen met effen opvulling">
            <a:extLst>
              <a:ext uri="{FF2B5EF4-FFF2-40B4-BE49-F238E27FC236}">
                <a16:creationId xmlns:a16="http://schemas.microsoft.com/office/drawing/2014/main" id="{93669D77-CCC9-0BE2-74DE-63C92E11729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32321" y="4973541"/>
            <a:ext cx="914400" cy="914400"/>
          </a:xfrm>
          <a:prstGeom prst="rect">
            <a:avLst/>
          </a:prstGeom>
        </p:spPr>
      </p:pic>
      <p:sp>
        <p:nvSpPr>
          <p:cNvPr id="79" name="Tijdelijke aanduiding voor dianummer 3">
            <a:extLst>
              <a:ext uri="{FF2B5EF4-FFF2-40B4-BE49-F238E27FC236}">
                <a16:creationId xmlns:a16="http://schemas.microsoft.com/office/drawing/2014/main" id="{7CF84366-A8B4-3892-38AE-E74484053879}"/>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139017540"/>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ED49F-C348-EB36-5B5E-3D63C42103F8}"/>
              </a:ext>
            </a:extLst>
          </p:cNvPr>
          <p:cNvSpPr>
            <a:spLocks noGrp="1"/>
          </p:cNvSpPr>
          <p:nvPr>
            <p:ph type="title"/>
          </p:nvPr>
        </p:nvSpPr>
        <p:spPr>
          <a:xfrm>
            <a:off x="777664" y="1158240"/>
            <a:ext cx="7488512" cy="3815065"/>
          </a:xfrm>
        </p:spPr>
        <p:txBody>
          <a:bodyPr vert="horz" lIns="91440" tIns="45720" rIns="91440" bIns="45720" rtlCol="0" anchor="b">
            <a:normAutofit/>
          </a:bodyPr>
          <a:lstStyle/>
          <a:p>
            <a:pPr algn="ctr"/>
            <a:r>
              <a:rPr lang="en-US" sz="4800" i="1" kern="1200">
                <a:solidFill>
                  <a:srgbClr val="3C88A3"/>
                </a:solidFill>
                <a:latin typeface="+mj-lt"/>
                <a:ea typeface="+mj-ea"/>
                <a:cs typeface="+mj-cs"/>
              </a:rPr>
              <a:t>“You cannot escape the responsibility of tomorrow </a:t>
            </a:r>
            <a:br>
              <a:rPr lang="en-US" sz="4800" i="1" kern="1200">
                <a:solidFill>
                  <a:srgbClr val="3C88A3"/>
                </a:solidFill>
                <a:latin typeface="+mj-lt"/>
                <a:ea typeface="+mj-ea"/>
                <a:cs typeface="+mj-cs"/>
              </a:rPr>
            </a:br>
            <a:r>
              <a:rPr lang="en-US" sz="4800" i="1" kern="1200">
                <a:solidFill>
                  <a:srgbClr val="3C88A3"/>
                </a:solidFill>
                <a:latin typeface="+mj-lt"/>
                <a:ea typeface="+mj-ea"/>
                <a:cs typeface="+mj-cs"/>
              </a:rPr>
              <a:t>by evading it today.” </a:t>
            </a:r>
            <a:br>
              <a:rPr lang="en-US" sz="4800" i="1" kern="1200">
                <a:solidFill>
                  <a:srgbClr val="3C88A3"/>
                </a:solidFill>
                <a:latin typeface="+mj-lt"/>
                <a:ea typeface="+mj-ea"/>
                <a:cs typeface="+mj-cs"/>
              </a:rPr>
            </a:br>
            <a:r>
              <a:rPr lang="en-US" sz="4800" i="1" kern="1200">
                <a:solidFill>
                  <a:srgbClr val="3C88A3"/>
                </a:solidFill>
                <a:latin typeface="+mj-lt"/>
                <a:ea typeface="+mj-ea"/>
                <a:cs typeface="+mj-cs"/>
              </a:rPr>
              <a:t>– A. Lincoln</a:t>
            </a:r>
          </a:p>
        </p:txBody>
      </p:sp>
      <p:pic>
        <p:nvPicPr>
          <p:cNvPr id="5" name="Graphic 4" descr="Ganzenveer silhouet">
            <a:extLst>
              <a:ext uri="{FF2B5EF4-FFF2-40B4-BE49-F238E27FC236}">
                <a16:creationId xmlns:a16="http://schemas.microsoft.com/office/drawing/2014/main" id="{CFE908C6-2AA1-DF45-B7EF-692C8D7C8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3570" y="1380564"/>
            <a:ext cx="4018430" cy="4018430"/>
          </a:xfrm>
          <a:prstGeom prst="rect">
            <a:avLst/>
          </a:prstGeom>
        </p:spPr>
      </p:pic>
      <p:sp>
        <p:nvSpPr>
          <p:cNvPr id="4" name="Tijdelijke aanduiding voor dianummer 3">
            <a:extLst>
              <a:ext uri="{FF2B5EF4-FFF2-40B4-BE49-F238E27FC236}">
                <a16:creationId xmlns:a16="http://schemas.microsoft.com/office/drawing/2014/main" id="{FEC448C9-2F2C-6859-C86F-34399220D5E8}"/>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188997516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5601-275E-039E-9581-356B7714FED0}"/>
              </a:ext>
            </a:extLst>
          </p:cNvPr>
          <p:cNvSpPr>
            <a:spLocks noGrp="1"/>
          </p:cNvSpPr>
          <p:nvPr>
            <p:ph type="title"/>
          </p:nvPr>
        </p:nvSpPr>
        <p:spPr>
          <a:xfrm>
            <a:off x="663677" y="-220070"/>
            <a:ext cx="10515600" cy="1325563"/>
          </a:xfrm>
        </p:spPr>
        <p:txBody>
          <a:bodyPr/>
          <a:lstStyle/>
          <a:p>
            <a:r>
              <a:rPr kumimoji="0" lang="nl-BE" sz="3200" b="1" i="0" u="none" strike="noStrike" kern="1200" cap="none" spc="0" normalizeH="0" baseline="0" noProof="0">
                <a:ln>
                  <a:noFill/>
                </a:ln>
                <a:solidFill>
                  <a:srgbClr val="496F90"/>
                </a:solidFill>
                <a:effectLst/>
                <a:uLnTx/>
                <a:uFillTx/>
                <a:latin typeface="Verdana" panose="020B0604030504040204" pitchFamily="34" charset="0"/>
                <a:ea typeface="Verdana" panose="020B0604030504040204" pitchFamily="34" charset="0"/>
                <a:cs typeface="+mj-cs"/>
              </a:rPr>
              <a:t>Staat van het land I </a:t>
            </a:r>
            <a:endParaRPr lang="nl-BE"/>
          </a:p>
        </p:txBody>
      </p:sp>
      <p:sp>
        <p:nvSpPr>
          <p:cNvPr id="3" name="Tijdelijke aanduiding voor inhoud 2">
            <a:extLst>
              <a:ext uri="{FF2B5EF4-FFF2-40B4-BE49-F238E27FC236}">
                <a16:creationId xmlns:a16="http://schemas.microsoft.com/office/drawing/2014/main" id="{5839BC2E-FD4F-983F-22F7-F94EBB72F2F3}"/>
              </a:ext>
            </a:extLst>
          </p:cNvPr>
          <p:cNvSpPr>
            <a:spLocks noGrp="1"/>
          </p:cNvSpPr>
          <p:nvPr>
            <p:ph idx="1"/>
          </p:nvPr>
        </p:nvSpPr>
        <p:spPr>
          <a:xfrm>
            <a:off x="7148721" y="627964"/>
            <a:ext cx="4087763" cy="1148621"/>
          </a:xfrm>
        </p:spPr>
        <p:txBody>
          <a:bodyPr>
            <a:normAutofit/>
          </a:bodyPr>
          <a:lstStyle/>
          <a:p>
            <a:pPr marL="0" indent="0" algn="r">
              <a:buNone/>
            </a:pPr>
            <a:r>
              <a:rPr lang="nl-BE" b="1">
                <a:solidFill>
                  <a:schemeClr val="accent1"/>
                </a:solidFill>
              </a:rPr>
              <a:t>Vergrijzingskost in 2070 </a:t>
            </a:r>
          </a:p>
          <a:p>
            <a:pPr marL="0" indent="0" algn="r">
              <a:buNone/>
            </a:pPr>
            <a:r>
              <a:rPr lang="nl-BE" sz="3600" b="1">
                <a:solidFill>
                  <a:schemeClr val="accent1"/>
                </a:solidFill>
              </a:rPr>
              <a:t>= 27,5%</a:t>
            </a:r>
          </a:p>
        </p:txBody>
      </p:sp>
      <p:pic>
        <p:nvPicPr>
          <p:cNvPr id="5" name="Afbeelding 4">
            <a:extLst>
              <a:ext uri="{FF2B5EF4-FFF2-40B4-BE49-F238E27FC236}">
                <a16:creationId xmlns:a16="http://schemas.microsoft.com/office/drawing/2014/main" id="{590DF415-101D-E653-800A-1010DC40C6EE}"/>
              </a:ext>
            </a:extLst>
          </p:cNvPr>
          <p:cNvPicPr>
            <a:picLocks noChangeAspect="1"/>
          </p:cNvPicPr>
          <p:nvPr/>
        </p:nvPicPr>
        <p:blipFill>
          <a:blip r:embed="rId3"/>
          <a:stretch>
            <a:fillRect/>
          </a:stretch>
        </p:blipFill>
        <p:spPr>
          <a:xfrm>
            <a:off x="606470" y="1299056"/>
            <a:ext cx="8642711" cy="5428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ijl: omlaag 5">
            <a:extLst>
              <a:ext uri="{FF2B5EF4-FFF2-40B4-BE49-F238E27FC236}">
                <a16:creationId xmlns:a16="http://schemas.microsoft.com/office/drawing/2014/main" id="{F11C867B-609D-0F4D-0D95-A5B44AE1FF36}"/>
              </a:ext>
            </a:extLst>
          </p:cNvPr>
          <p:cNvSpPr/>
          <p:nvPr/>
        </p:nvSpPr>
        <p:spPr>
          <a:xfrm rot="2529772">
            <a:off x="8176467" y="944281"/>
            <a:ext cx="501446" cy="189543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nl-BE"/>
          </a:p>
        </p:txBody>
      </p:sp>
      <p:sp>
        <p:nvSpPr>
          <p:cNvPr id="9" name="Tekstvak 8">
            <a:extLst>
              <a:ext uri="{FF2B5EF4-FFF2-40B4-BE49-F238E27FC236}">
                <a16:creationId xmlns:a16="http://schemas.microsoft.com/office/drawing/2014/main" id="{A134C518-6413-CA18-1325-C3C88AF97B77}"/>
              </a:ext>
            </a:extLst>
          </p:cNvPr>
          <p:cNvSpPr txBox="1"/>
          <p:nvPr/>
        </p:nvSpPr>
        <p:spPr>
          <a:xfrm>
            <a:off x="186745" y="735061"/>
            <a:ext cx="10515600" cy="381643"/>
          </a:xfrm>
          <a:prstGeom prst="rect">
            <a:avLst/>
          </a:prstGeom>
          <a:noFill/>
        </p:spPr>
        <p:txBody>
          <a:bodyPr wrap="square">
            <a:spAutoFit/>
          </a:bodyPr>
          <a:lstStyle/>
          <a:p>
            <a:pPr>
              <a:lnSpc>
                <a:spcPct val="94000"/>
              </a:lnSpc>
              <a:spcBef>
                <a:spcPts val="1000"/>
              </a:spcBef>
              <a:spcAft>
                <a:spcPts val="200"/>
              </a:spcAft>
            </a:pPr>
            <a:r>
              <a:rPr lang="nl-NL" sz="2000" b="1">
                <a:solidFill>
                  <a:srgbClr val="3C88A3"/>
                </a:solidFill>
                <a:latin typeface="Verdana" panose="020B0604030504040204" pitchFamily="34" charset="0"/>
                <a:ea typeface="Verdana" panose="020B0604030504040204" pitchFamily="34" charset="0"/>
              </a:rPr>
              <a:t>Arizona mildert de stijging vergrijzingskosten</a:t>
            </a:r>
          </a:p>
        </p:txBody>
      </p:sp>
      <p:sp>
        <p:nvSpPr>
          <p:cNvPr id="7" name="Tijdelijke aanduiding voor dianummer 3">
            <a:extLst>
              <a:ext uri="{FF2B5EF4-FFF2-40B4-BE49-F238E27FC236}">
                <a16:creationId xmlns:a16="http://schemas.microsoft.com/office/drawing/2014/main" id="{1550DDF2-8739-0F9A-6BB9-2CDB3F6D6ED0}"/>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74989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D5601-275E-039E-9581-356B7714FED0}"/>
              </a:ext>
            </a:extLst>
          </p:cNvPr>
          <p:cNvSpPr>
            <a:spLocks noGrp="1"/>
          </p:cNvSpPr>
          <p:nvPr>
            <p:ph type="title"/>
          </p:nvPr>
        </p:nvSpPr>
        <p:spPr/>
        <p:txBody>
          <a:bodyPr/>
          <a:lstStyle/>
          <a:p>
            <a:r>
              <a:rPr lang="nl-BE" sz="3200" b="1" err="1">
                <a:solidFill>
                  <a:srgbClr val="496F90"/>
                </a:solidFill>
                <a:latin typeface="Verdana"/>
                <a:ea typeface="Verdana"/>
              </a:rPr>
              <a:t>Situation</a:t>
            </a:r>
            <a:r>
              <a:rPr kumimoji="0" lang="nl-BE" sz="3200" b="1" i="0" u="none" strike="noStrike" kern="1200" cap="none" spc="0" normalizeH="0" baseline="0" noProof="0" dirty="0">
                <a:ln>
                  <a:noFill/>
                </a:ln>
                <a:solidFill>
                  <a:srgbClr val="496F90"/>
                </a:solidFill>
                <a:effectLst/>
                <a:uLnTx/>
                <a:uFillTx/>
                <a:latin typeface="Verdana"/>
                <a:ea typeface="Verdana"/>
              </a:rPr>
              <a:t> du </a:t>
            </a:r>
            <a:r>
              <a:rPr kumimoji="0" lang="nl-BE" sz="3200" b="1" i="0" u="none" strike="noStrike" kern="1200" cap="none" spc="0" normalizeH="0" baseline="0" noProof="0" err="1">
                <a:ln>
                  <a:noFill/>
                </a:ln>
                <a:solidFill>
                  <a:srgbClr val="496F90"/>
                </a:solidFill>
                <a:effectLst/>
                <a:uLnTx/>
                <a:uFillTx/>
                <a:latin typeface="Verdana"/>
                <a:ea typeface="Verdana"/>
              </a:rPr>
              <a:t>pays</a:t>
            </a:r>
            <a:r>
              <a:rPr kumimoji="0" lang="nl-BE" sz="3200" b="1" i="0" u="none" strike="noStrike" kern="1200" cap="none" spc="0" normalizeH="0" baseline="0" noProof="0" dirty="0">
                <a:ln>
                  <a:noFill/>
                </a:ln>
                <a:solidFill>
                  <a:srgbClr val="496F90"/>
                </a:solidFill>
                <a:effectLst/>
                <a:uLnTx/>
                <a:uFillTx/>
                <a:latin typeface="Verdana"/>
                <a:ea typeface="Verdana"/>
              </a:rPr>
              <a:t> I</a:t>
            </a:r>
            <a:endParaRPr lang="nl-BE" dirty="0">
              <a:latin typeface="Verdana"/>
              <a:ea typeface="Verdana"/>
            </a:endParaRPr>
          </a:p>
        </p:txBody>
      </p:sp>
      <p:graphicFrame>
        <p:nvGraphicFramePr>
          <p:cNvPr id="5" name="Tijdelijke aanduiding voor inhoud 2">
            <a:extLst>
              <a:ext uri="{FF2B5EF4-FFF2-40B4-BE49-F238E27FC236}">
                <a16:creationId xmlns:a16="http://schemas.microsoft.com/office/drawing/2014/main" id="{63F466A2-E884-C540-13AF-5BE5009250CF}"/>
              </a:ext>
            </a:extLst>
          </p:cNvPr>
          <p:cNvGraphicFramePr>
            <a:graphicFrameLocks noGrp="1"/>
          </p:cNvGraphicFramePr>
          <p:nvPr>
            <p:ph idx="1"/>
            <p:extLst>
              <p:ext uri="{D42A27DB-BD31-4B8C-83A1-F6EECF244321}">
                <p14:modId xmlns:p14="http://schemas.microsoft.com/office/powerpoint/2010/main" val="5826914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ijdelijke aanduiding voor dianummer 3">
            <a:extLst>
              <a:ext uri="{FF2B5EF4-FFF2-40B4-BE49-F238E27FC236}">
                <a16:creationId xmlns:a16="http://schemas.microsoft.com/office/drawing/2014/main" id="{9368AB16-1935-A108-A3FB-1A1F834FD5AA}"/>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292544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tekst, schermopname, Lettertype, cirkel&#10;&#10;Door AI gegenereerde inhoud is mogelijk onjuist.">
            <a:extLst>
              <a:ext uri="{FF2B5EF4-FFF2-40B4-BE49-F238E27FC236}">
                <a16:creationId xmlns:a16="http://schemas.microsoft.com/office/drawing/2014/main" id="{66CF45CB-46DD-2D89-E741-510CA690F571}"/>
              </a:ext>
            </a:extLst>
          </p:cNvPr>
          <p:cNvPicPr>
            <a:picLocks noChangeAspect="1"/>
          </p:cNvPicPr>
          <p:nvPr/>
        </p:nvPicPr>
        <p:blipFill>
          <a:blip r:embed="rId3">
            <a:alphaModFix amt="26000"/>
            <a:extLst>
              <a:ext uri="{28A0092B-C50C-407E-A947-70E740481C1C}">
                <a14:useLocalDpi xmlns:a14="http://schemas.microsoft.com/office/drawing/2010/main" val="0"/>
              </a:ext>
            </a:extLst>
          </a:blip>
          <a:srcRect l="36375" t="92292" r="41707"/>
          <a:stretch/>
        </p:blipFill>
        <p:spPr>
          <a:xfrm>
            <a:off x="8601365" y="5527474"/>
            <a:ext cx="1252929" cy="367064"/>
          </a:xfrm>
          <a:prstGeom prst="rect">
            <a:avLst/>
          </a:prstGeom>
          <a:noFill/>
        </p:spPr>
      </p:pic>
      <p:sp>
        <p:nvSpPr>
          <p:cNvPr id="6" name="Tijdelijke aanduiding voor tekst 5">
            <a:extLst>
              <a:ext uri="{FF2B5EF4-FFF2-40B4-BE49-F238E27FC236}">
                <a16:creationId xmlns:a16="http://schemas.microsoft.com/office/drawing/2014/main" id="{0E7152F7-008A-CA47-A370-88F63720261B}"/>
              </a:ext>
            </a:extLst>
          </p:cNvPr>
          <p:cNvSpPr>
            <a:spLocks noGrp="1"/>
          </p:cNvSpPr>
          <p:nvPr>
            <p:ph type="body" sz="quarter" idx="14"/>
          </p:nvPr>
        </p:nvSpPr>
        <p:spPr>
          <a:xfrm>
            <a:off x="951162" y="745958"/>
            <a:ext cx="6344374" cy="479900"/>
          </a:xfrm>
        </p:spPr>
        <p:txBody>
          <a:bodyPr rtlCol="0"/>
          <a:lstStyle>
            <a:defPPr>
              <a:defRPr lang="nl-NL"/>
            </a:defPPr>
          </a:lstStyle>
          <a:p>
            <a:pPr rtl="0"/>
            <a:r>
              <a:rPr lang="nl-NL" sz="3200">
                <a:solidFill>
                  <a:srgbClr val="496F90"/>
                </a:solidFill>
                <a:latin typeface="Verdana" panose="020B0604030504040204" pitchFamily="34" charset="0"/>
                <a:ea typeface="Verdana" panose="020B0604030504040204" pitchFamily="34" charset="0"/>
                <a:cs typeface="+mj-cs"/>
              </a:rPr>
              <a:t>Budgettaire sanering</a:t>
            </a:r>
          </a:p>
        </p:txBody>
      </p:sp>
      <p:sp>
        <p:nvSpPr>
          <p:cNvPr id="12" name="Tijdelijke aanduiding voor dianummer 3">
            <a:extLst>
              <a:ext uri="{FF2B5EF4-FFF2-40B4-BE49-F238E27FC236}">
                <a16:creationId xmlns:a16="http://schemas.microsoft.com/office/drawing/2014/main" id="{A541894E-AED5-19A6-BB4E-ED085E719649}"/>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30B4B6-33C5-41FD-BF17-B117D7E8396E}" type="slidenum">
              <a:rPr lang="nl-NL" smtClean="0"/>
              <a:pPr/>
              <a:t>8</a:t>
            </a:fld>
            <a:endParaRPr lang="nl-NL"/>
          </a:p>
        </p:txBody>
      </p:sp>
      <p:graphicFrame>
        <p:nvGraphicFramePr>
          <p:cNvPr id="16" name="Tekstvak 10">
            <a:extLst>
              <a:ext uri="{FF2B5EF4-FFF2-40B4-BE49-F238E27FC236}">
                <a16:creationId xmlns:a16="http://schemas.microsoft.com/office/drawing/2014/main" id="{12C15AEC-9F07-37DD-3378-7526A11B9586}"/>
              </a:ext>
            </a:extLst>
          </p:cNvPr>
          <p:cNvGraphicFramePr/>
          <p:nvPr>
            <p:extLst>
              <p:ext uri="{D42A27DB-BD31-4B8C-83A1-F6EECF244321}">
                <p14:modId xmlns:p14="http://schemas.microsoft.com/office/powerpoint/2010/main" val="3623814032"/>
              </p:ext>
            </p:extLst>
          </p:nvPr>
        </p:nvGraphicFramePr>
        <p:xfrm>
          <a:off x="824954" y="2473692"/>
          <a:ext cx="5821811" cy="4154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Afbeelding 8" descr="Afbeelding met tekst, schermopname, Lettertype, cirkel&#10;&#10;Door AI gegenereerde inhoud is mogelijk onjuist.">
            <a:extLst>
              <a:ext uri="{FF2B5EF4-FFF2-40B4-BE49-F238E27FC236}">
                <a16:creationId xmlns:a16="http://schemas.microsoft.com/office/drawing/2014/main" id="{E28F6263-6908-4E23-1665-0CC72E84D0CD}"/>
              </a:ext>
            </a:extLst>
          </p:cNvPr>
          <p:cNvPicPr>
            <a:picLocks noChangeAspect="1"/>
          </p:cNvPicPr>
          <p:nvPr/>
        </p:nvPicPr>
        <p:blipFill>
          <a:blip r:embed="rId3">
            <a:alphaModFix amt="43000"/>
            <a:extLst>
              <a:ext uri="{28A0092B-C50C-407E-A947-70E740481C1C}">
                <a14:useLocalDpi xmlns:a14="http://schemas.microsoft.com/office/drawing/2010/main" val="0"/>
              </a:ext>
            </a:extLst>
          </a:blip>
          <a:srcRect b="10044"/>
          <a:stretch/>
        </p:blipFill>
        <p:spPr>
          <a:xfrm>
            <a:off x="6646765" y="1923086"/>
            <a:ext cx="5375669" cy="4028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911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C88A3">
            <a:alpha val="55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43A23-72C9-2B56-37A5-30905E022A53}"/>
              </a:ext>
            </a:extLst>
          </p:cNvPr>
          <p:cNvSpPr>
            <a:spLocks noGrp="1"/>
          </p:cNvSpPr>
          <p:nvPr>
            <p:ph type="title"/>
          </p:nvPr>
        </p:nvSpPr>
        <p:spPr>
          <a:xfrm>
            <a:off x="838200" y="116293"/>
            <a:ext cx="10515600" cy="825436"/>
          </a:xfrm>
        </p:spPr>
        <p:txBody>
          <a:bodyPr>
            <a:normAutofit/>
          </a:bodyPr>
          <a:lstStyle/>
          <a:p>
            <a:r>
              <a:rPr lang="nl-BE" sz="3200" b="1" err="1">
                <a:solidFill>
                  <a:srgbClr val="156082"/>
                </a:solidFill>
                <a:latin typeface="Verdana" panose="020B0604030504040204" pitchFamily="34" charset="0"/>
                <a:ea typeface="Verdana" panose="020B0604030504040204" pitchFamily="34" charset="0"/>
              </a:rPr>
              <a:t>Réformes</a:t>
            </a:r>
            <a:r>
              <a:rPr lang="nl-BE" sz="3200" b="1">
                <a:solidFill>
                  <a:srgbClr val="156082"/>
                </a:solidFill>
                <a:latin typeface="Verdana" panose="020B0604030504040204" pitchFamily="34" charset="0"/>
                <a:ea typeface="Verdana" panose="020B0604030504040204" pitchFamily="34" charset="0"/>
              </a:rPr>
              <a:t> </a:t>
            </a:r>
            <a:r>
              <a:rPr lang="nl-BE" sz="3200" b="1" err="1">
                <a:solidFill>
                  <a:srgbClr val="156082"/>
                </a:solidFill>
                <a:latin typeface="Verdana" panose="020B0604030504040204" pitchFamily="34" charset="0"/>
                <a:ea typeface="Verdana" panose="020B0604030504040204" pitchFamily="34" charset="0"/>
              </a:rPr>
              <a:t>historiques</a:t>
            </a:r>
            <a:r>
              <a:rPr lang="nl-BE" sz="3200" b="1">
                <a:solidFill>
                  <a:srgbClr val="156082"/>
                </a:solidFill>
                <a:latin typeface="Verdana" panose="020B0604030504040204" pitchFamily="34" charset="0"/>
                <a:ea typeface="Verdana" panose="020B0604030504040204" pitchFamily="34" charset="0"/>
              </a:rPr>
              <a:t> I </a:t>
            </a:r>
          </a:p>
        </p:txBody>
      </p:sp>
      <p:graphicFrame>
        <p:nvGraphicFramePr>
          <p:cNvPr id="6" name="Tijdelijke aanduiding voor inhoud 2">
            <a:extLst>
              <a:ext uri="{FF2B5EF4-FFF2-40B4-BE49-F238E27FC236}">
                <a16:creationId xmlns:a16="http://schemas.microsoft.com/office/drawing/2014/main" id="{ECCE51B0-EEEB-C3B8-759C-9A036B23AE24}"/>
              </a:ext>
            </a:extLst>
          </p:cNvPr>
          <p:cNvGraphicFramePr>
            <a:graphicFrameLocks noGrp="1"/>
          </p:cNvGraphicFramePr>
          <p:nvPr>
            <p:ph idx="1"/>
            <p:extLst>
              <p:ext uri="{D42A27DB-BD31-4B8C-83A1-F6EECF244321}">
                <p14:modId xmlns:p14="http://schemas.microsoft.com/office/powerpoint/2010/main" val="2209422631"/>
              </p:ext>
            </p:extLst>
          </p:nvPr>
        </p:nvGraphicFramePr>
        <p:xfrm>
          <a:off x="899160" y="1011936"/>
          <a:ext cx="9829800" cy="5413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jdelijke aanduiding voor inhoud 2">
            <a:extLst>
              <a:ext uri="{FF2B5EF4-FFF2-40B4-BE49-F238E27FC236}">
                <a16:creationId xmlns:a16="http://schemas.microsoft.com/office/drawing/2014/main" id="{A71142E6-02A1-3F46-FEA1-7DE9367FF79F}"/>
              </a:ext>
            </a:extLst>
          </p:cNvPr>
          <p:cNvSpPr txBox="1">
            <a:spLocks/>
          </p:cNvSpPr>
          <p:nvPr/>
        </p:nvSpPr>
        <p:spPr>
          <a:xfrm>
            <a:off x="6096000" y="1673224"/>
            <a:ext cx="5787189" cy="5184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a:p>
        </p:txBody>
      </p:sp>
      <p:pic>
        <p:nvPicPr>
          <p:cNvPr id="5" name="Graphic 4" descr="Griekse tempel met effen opvulling">
            <a:extLst>
              <a:ext uri="{FF2B5EF4-FFF2-40B4-BE49-F238E27FC236}">
                <a16:creationId xmlns:a16="http://schemas.microsoft.com/office/drawing/2014/main" id="{6561342F-BBE3-60D4-87E4-C1AE801BBC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3200" y="-24384"/>
            <a:ext cx="914400" cy="914400"/>
          </a:xfrm>
          <a:prstGeom prst="rect">
            <a:avLst/>
          </a:prstGeom>
        </p:spPr>
      </p:pic>
      <p:sp>
        <p:nvSpPr>
          <p:cNvPr id="142" name="Tijdelijke aanduiding voor dianummer 3">
            <a:extLst>
              <a:ext uri="{FF2B5EF4-FFF2-40B4-BE49-F238E27FC236}">
                <a16:creationId xmlns:a16="http://schemas.microsoft.com/office/drawing/2014/main" id="{2660B7E1-3240-5E00-817F-062D1FB093C4}"/>
              </a:ext>
            </a:extLst>
          </p:cNvPr>
          <p:cNvSpPr>
            <a:spLocks noGrp="1"/>
          </p:cNvSpPr>
          <p:nvPr/>
        </p:nvSpPr>
        <p:spPr>
          <a:xfrm>
            <a:off x="11375882" y="49204"/>
            <a:ext cx="742951" cy="479425"/>
          </a:xfrm>
          <a:prstGeom prst="rect">
            <a:avLst/>
          </a:prstGeom>
          <a:solidFill>
            <a:srgbClr val="496F90"/>
          </a:solidFill>
        </p:spPr>
        <p:txBody>
          <a:bodyPr/>
          <a:lstStyle>
            <a:defPPr>
              <a:defRPr lang="nl-NL"/>
            </a:defPPr>
            <a:lvl1pPr marL="0" algn="r" defTabSz="914400" rtl="0" eaLnBrk="1" latinLnBrk="0" hangingPunct="1">
              <a:defRPr sz="2800" b="1" kern="1200">
                <a:solidFill>
                  <a:schemeClr val="bg1"/>
                </a:solidFill>
                <a:latin typeface="HelveticaNeueLT Std Cn" panose="020B05060305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30B4B6-33C5-41FD-BF17-B117D7E8396E}" type="slidenum">
              <a:rPr kumimoji="0" lang="nl-NL" sz="2800" b="1" i="0" u="none" strike="noStrike" kern="1200" cap="none" spc="0" normalizeH="0" baseline="0" noProof="0" smtClean="0">
                <a:ln>
                  <a:noFill/>
                </a:ln>
                <a:solidFill>
                  <a:prstClr val="white"/>
                </a:solidFill>
                <a:effectLst/>
                <a:uLnTx/>
                <a:uFillTx/>
                <a:latin typeface="HelveticaNeueLT Std Cn" panose="020B05060305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2800" b="1" i="0" u="none" strike="noStrike" kern="1200" cap="none" spc="0" normalizeH="0" baseline="0" noProof="0">
              <a:ln>
                <a:noFill/>
              </a:ln>
              <a:solidFill>
                <a:prstClr val="white"/>
              </a:solidFill>
              <a:effectLst/>
              <a:uLnTx/>
              <a:uFillTx/>
              <a:latin typeface="HelveticaNeueLT Std Cn" panose="020B0506030502030204" pitchFamily="34" charset="0"/>
              <a:ea typeface="+mn-ea"/>
              <a:cs typeface="+mn-cs"/>
            </a:endParaRPr>
          </a:p>
        </p:txBody>
      </p:sp>
    </p:spTree>
    <p:extLst>
      <p:ext uri="{BB962C8B-B14F-4D97-AF65-F5344CB8AC3E}">
        <p14:creationId xmlns:p14="http://schemas.microsoft.com/office/powerpoint/2010/main" val="34081204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ijgesneden">
  <a:themeElements>
    <a:clrScheme name="Aangepast 1">
      <a:dk1>
        <a:srgbClr val="496F90"/>
      </a:dk1>
      <a:lt1>
        <a:sysClr val="window" lastClr="FFFFFF"/>
      </a:lt1>
      <a:dk2>
        <a:srgbClr val="3C88A3"/>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ijgesne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angepast 1">
    <a:dk1>
      <a:srgbClr val="496F90"/>
    </a:dk1>
    <a:lt1>
      <a:sysClr val="window" lastClr="FFFFFF"/>
    </a:lt1>
    <a:dk2>
      <a:srgbClr val="3C88A3"/>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be6f4d-2628-41c0-b691-8143b992b618">
      <Terms xmlns="http://schemas.microsoft.com/office/infopath/2007/PartnerControls"/>
    </lcf76f155ced4ddcb4097134ff3c332f>
    <TaxCatchAll xmlns="ed91ec28-7fb3-4a12-901f-b29768693042" xsi:nil="true"/>
    <_dlc_DocId xmlns="ed91ec28-7fb3-4a12-901f-b29768693042">7X7PKDXZM45S-1544314727-11043</_dlc_DocId>
    <_dlc_DocIdUrl xmlns="ed91ec28-7fb3-4a12-901f-b29768693042">
      <Url>https://minfinbe.sharepoint.com/sites/kabinetfinancienjambon/_layouts/15/DocIdRedir.aspx?ID=7X7PKDXZM45S-1544314727-11043</Url>
      <Description>7X7PKDXZM45S-1544314727-11043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78B0A29C8C1F248B2384608A9A3B21A" ma:contentTypeVersion="12" ma:contentTypeDescription="Een nieuw document maken." ma:contentTypeScope="" ma:versionID="b1490d2d51794e5f92834423324464fe">
  <xsd:schema xmlns:xsd="http://www.w3.org/2001/XMLSchema" xmlns:xs="http://www.w3.org/2001/XMLSchema" xmlns:p="http://schemas.microsoft.com/office/2006/metadata/properties" xmlns:ns2="ed91ec28-7fb3-4a12-901f-b29768693042" xmlns:ns3="12be6f4d-2628-41c0-b691-8143b992b618" targetNamespace="http://schemas.microsoft.com/office/2006/metadata/properties" ma:root="true" ma:fieldsID="27a10b1b0d4165d4d3591b08f2071862" ns2:_="" ns3:_="">
    <xsd:import namespace="ed91ec28-7fb3-4a12-901f-b29768693042"/>
    <xsd:import namespace="12be6f4d-2628-41c0-b691-8143b992b61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91ec28-7fb3-4a12-901f-b29768693042"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e8041053-2f21-4aa2-bcb7-fac81b0edbf8}" ma:internalName="TaxCatchAll" ma:showField="CatchAllData" ma:web="ed91ec28-7fb3-4a12-901f-b297686930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be6f4d-2628-41c0-b691-8143b992b61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03789f82-1fd4-444d-bb19-68c3afd025c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E3DC80-6180-4043-B643-BA3AC987171F}">
  <ds:schemaRefs>
    <ds:schemaRef ds:uri="http://schemas.microsoft.com/sharepoint/v3/contenttype/forms"/>
  </ds:schemaRefs>
</ds:datastoreItem>
</file>

<file path=customXml/itemProps2.xml><?xml version="1.0" encoding="utf-8"?>
<ds:datastoreItem xmlns:ds="http://schemas.openxmlformats.org/officeDocument/2006/customXml" ds:itemID="{342144B2-3CA6-4107-99C4-ED04125EA357}">
  <ds:schemaRefs>
    <ds:schemaRef ds:uri="12be6f4d-2628-41c0-b691-8143b992b618"/>
    <ds:schemaRef ds:uri="ed91ec28-7fb3-4a12-901f-b2976869304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CF6323-514D-46FD-8F9A-04696511241A}">
  <ds:schemaRefs>
    <ds:schemaRef ds:uri="http://schemas.microsoft.com/sharepoint/events"/>
  </ds:schemaRefs>
</ds:datastoreItem>
</file>

<file path=customXml/itemProps4.xml><?xml version="1.0" encoding="utf-8"?>
<ds:datastoreItem xmlns:ds="http://schemas.openxmlformats.org/officeDocument/2006/customXml" ds:itemID="{0402BB94-4D50-4A18-BA7A-11E3AC8463B5}">
  <ds:schemaRefs>
    <ds:schemaRef ds:uri="12be6f4d-2628-41c0-b691-8143b992b618"/>
    <ds:schemaRef ds:uri="ed91ec28-7fb3-4a12-901f-b29768693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84c6442-ec61-438b-a3a7-7cc4421cbf0f}" enabled="1" method="Standard" siteId="{4cfa3947-0301-459b-ac3c-e75051e34764}" removed="0"/>
</clbl:labelList>
</file>

<file path=docProps/app.xml><?xml version="1.0" encoding="utf-8"?>
<Properties xmlns="http://schemas.openxmlformats.org/officeDocument/2006/extended-properties" xmlns:vt="http://schemas.openxmlformats.org/officeDocument/2006/docPropsVTypes">
  <TotalTime>0</TotalTime>
  <Words>6429</Words>
  <Application>Microsoft Office PowerPoint</Application>
  <PresentationFormat>Breedbeeld</PresentationFormat>
  <Paragraphs>701</Paragraphs>
  <Slides>51</Slides>
  <Notes>51</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51</vt:i4>
      </vt:variant>
    </vt:vector>
  </HeadingPairs>
  <TitlesOfParts>
    <vt:vector size="64" baseType="lpstr">
      <vt:lpstr>Aptos</vt:lpstr>
      <vt:lpstr>Aptos Display</vt:lpstr>
      <vt:lpstr>Arial</vt:lpstr>
      <vt:lpstr>Calibri</vt:lpstr>
      <vt:lpstr>Courier New</vt:lpstr>
      <vt:lpstr>Franklin Gothic Book</vt:lpstr>
      <vt:lpstr>HelveticaNeueLT Std Cn</vt:lpstr>
      <vt:lpstr>Roboto</vt:lpstr>
      <vt:lpstr>Symbol</vt:lpstr>
      <vt:lpstr>Verdana</vt:lpstr>
      <vt:lpstr>Wingdings</vt:lpstr>
      <vt:lpstr>Kantoorthema</vt:lpstr>
      <vt:lpstr>Bijgesneden</vt:lpstr>
      <vt:lpstr>De vier financiële werven  van Arizona</vt:lpstr>
      <vt:lpstr>Waar zullen we het vandaag over hebben? </vt:lpstr>
      <vt:lpstr>Stabilisation de la dette</vt:lpstr>
      <vt:lpstr>Situation du pays I</vt:lpstr>
      <vt:lpstr>Staat van het land I </vt:lpstr>
      <vt:lpstr>Staat van het land I </vt:lpstr>
      <vt:lpstr>Situation du pays I</vt:lpstr>
      <vt:lpstr>PowerPoint-presentatie</vt:lpstr>
      <vt:lpstr>Réformes historiques I </vt:lpstr>
      <vt:lpstr>Réformes historiques II </vt:lpstr>
      <vt:lpstr>Comment y parvenir ? </vt:lpstr>
      <vt:lpstr>C'est contradictoire mais ça fonctionne</vt:lpstr>
      <vt:lpstr>4 werven van financiën</vt:lpstr>
      <vt:lpstr>Van regeerakkoord naar wet</vt:lpstr>
      <vt:lpstr>Werven van Financiën gekaderd</vt:lpstr>
      <vt:lpstr>Programmawet </vt:lpstr>
      <vt:lpstr>Programmawet tijdslijn</vt:lpstr>
      <vt:lpstr>1. Programmawet </vt:lpstr>
      <vt:lpstr>Programmawet : 11 maatregelen</vt:lpstr>
      <vt:lpstr>Programmawet : 11 maatregelen</vt:lpstr>
      <vt:lpstr>Programmawet : 11 maatregelen</vt:lpstr>
      <vt:lpstr>Programmawet : 11 maatregelen</vt:lpstr>
      <vt:lpstr>Programmawet : 11 maatregelen</vt:lpstr>
      <vt:lpstr>La loi portant des dispositions diverses </vt:lpstr>
      <vt:lpstr>La loi portant des dispositions diverses : chronologie</vt:lpstr>
      <vt:lpstr>2. La Loi portant des dispositions diverses </vt:lpstr>
      <vt:lpstr>La Loi dispositions diverses </vt:lpstr>
      <vt:lpstr>La Loi  dispositions diverses </vt:lpstr>
      <vt:lpstr>La Loi portant des dispositions diverses </vt:lpstr>
      <vt:lpstr>La Loi portant des dispositions diverses </vt:lpstr>
      <vt:lpstr>La Loi portant des dispositions diverses </vt:lpstr>
      <vt:lpstr>La Loi dispositions diverses </vt:lpstr>
      <vt:lpstr>La Loi portant des dispositions diverses </vt:lpstr>
      <vt:lpstr>La Loi des dispositions diverses </vt:lpstr>
      <vt:lpstr>Zomerakkoord</vt:lpstr>
      <vt:lpstr>Zomerakkoord tijdslijn</vt:lpstr>
      <vt:lpstr>3. Zomerakkoord</vt:lpstr>
      <vt:lpstr>Zomerakkoord : 9 maatregelen</vt:lpstr>
      <vt:lpstr>Zomer- akkoord</vt:lpstr>
      <vt:lpstr>Zomerakkoord : 9 maatregelen</vt:lpstr>
      <vt:lpstr>Zomerakkoord : 9 maatregelen</vt:lpstr>
      <vt:lpstr>Taxe  sur les  plus-values</vt:lpstr>
      <vt:lpstr>Taxe sur les plus values chronologie</vt:lpstr>
      <vt:lpstr>4. Taxe sur les plus-values</vt:lpstr>
      <vt:lpstr>Taxe sur les plus-values </vt:lpstr>
      <vt:lpstr>Taxe sur les plus-values </vt:lpstr>
      <vt:lpstr>Taxe sur la plus-value </vt:lpstr>
      <vt:lpstr>Conclusie</vt:lpstr>
      <vt:lpstr>Een blik vooruit </vt:lpstr>
      <vt:lpstr>Nieuwe werf: Investeringswet</vt:lpstr>
      <vt:lpstr>“You cannot escape the responsibility of tomorrow  by evading it today.”  – A. Lincoln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Stijn Coeckelberghs</dc:creator>
  <cp:lastModifiedBy>Stijn Coeckelberghs</cp:lastModifiedBy>
  <cp:revision>26</cp:revision>
  <dcterms:created xsi:type="dcterms:W3CDTF">2025-08-21T09:01:50Z</dcterms:created>
  <dcterms:modified xsi:type="dcterms:W3CDTF">2025-09-11T10:10:01Z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0x010100A78B0A29C8C1F248B2384608A9A3B21A</vt:lpwstr>
  </property>
  <property fmtid="{D5CDD505-2E9C-101B-9397-08002B2CF9AE}" pid="3" name="_dlc_DocIdItemGuid">
    <vt:lpwstr>55e6008c-02a9-400d-856a-1aa61e74256a</vt:lpwstr>
  </property>
  <property fmtid="{D5CDD505-2E9C-101B-9397-08002B2CF9AE}" pid="4" name="MediaServiceImageTags">
    <vt:lpwstr/>
  </property>
</Properties>
</file>